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6"/>
  </p:notesMasterIdLst>
  <p:handoutMasterIdLst>
    <p:handoutMasterId r:id="rId27"/>
  </p:handoutMasterIdLst>
  <p:sldIdLst>
    <p:sldId id="300" r:id="rId5"/>
    <p:sldId id="304" r:id="rId6"/>
    <p:sldId id="406" r:id="rId7"/>
    <p:sldId id="441" r:id="rId8"/>
    <p:sldId id="408" r:id="rId9"/>
    <p:sldId id="430" r:id="rId10"/>
    <p:sldId id="431" r:id="rId11"/>
    <p:sldId id="442" r:id="rId12"/>
    <p:sldId id="432" r:id="rId13"/>
    <p:sldId id="411" r:id="rId14"/>
    <p:sldId id="443" r:id="rId15"/>
    <p:sldId id="433" r:id="rId16"/>
    <p:sldId id="434" r:id="rId17"/>
    <p:sldId id="435" r:id="rId18"/>
    <p:sldId id="444" r:id="rId19"/>
    <p:sldId id="437" r:id="rId20"/>
    <p:sldId id="438" r:id="rId21"/>
    <p:sldId id="439" r:id="rId22"/>
    <p:sldId id="440" r:id="rId23"/>
    <p:sldId id="425" r:id="rId24"/>
    <p:sldId id="295" r:id="rId25"/>
  </p:sldIdLst>
  <p:sldSz cx="12192000" cy="6858000"/>
  <p:notesSz cx="6858000" cy="9144000"/>
  <p:embeddedFontLst>
    <p:embeddedFont>
      <p:font typeface="NanumGothic" panose="020D0604000000000000" pitchFamily="50" charset="-127"/>
      <p:regular r:id="rId28"/>
      <p:bold r:id="rId29"/>
    </p:embeddedFont>
    <p:embeddedFont>
      <p:font typeface="NanumGothicExtraBold" panose="020D0904000000000000" pitchFamily="50" charset="-127"/>
      <p:bold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D3C5-41B3-F2FE-108A-8D04ADCC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EDEA07-F00E-31BF-ADDB-A4CABFD0C9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A2C43B9-85EE-2F84-E419-CBF83B892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13</a:t>
            </a:r>
            <a:r>
              <a:rPr kumimoji="1" lang="ko-KR" altLang="en-US" dirty="0"/>
              <a:t>곡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백조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감상하며 점</a:t>
            </a:r>
            <a:r>
              <a:rPr kumimoji="1" lang="en-US" altLang="ko-KR" dirty="0"/>
              <a:t>, </a:t>
            </a:r>
            <a:r>
              <a:rPr kumimoji="1" lang="ko-KR" altLang="en-US" dirty="0"/>
              <a:t>선</a:t>
            </a:r>
            <a:r>
              <a:rPr kumimoji="1" lang="en-US" altLang="ko-KR" dirty="0"/>
              <a:t>, </a:t>
            </a:r>
            <a:r>
              <a:rPr kumimoji="1" lang="ko-KR" altLang="en-US" dirty="0"/>
              <a:t>그림 등으로 나타내기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E4F20D8-C6D9-7609-0B72-981D199171F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B1BD17ED-8FC7-CC0D-071D-197FEF8DD6A6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곡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백조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에 관해 알아보고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99B0663-41D2-3BF4-13FF-FA28E0450D45}"/>
              </a:ext>
            </a:extLst>
          </p:cNvPr>
          <p:cNvSpPr txBox="1">
            <a:spLocks/>
          </p:cNvSpPr>
          <p:nvPr/>
        </p:nvSpPr>
        <p:spPr>
          <a:xfrm>
            <a:off x="1139336" y="1967740"/>
            <a:ext cx="8900505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13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곡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백조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관해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90212EE-54EC-FB7E-F7B8-5021AC9F7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05" y="2762157"/>
            <a:ext cx="7268589" cy="1333686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D9E2D38-7E44-B053-220C-487CF680DCC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CF7305E-4E5F-7812-4239-B26C63727898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341084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AF4F6-2289-A7B7-1B5F-0323BFB6E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CD350FC-35DF-60A8-2A52-F08271B3DE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A682A4-4378-2D95-40CD-3C6CCB1B8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13</a:t>
            </a:r>
            <a:r>
              <a:rPr kumimoji="1" lang="ko-KR" altLang="en-US" dirty="0"/>
              <a:t>곡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백조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감상하며 점</a:t>
            </a:r>
            <a:r>
              <a:rPr kumimoji="1" lang="en-US" altLang="ko-KR" dirty="0"/>
              <a:t>, </a:t>
            </a:r>
            <a:r>
              <a:rPr kumimoji="1" lang="ko-KR" altLang="en-US" dirty="0"/>
              <a:t>선</a:t>
            </a:r>
            <a:r>
              <a:rPr kumimoji="1" lang="en-US" altLang="ko-KR" dirty="0"/>
              <a:t>, </a:t>
            </a:r>
            <a:r>
              <a:rPr kumimoji="1" lang="ko-KR" altLang="en-US" dirty="0"/>
              <a:t>그림 등으로 나타내기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24FD43D-60E4-4E78-EAE6-F57DEA5811F5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DC103792-39FD-8DF6-E895-D02B72118762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곡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백조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에 관해 알아보고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E5FD9CC-B176-6883-2090-CB3D27E1FF9B}"/>
              </a:ext>
            </a:extLst>
          </p:cNvPr>
          <p:cNvSpPr txBox="1">
            <a:spLocks/>
          </p:cNvSpPr>
          <p:nvPr/>
        </p:nvSpPr>
        <p:spPr>
          <a:xfrm>
            <a:off x="1139336" y="1967740"/>
            <a:ext cx="9226041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백조의 모습을 떠올리고 몸을 자연스럽게 움직이며 음악을 감상해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267A94F-B1C5-7CF2-EB1A-9B25621AF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800262"/>
            <a:ext cx="6906589" cy="1257475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FAB5E47-9B50-BA37-9CB0-56C81129FFC7}"/>
              </a:ext>
            </a:extLst>
          </p:cNvPr>
          <p:cNvSpPr txBox="1">
            <a:spLocks/>
          </p:cNvSpPr>
          <p:nvPr/>
        </p:nvSpPr>
        <p:spPr>
          <a:xfrm>
            <a:off x="1139336" y="4296670"/>
            <a:ext cx="9847101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음악을 듣고 떠오른 생각이나 느낌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음악의 분위기를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백조가 우아하게 헤엄치는 모습이 떠오릅니다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피아노 소리는 백조가 열심히 발짓하는 모습인 것 같습니다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음악에서 우아하고 잔잔한 분위기가 느껴집니다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DCB1B90-922B-094B-4C66-13445B483AF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78E300B-36A7-5DA8-33B3-9083B6AC90A3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923353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C81BA-EDC5-7CE0-BA13-523F52532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0AD6BAE-E9C6-27BF-6C62-30C0154CB1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11AA063-BF2B-1CFB-7B95-4E8018B9CD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13</a:t>
            </a:r>
            <a:r>
              <a:rPr kumimoji="1" lang="ko-KR" altLang="en-US" dirty="0"/>
              <a:t>곡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백조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감상하며 점</a:t>
            </a:r>
            <a:r>
              <a:rPr kumimoji="1" lang="en-US" altLang="ko-KR" dirty="0"/>
              <a:t>, </a:t>
            </a:r>
            <a:r>
              <a:rPr kumimoji="1" lang="ko-KR" altLang="en-US" dirty="0"/>
              <a:t>선</a:t>
            </a:r>
            <a:r>
              <a:rPr kumimoji="1" lang="en-US" altLang="ko-KR" dirty="0"/>
              <a:t>, </a:t>
            </a:r>
            <a:r>
              <a:rPr kumimoji="1" lang="ko-KR" altLang="en-US" dirty="0"/>
              <a:t>그림 등으로 나타내기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7C7422F-BFF1-390D-D4AA-A913789BE081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775D8D5-EC4D-CBA3-6774-EAFC6CB8AE1C}"/>
              </a:ext>
            </a:extLst>
          </p:cNvPr>
          <p:cNvSpPr txBox="1">
            <a:spLocks/>
          </p:cNvSpPr>
          <p:nvPr/>
        </p:nvSpPr>
        <p:spPr>
          <a:xfrm>
            <a:off x="929944" y="952212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음악을 감상하며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점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그림 등으로 나타내기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B0EEF6-B117-2A2D-3180-2377D76DD4BE}"/>
              </a:ext>
            </a:extLst>
          </p:cNvPr>
          <p:cNvSpPr txBox="1">
            <a:spLocks/>
          </p:cNvSpPr>
          <p:nvPr/>
        </p:nvSpPr>
        <p:spPr>
          <a:xfrm>
            <a:off x="1143629" y="1655016"/>
            <a:ext cx="9693317" cy="129937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음악을 감상하며 다양한 색을 활용하여 점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그림 등으로 느낌이나 생각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 요소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가락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셈여림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등을 교과서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42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쪽에 자유롭게 표현해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A75ED16-0A2C-67D5-E563-A36785DEE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79" y="3042772"/>
            <a:ext cx="5792008" cy="1724266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A7894F97-C049-75B2-7726-BAC76AE676A3}"/>
              </a:ext>
            </a:extLst>
          </p:cNvPr>
          <p:cNvSpPr txBox="1">
            <a:spLocks/>
          </p:cNvSpPr>
          <p:nvPr/>
        </p:nvSpPr>
        <p:spPr>
          <a:xfrm>
            <a:off x="1077088" y="4855417"/>
            <a:ext cx="9917935" cy="87917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자신이 표현한 작품과 그렇게 표현한 이유를 친구들에게 소개해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첼로의 가락을 따라 선으로 그렸습니다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백조의 우아한 모습을 원과 하트로 표현했습니다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1A399C5-06EC-FD7D-923C-87436F3E21B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F9B9FBB-91DB-23BE-4FBF-22A3CFB417C3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3000989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50A3D-9C88-305A-B935-11EBA316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3A6A823-1DC8-78BC-713C-FEE54AD452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A467B3A-9374-8F61-AF45-CA8369583F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126" y="206729"/>
            <a:ext cx="8005834" cy="247706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사자와 백조를 표현한 음악의 시작 부분을 다시 감상하며 분위기와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비교하기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4998C0F-1DDC-8BB9-02A5-515E5E877D87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722D2ED-C7E1-AAED-DE55-3D5319BDD1CC}"/>
              </a:ext>
            </a:extLst>
          </p:cNvPr>
          <p:cNvSpPr txBox="1">
            <a:spLocks/>
          </p:cNvSpPr>
          <p:nvPr/>
        </p:nvSpPr>
        <p:spPr>
          <a:xfrm>
            <a:off x="921358" y="1241702"/>
            <a:ext cx="10221259" cy="65894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사자와 백조를 표현한 음악의 시작 부분 분위기 비교하기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1F59C3A-0F9D-1297-9314-015B5FA38E12}"/>
              </a:ext>
            </a:extLst>
          </p:cNvPr>
          <p:cNvSpPr txBox="1">
            <a:spLocks/>
          </p:cNvSpPr>
          <p:nvPr/>
        </p:nvSpPr>
        <p:spPr>
          <a:xfrm>
            <a:off x="1581734" y="2077229"/>
            <a:ext cx="8900505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 음악의 시작 부분을 감상하고 분위기를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사자를 표현한 음악의 시작 부분은 웅장한 분위기이다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백조를 표현한 음악의 시작 부분은 우아한 분위기이다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75523B9-DEA3-761C-37CF-FF0CD5A3BACB}"/>
              </a:ext>
            </a:extLst>
          </p:cNvPr>
          <p:cNvSpPr txBox="1">
            <a:spLocks/>
          </p:cNvSpPr>
          <p:nvPr/>
        </p:nvSpPr>
        <p:spPr>
          <a:xfrm>
            <a:off x="2625894" y="62423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059B541-9457-86D9-7D56-968498EAF0E1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54862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4AAB5-BE0D-A812-5D46-467F38DCF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42C5E97-4119-CC52-EDFB-7B6CBDF279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152315-0292-1357-E595-06F8133370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26500"/>
            <a:ext cx="8104741" cy="20380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사자와 백조를 표현한 음악의 시작 부분을 다시 감상하며 분위기와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비교하기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60AC006-1B97-F6C4-60ED-4FCFE94542D5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74F016A-F5AE-8301-6E97-5E37DAB5AF42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195133" cy="59235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사자와 백조를 표현한 음악의 시작 부분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셈여림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비교하기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EE7C61F-B18C-DD7B-CC28-34FBA731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259" y="3288140"/>
            <a:ext cx="5601482" cy="1552792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1DB00817-833D-5239-1C2B-EF83255DF664}"/>
              </a:ext>
            </a:extLst>
          </p:cNvPr>
          <p:cNvSpPr txBox="1">
            <a:spLocks/>
          </p:cNvSpPr>
          <p:nvPr/>
        </p:nvSpPr>
        <p:spPr>
          <a:xfrm>
            <a:off x="1483600" y="2220387"/>
            <a:ext cx="8900505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셈여림표를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45CB6F9-3658-77E9-4DA3-787F3EDB868A}"/>
              </a:ext>
            </a:extLst>
          </p:cNvPr>
          <p:cNvSpPr txBox="1">
            <a:spLocks/>
          </p:cNvSpPr>
          <p:nvPr/>
        </p:nvSpPr>
        <p:spPr>
          <a:xfrm>
            <a:off x="2613723" y="61283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435F6E1-C76B-DF39-B520-7A01D081C93D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414853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656E8-D97C-0399-8644-7D90CD89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62EA1E9-95AB-AADE-F40B-DDEB489A0A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B41B39-DE0B-F5AC-7C81-9F990CAB66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2529" y="218147"/>
            <a:ext cx="7966646" cy="247706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사자와 백조를 표현한 음악의 시작 부분을 다시 감상하며 분위기와 </a:t>
            </a:r>
            <a:r>
              <a:rPr kumimoji="1" lang="ko-KR" altLang="en-US" dirty="0" err="1"/>
              <a:t>셈여림</a:t>
            </a:r>
            <a:r>
              <a:rPr kumimoji="1" lang="ko-KR" altLang="en-US" dirty="0"/>
              <a:t> 비교하기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E33D74C-86E9-FF48-0227-F92E9160B890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B69D0C9-5A91-B623-D297-64E8E9BDB422}"/>
              </a:ext>
            </a:extLst>
          </p:cNvPr>
          <p:cNvSpPr txBox="1">
            <a:spLocks/>
          </p:cNvSpPr>
          <p:nvPr/>
        </p:nvSpPr>
        <p:spPr>
          <a:xfrm>
            <a:off x="842529" y="992462"/>
            <a:ext cx="1025476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사자와 백조를 표현한 음악의 시작 부분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셈여림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비교하기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12A004F2-EEA0-56B8-E47B-A69930B8354E}"/>
              </a:ext>
            </a:extLst>
          </p:cNvPr>
          <p:cNvSpPr txBox="1">
            <a:spLocks/>
          </p:cNvSpPr>
          <p:nvPr/>
        </p:nvSpPr>
        <p:spPr>
          <a:xfrm>
            <a:off x="1587949" y="1734363"/>
            <a:ext cx="8900505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두 곡의 시작 부분을 감상하고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셈여림을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추측해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사자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세게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백조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여리게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3AFA252-B4ED-8ABD-4EE4-5BE9AD017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013" y="3036218"/>
            <a:ext cx="5020376" cy="282932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8AB729A-F0BD-B1DE-9A3C-F95BEE18E910}"/>
              </a:ext>
            </a:extLst>
          </p:cNvPr>
          <p:cNvSpPr txBox="1">
            <a:spLocks/>
          </p:cNvSpPr>
          <p:nvPr/>
        </p:nvSpPr>
        <p:spPr>
          <a:xfrm>
            <a:off x="2606299" y="605877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960D609-7B62-B7B6-2808-B6C6AEF95436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1264215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6E834-9F0F-15D0-4A64-E270B8390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D7BF6CA-282E-B85D-26A1-63FD1ECBA8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F5D8F33-DADE-ED6E-617E-C23C9E7D50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568" y="219641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4</a:t>
            </a:r>
            <a:r>
              <a:rPr kumimoji="1" lang="ko-KR" altLang="en-US" dirty="0"/>
              <a:t>곡과 제</a:t>
            </a:r>
            <a:r>
              <a:rPr kumimoji="1" lang="en-US" altLang="ko-KR" dirty="0"/>
              <a:t>3</a:t>
            </a:r>
            <a:r>
              <a:rPr kumimoji="1" lang="ko-KR" altLang="en-US" dirty="0"/>
              <a:t>곡 음악의 빠르기를 생각하며 두 곡을 감상하고 음악에 맞추어 걷기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AAC623A-F480-A4F7-BF60-900847269990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B48960B-0C18-755B-3E05-03CB5273B937}"/>
              </a:ext>
            </a:extLst>
          </p:cNvPr>
          <p:cNvSpPr txBox="1">
            <a:spLocks/>
          </p:cNvSpPr>
          <p:nvPr/>
        </p:nvSpPr>
        <p:spPr>
          <a:xfrm>
            <a:off x="1914136" y="1806017"/>
            <a:ext cx="780985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곡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거북이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와 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곡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당나귀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감상하기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0DF4F51-3CD0-C78B-F557-B6150C52162D}"/>
              </a:ext>
            </a:extLst>
          </p:cNvPr>
          <p:cNvSpPr txBox="1">
            <a:spLocks/>
          </p:cNvSpPr>
          <p:nvPr/>
        </p:nvSpPr>
        <p:spPr>
          <a:xfrm>
            <a:off x="2149100" y="630457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B44488E-7AFD-DFEC-2F3C-DF6EF911EBCF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359678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A5FD2-7C74-1C67-2923-C2536E210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13C9BA7-6BC8-10D0-D9CC-0409360579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CA39FA8-C7C2-87BD-6B6E-9625D3E099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568" y="206349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4</a:t>
            </a:r>
            <a:r>
              <a:rPr kumimoji="1" lang="ko-KR" altLang="en-US" dirty="0"/>
              <a:t>곡과 제</a:t>
            </a:r>
            <a:r>
              <a:rPr kumimoji="1" lang="en-US" altLang="ko-KR" dirty="0"/>
              <a:t>3</a:t>
            </a:r>
            <a:r>
              <a:rPr kumimoji="1" lang="ko-KR" altLang="en-US" dirty="0"/>
              <a:t>곡 음악의 빠르기를 생각하며 두 곡을 감상하고 음악에 맞추어 걷기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CAB2413-BBF1-42AC-AF61-896ABBFAFB7F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D12DBE6F-B58C-9AC2-6B5C-C650F8DAE78B}"/>
              </a:ext>
            </a:extLst>
          </p:cNvPr>
          <p:cNvSpPr txBox="1">
            <a:spLocks/>
          </p:cNvSpPr>
          <p:nvPr/>
        </p:nvSpPr>
        <p:spPr>
          <a:xfrm>
            <a:off x="1796574" y="1748540"/>
            <a:ext cx="859885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음악에 맞추어 걸으며 두 곡의 빠르기 비교하기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42BDD22-1149-64BF-B7CC-082C5AACA54D}"/>
              </a:ext>
            </a:extLst>
          </p:cNvPr>
          <p:cNvSpPr txBox="1">
            <a:spLocks/>
          </p:cNvSpPr>
          <p:nvPr/>
        </p:nvSpPr>
        <p:spPr>
          <a:xfrm>
            <a:off x="2175225" y="63298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8A70E8B-34DA-9938-C476-23FEF2225B44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286553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CC1A-C83E-B5C3-D77D-05DA366ED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D215B8-728B-61C0-0362-BA89B3873F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5BF2EBD-F8BB-22F9-38E8-C8FA2CD54F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음악을 다시 감상하고 동물의 특징을 어떻게 표현했는지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DB88BE2-619E-FDFB-0F7B-43AF6CB10201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D5A8942B-88AA-4FD5-BC4A-E1837C30DEDB}"/>
              </a:ext>
            </a:extLst>
          </p:cNvPr>
          <p:cNvSpPr txBox="1">
            <a:spLocks/>
          </p:cNvSpPr>
          <p:nvPr/>
        </p:nvSpPr>
        <p:spPr>
          <a:xfrm>
            <a:off x="1332149" y="1508183"/>
            <a:ext cx="952770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곡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곡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곡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곡의 음악 다시 감상하기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4E4AE0A-2001-07C5-A416-34AFC06E936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2D09B1B-13D3-782B-DB53-5EFF1C7578DA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2654361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E5A7B-C95C-0780-E425-5A212839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6DA45E-1C4A-57D4-03BF-37A37C6409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2FDEF2-BB26-BCD3-0558-2DBBFE605D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음악을 다시 감상하고 동물의 특징을 어떻게 표현했는지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9CEA64-7AB1-F3DB-265A-4E6B9092F5C2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193CECA2-5BC5-F9FF-2EC8-3D1EA0507C59}"/>
              </a:ext>
            </a:extLst>
          </p:cNvPr>
          <p:cNvSpPr txBox="1">
            <a:spLocks/>
          </p:cNvSpPr>
          <p:nvPr/>
        </p:nvSpPr>
        <p:spPr>
          <a:xfrm>
            <a:off x="1057211" y="1249946"/>
            <a:ext cx="9920813" cy="114316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동물의 특징이나 모습을 음악적 표현으로 이야기하고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붙임딱지를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활용하여 교과서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 표에 정리하기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9B7A84E-08CD-E39C-4E2D-3F6A49510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416" y="2635592"/>
            <a:ext cx="7297168" cy="311511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7FB0E49-CEA3-42B9-DB1B-8C7071D9539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FC7F869-2802-0904-26A2-534B0803F200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211706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9409" y="2488220"/>
            <a:ext cx="8574568" cy="231238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음악을 감상하고 동물의 특징을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/>
              <a:t>어떻게 표현했는지 이야기 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4430204-3B0B-1B0A-6D4A-BB9DF1376AF9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0949F78-03CE-1CDE-BE40-F56F9F2B3FA5}"/>
              </a:ext>
            </a:extLst>
          </p:cNvPr>
          <p:cNvSpPr txBox="1">
            <a:spLocks/>
          </p:cNvSpPr>
          <p:nvPr/>
        </p:nvSpPr>
        <p:spPr>
          <a:xfrm>
            <a:off x="929944" y="1091447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동물의 사육제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다양한 방법으로 감상한 느낌을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805024C-D910-A4C7-03C2-A25D26BABB6B}"/>
              </a:ext>
            </a:extLst>
          </p:cNvPr>
          <p:cNvSpPr txBox="1">
            <a:spLocks/>
          </p:cNvSpPr>
          <p:nvPr/>
        </p:nvSpPr>
        <p:spPr>
          <a:xfrm>
            <a:off x="1399059" y="2421309"/>
            <a:ext cx="9462124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여러 가지 동물의 특징을 표현한 음악을 감상하며 떠오른 생각이나 느낌을 자유롭게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93491B5-C7D7-78A0-590E-01E57524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6" y="3491215"/>
            <a:ext cx="10545647" cy="2353003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C591430-DF5F-8FD7-BE61-F6172440909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6EB7BC5-89DA-C097-715F-2A943BB18127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8049" y="836891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4000" dirty="0"/>
              <a:t>‘</a:t>
            </a:r>
            <a:r>
              <a:rPr kumimoji="1" lang="ko-KR" altLang="en-US" sz="4000" dirty="0"/>
              <a:t>동물 맞히기</a:t>
            </a:r>
            <a:r>
              <a:rPr kumimoji="1" lang="en-US" altLang="ko-KR" sz="4000" dirty="0"/>
              <a:t>’ </a:t>
            </a:r>
            <a:r>
              <a:rPr kumimoji="1" lang="ko-KR" altLang="en-US" sz="4000" dirty="0"/>
              <a:t>놀이하며 알고 있는 특징을 자유롭게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C9E50D-4363-F59F-B837-B6EA445C772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90FA3F6-38D5-5080-5DE3-47AD41C73130}"/>
              </a:ext>
            </a:extLst>
          </p:cNvPr>
          <p:cNvSpPr txBox="1">
            <a:spLocks/>
          </p:cNvSpPr>
          <p:nvPr/>
        </p:nvSpPr>
        <p:spPr>
          <a:xfrm>
            <a:off x="2417100" y="3614573"/>
            <a:ext cx="3095057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어떤 동물일까요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62077C3-789A-2E41-BBEB-400DC20F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234" y="2389266"/>
            <a:ext cx="2892145" cy="4000022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3B59B51-C308-2A48-83AB-5F60911970B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9E06AF9-CDEA-5BF7-627E-E93F10046E8A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8A350-D1E6-16E9-C472-5641C6926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4AB8E81-36D3-6423-CD93-2787F173C2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E2DD05-30F3-1729-AC5F-844E19B09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0A095AA-B1E4-191A-A956-F07423D350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8049" y="836891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4000" dirty="0"/>
              <a:t>‘</a:t>
            </a:r>
            <a:r>
              <a:rPr kumimoji="1" lang="ko-KR" altLang="en-US" sz="4000" dirty="0"/>
              <a:t>동물 맞히기</a:t>
            </a:r>
            <a:r>
              <a:rPr kumimoji="1" lang="en-US" altLang="ko-KR" sz="4000" dirty="0"/>
              <a:t>’ </a:t>
            </a:r>
            <a:r>
              <a:rPr kumimoji="1" lang="ko-KR" altLang="en-US" sz="4000" dirty="0"/>
              <a:t>놀이하며 알고 있는 특징을 자유롭게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C21A25E-22B8-174B-1B21-B3E0B96D66EC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967DF0A3-66F3-5365-A6B6-A8C9D0E3DD14}"/>
              </a:ext>
            </a:extLst>
          </p:cNvPr>
          <p:cNvSpPr txBox="1">
            <a:spLocks/>
          </p:cNvSpPr>
          <p:nvPr/>
        </p:nvSpPr>
        <p:spPr>
          <a:xfrm>
            <a:off x="887438" y="3359268"/>
            <a:ext cx="4689114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사진 속 동물의 특징이나 느낌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분위기 등을 자유롭게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EB2EBD8-737D-E2D9-1017-FDF7C33D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708" y="2384973"/>
            <a:ext cx="2896976" cy="3923463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50B2604-2363-BA43-22C2-76DB2FEFB96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3A9A356-3A9D-200E-959A-644B3A04F204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917246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곡 주제 가락을 들으며 음악에 어울리는 신체 표현 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AE2A17-AA3C-DE32-225C-301ACA9181A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동물의 사육제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”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B49C383-EC6E-1DB8-CC74-E4546BBB4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273" y="3234053"/>
            <a:ext cx="7316221" cy="2210108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4164D933-1620-B50B-7D45-B269437F21ED}"/>
              </a:ext>
            </a:extLst>
          </p:cNvPr>
          <p:cNvSpPr txBox="1">
            <a:spLocks/>
          </p:cNvSpPr>
          <p:nvPr/>
        </p:nvSpPr>
        <p:spPr>
          <a:xfrm>
            <a:off x="1736056" y="2162214"/>
            <a:ext cx="9305431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사자의 모습을 떠올리며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서주와 사자 왕의 행진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감상해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3338146-2A9D-EE63-2D89-252B37B53A8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BA14C1A-D673-5ABD-4C93-11506965389D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F0F5F-E564-9E70-1298-378505F9B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2463BDD-262B-F158-9876-1D077B657C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B9411DE-12A0-C5D6-26DD-D80090EF8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곡 주제 가락을 들으며 음악에 어울리는 신체 표현 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0392970-50AE-E8CF-BF4B-F443D91088A2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92E4916B-68FF-7A0A-312A-C6C4759CF2EB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곡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서주와 사자 왕의 행진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감상하기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B29341F-7025-2A97-BB03-872199C38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227" y="2419480"/>
            <a:ext cx="7409546" cy="1733737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005DCC9-8DAB-F0DC-13A6-E81C73487C6D}"/>
              </a:ext>
            </a:extLst>
          </p:cNvPr>
          <p:cNvSpPr txBox="1">
            <a:spLocks/>
          </p:cNvSpPr>
          <p:nvPr/>
        </p:nvSpPr>
        <p:spPr>
          <a:xfrm>
            <a:off x="1976462" y="4546070"/>
            <a:ext cx="8900505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음악을 감상하고 떠오르는 사자의 모습을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사자가 으르렁거리는 모습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사자가 당당하게 걷는 모습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74C80DC-A58F-F01F-D777-4A61E28506D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679CDE5-F1F8-4DF6-3725-65B2A5F2351A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190186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E6F66-465E-7D4F-16D1-E81204A1C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DF5CC8-602A-3A2E-5397-49ABA57511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E3F606-9F86-3A2B-20C6-26DF94BD10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곡 주제 가락을 들으며 음악에 어울리는 신체 표현 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683F8F6-C07D-1668-E201-E27FBCFD077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D33FA9C-248B-9579-D4D1-CB3F3A2B82F2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서주와 사자 왕의 행진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의 주제 가락 감상하기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BD8CC9-2255-F589-E7B8-95EDFD4D0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782" y="2273121"/>
            <a:ext cx="6963747" cy="2305372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5B5EB734-F505-7817-B81D-11094D138F5B}"/>
              </a:ext>
            </a:extLst>
          </p:cNvPr>
          <p:cNvSpPr txBox="1">
            <a:spLocks/>
          </p:cNvSpPr>
          <p:nvPr/>
        </p:nvSpPr>
        <p:spPr>
          <a:xfrm>
            <a:off x="2294141" y="4906679"/>
            <a:ext cx="8900505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주제 가락의 느낌을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씩씩한 느낌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사자가 걷는 느낌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6F55775-BF85-E8F2-24ED-7279D79FAC4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00BEF1A-9BF7-4D6F-5716-B0015AC08B6E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102510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7C2AD-5375-CFB2-0872-AB308859E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43DBCFD-9C5D-814B-0C84-6BA1BBCEEC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35725" y="6206907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4EB664F-A45C-8181-ADDA-6A2498C94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곡 주제 가락을 들으며 음악에 어울리는 신체 표현 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A1460AD-9DAD-B391-A4ED-3C208DE11BC5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5FDBF2B-B51E-C65F-F3E7-61C920C5D552}"/>
              </a:ext>
            </a:extLst>
          </p:cNvPr>
          <p:cNvSpPr txBox="1">
            <a:spLocks/>
          </p:cNvSpPr>
          <p:nvPr/>
        </p:nvSpPr>
        <p:spPr>
          <a:xfrm>
            <a:off x="869843" y="981236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서주와 사자 왕의 행진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의 주제 가락 감상하기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710C16A-676B-56FD-7B72-F7FF9F83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22" y="2320000"/>
            <a:ext cx="7344800" cy="2029108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0FCAA520-79DC-4AD2-FB33-B555CAA300FC}"/>
              </a:ext>
            </a:extLst>
          </p:cNvPr>
          <p:cNvSpPr txBox="1">
            <a:spLocks/>
          </p:cNvSpPr>
          <p:nvPr/>
        </p:nvSpPr>
        <p:spPr>
          <a:xfrm>
            <a:off x="1252339" y="1675567"/>
            <a:ext cx="9433078" cy="81722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모둠별로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주제 가락에 어울리는 신체 표현을 만들어 발표해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5096107-C6FA-D484-616D-3B3663247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22" y="4365206"/>
            <a:ext cx="7316221" cy="2038635"/>
          </a:xfrm>
          <a:prstGeom prst="rect">
            <a:avLst/>
          </a:prstGeom>
        </p:spPr>
      </p:pic>
      <p:sp>
        <p:nvSpPr>
          <p:cNvPr id="16" name="슬라이드 번호 개체 틀 1">
            <a:extLst>
              <a:ext uri="{FF2B5EF4-FFF2-40B4-BE49-F238E27FC236}">
                <a16:creationId xmlns:a16="http://schemas.microsoft.com/office/drawing/2014/main" id="{8DA7A908-A9CF-7737-3ACA-0C6CA760AC3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05F76F0-FF69-B578-9CEA-3574FE7E4CF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20288A7-14E8-3682-D108-33F600CBD2B9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2294928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A6DDA-7183-219A-CB73-50BA6DD10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59B1572-87AA-88C9-8666-8EEEF892AD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C20A66B-D6C4-95B1-CA6B-A2C7F7A142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제</a:t>
            </a:r>
            <a:r>
              <a:rPr kumimoji="1" lang="en-US" altLang="ko-KR" dirty="0"/>
              <a:t>1</a:t>
            </a:r>
            <a:r>
              <a:rPr kumimoji="1" lang="ko-KR" altLang="en-US" dirty="0"/>
              <a:t>곡 주제 가락을 들으며 음악에 어울리는 신체 표현 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0FF1DB-6B4A-AE30-7499-E535CE12C1C7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CAB94BF-338E-FE9B-55A6-ABB9F9A6B26D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곡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서주와 사자 왕의 행진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감상하며 즉흥적으로 신체 표현 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8C86A4-33FB-BC5E-AD6E-4A388832D61C}"/>
              </a:ext>
            </a:extLst>
          </p:cNvPr>
          <p:cNvSpPr txBox="1">
            <a:spLocks/>
          </p:cNvSpPr>
          <p:nvPr/>
        </p:nvSpPr>
        <p:spPr>
          <a:xfrm>
            <a:off x="1186558" y="2919039"/>
            <a:ext cx="8900505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음악에 어울리게 즉흥적으로 신체 표현 하며 악곡 전체를 감상해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주제 가락이 나오는 부분에서 우리 모둠이 만든 신체 표현을 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0079A24-BB0E-5A66-5EA8-347B41EFDF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D579EF7-8D7E-91C9-4DCC-1FFD9CF5CCF3}"/>
              </a:ext>
            </a:extLst>
          </p:cNvPr>
          <p:cNvSpPr txBox="1">
            <a:spLocks/>
          </p:cNvSpPr>
          <p:nvPr/>
        </p:nvSpPr>
        <p:spPr>
          <a:xfrm>
            <a:off x="10706639" y="546143"/>
            <a:ext cx="1098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동물의 사육제</a:t>
            </a:r>
          </a:p>
        </p:txBody>
      </p:sp>
    </p:spTree>
    <p:extLst>
      <p:ext uri="{BB962C8B-B14F-4D97-AF65-F5344CB8AC3E}">
        <p14:creationId xmlns:p14="http://schemas.microsoft.com/office/powerpoint/2010/main" val="3476610606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</TotalTime>
  <Words>1082</Words>
  <Application>Microsoft Office PowerPoint</Application>
  <PresentationFormat>와이드스크린</PresentationFormat>
  <Paragraphs>148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NanumGothicExtraBold</vt:lpstr>
      <vt:lpstr>NanumGothic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154</cp:revision>
  <dcterms:created xsi:type="dcterms:W3CDTF">2024-07-03T01:17:18Z</dcterms:created>
  <dcterms:modified xsi:type="dcterms:W3CDTF">2025-02-24T07:39:12Z</dcterms:modified>
</cp:coreProperties>
</file>