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4" r:id="rId6"/>
    <p:sldId id="406" r:id="rId7"/>
    <p:sldId id="408" r:id="rId8"/>
    <p:sldId id="426" r:id="rId9"/>
    <p:sldId id="427" r:id="rId10"/>
    <p:sldId id="430" r:id="rId11"/>
    <p:sldId id="428" r:id="rId12"/>
    <p:sldId id="434" r:id="rId13"/>
    <p:sldId id="425" r:id="rId14"/>
    <p:sldId id="295" r:id="rId15"/>
  </p:sldIdLst>
  <p:sldSz cx="12192000" cy="6858000"/>
  <p:notesSz cx="6858000" cy="9144000"/>
  <p:embeddedFontLst>
    <p:embeddedFont>
      <p:font typeface="NanumGothic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9133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웃음소리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430204-3B0B-1B0A-6D4A-BB9DF1376AF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0949F78-03CE-1CDE-BE40-F56F9F2B3FA5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가장 재미있었던 노랫말을 넣어 함께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F50370-7A76-A791-BC3C-F116A4292186}"/>
              </a:ext>
            </a:extLst>
          </p:cNvPr>
          <p:cNvSpPr txBox="1">
            <a:spLocks/>
          </p:cNvSpPr>
          <p:nvPr/>
        </p:nvSpPr>
        <p:spPr>
          <a:xfrm>
            <a:off x="1511286" y="2121992"/>
            <a:ext cx="9633944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목소리의 음색이 잘 드러나는 모둠의 노랫말을 선정하여 학급 친구들 전체가 함께 노래를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02174DB-BFFD-3427-0805-F12DD5784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73" y="3391431"/>
            <a:ext cx="11153464" cy="250978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53A51CD-DE9E-323F-AA86-53443B8AA13F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D434D39-44A7-09B3-C657-422A9A34195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86520" y="2652812"/>
            <a:ext cx="721896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다양한 목소리의 음색을 노랫말로 표현할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8950" y="550436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C888938-9666-AFA2-461D-8D98DE1EE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493" y="3581534"/>
            <a:ext cx="9593014" cy="2772162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678AAABA-2058-14AC-7E72-79E4C8E65042}"/>
              </a:ext>
            </a:extLst>
          </p:cNvPr>
          <p:cNvSpPr txBox="1">
            <a:spLocks/>
          </p:cNvSpPr>
          <p:nvPr/>
        </p:nvSpPr>
        <p:spPr>
          <a:xfrm>
            <a:off x="1146950" y="2130481"/>
            <a:ext cx="10255145" cy="111842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할머니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할아버지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엄마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아빠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동생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친구 등 주변 사람들의 목소리를 떠올려 흉내 내어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CEC069B-A664-047C-4243-1F827C33F0BC}"/>
              </a:ext>
            </a:extLst>
          </p:cNvPr>
          <p:cNvSpPr txBox="1">
            <a:spLocks/>
          </p:cNvSpPr>
          <p:nvPr/>
        </p:nvSpPr>
        <p:spPr>
          <a:xfrm>
            <a:off x="1146950" y="1141063"/>
            <a:ext cx="780996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주변 사람들의 목소리를 떠올려 흉내 내기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BAF0B33-5D12-0028-6E83-B55D3E5F7DA3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19668A2-F075-F992-DDFC-5BE3D590BF9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노랫말에 나오는 웃음소리를 실감 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878428" y="89826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노랫말을 읽고 느낌 나누기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4792B40-3F16-FAAC-C9BF-40B3029D6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301" y="1547121"/>
            <a:ext cx="4689246" cy="4968880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C4591B4B-D476-2498-A57C-834E0BC7565E}"/>
              </a:ext>
            </a:extLst>
          </p:cNvPr>
          <p:cNvSpPr txBox="1">
            <a:spLocks/>
          </p:cNvSpPr>
          <p:nvPr/>
        </p:nvSpPr>
        <p:spPr>
          <a:xfrm>
            <a:off x="6748530" y="1987639"/>
            <a:ext cx="4886173" cy="15396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노랫말을 함께 읽고 재미있는 부분을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노랫말에 등장하는 인물을 함께 찾아 보고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떠오르는 장면을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웃음소리를 표현한 단어를 찾아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하하하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허허허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호호호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16FC980-D933-1F37-D897-FACBE20E2FAC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84EA58A-329D-3B01-86A8-FE85909BB64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61C1D-B36B-08E4-1E5C-A559246ED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F4FDD8C-8C8F-C54D-2D81-19CD1331497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B8A5462-3479-0611-6FDB-6481753CF3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노랫말에 나오는 웃음소리를 실감 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1B27266-3808-C560-5C42-9CD47B7B20EE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4BA5AF6-E228-FEAD-082F-6F9CD3F90B46}"/>
              </a:ext>
            </a:extLst>
          </p:cNvPr>
          <p:cNvSpPr txBox="1">
            <a:spLocks/>
          </p:cNvSpPr>
          <p:nvPr/>
        </p:nvSpPr>
        <p:spPr>
          <a:xfrm>
            <a:off x="929944" y="881092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듣고 따라 부르기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86E4CC8-5E72-738E-4F58-242278D94C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786" y="1473774"/>
            <a:ext cx="4758464" cy="5042226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5FC4F6B-AB68-AC2D-9093-D133C442337D}"/>
              </a:ext>
            </a:extLst>
          </p:cNvPr>
          <p:cNvSpPr txBox="1">
            <a:spLocks/>
          </p:cNvSpPr>
          <p:nvPr/>
        </p:nvSpPr>
        <p:spPr>
          <a:xfrm>
            <a:off x="6748530" y="1987639"/>
            <a:ext cx="4886173" cy="153963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선생님의 시범을 따라 노래를 듣고 두 마디 또는 네 마디씩 따라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익숙해지면 반주에 맞추어 악곡 전체를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Ⅱ-5-01 [웃음소리] 노래">
            <a:hlinkClick r:id="" action="ppaction://media"/>
            <a:extLst>
              <a:ext uri="{FF2B5EF4-FFF2-40B4-BE49-F238E27FC236}">
                <a16:creationId xmlns:a16="http://schemas.microsoft.com/office/drawing/2014/main" id="{CBF6D84A-31A1-59E0-19C4-05257393A5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5600" y="952259"/>
            <a:ext cx="406400" cy="40640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6BBBAAD-1E6A-5BD6-2FC4-93516E6B2C09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E23C9B5-719C-EBFB-B50A-8EF374B2C38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3C633-353E-58A9-0D04-DED6283D5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7D42734-EE6F-2967-0FE8-EBC6B1CA31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76A6B9-F672-B0DD-0D38-109B738C7D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노랫말에 나오는 웃음소리를 실감 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3314508-3CA2-B5A9-5EA7-E80C66640E6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64C96A6-7C32-5C0E-A1C7-F7D0657B6BD2}"/>
              </a:ext>
            </a:extLst>
          </p:cNvPr>
          <p:cNvSpPr txBox="1">
            <a:spLocks/>
          </p:cNvSpPr>
          <p:nvPr/>
        </p:nvSpPr>
        <p:spPr>
          <a:xfrm>
            <a:off x="829751" y="1035639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특징을 살려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E86EF72-0A93-5D0B-D096-D8E0BBAE7076}"/>
              </a:ext>
            </a:extLst>
          </p:cNvPr>
          <p:cNvSpPr txBox="1">
            <a:spLocks/>
          </p:cNvSpPr>
          <p:nvPr/>
        </p:nvSpPr>
        <p:spPr>
          <a:xfrm>
            <a:off x="1146950" y="2130481"/>
            <a:ext cx="10255145" cy="111842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제재곡에서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스타카토를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찾고 의미를 이해해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136F81E-473C-58B4-844A-38E5F8BA3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79" y="3014604"/>
            <a:ext cx="7287642" cy="828791"/>
          </a:xfrm>
          <a:prstGeom prst="rect">
            <a:avLst/>
          </a:prstGeom>
        </p:spPr>
      </p:pic>
      <p:pic>
        <p:nvPicPr>
          <p:cNvPr id="9" name="Ⅱ-5-01 [웃음소리] 노래">
            <a:hlinkClick r:id="" action="ppaction://media"/>
            <a:extLst>
              <a:ext uri="{FF2B5EF4-FFF2-40B4-BE49-F238E27FC236}">
                <a16:creationId xmlns:a16="http://schemas.microsoft.com/office/drawing/2014/main" id="{FFD51121-D4A2-F31B-3AFC-741869AC0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5856" y="1106806"/>
            <a:ext cx="406400" cy="40640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231E7E-4FCD-1272-8D30-7114A2C307DA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CB391D4-C7A5-6F55-C166-5D86373236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4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E192C-FE07-19CB-3CB2-B93C0938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172F0FD-B1AF-AF74-58F3-18BBD1F435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828318E-63B1-D65A-DE60-C78CE60C09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노랫말에 나오는 웃음소리를 실감 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34DEE86-2626-7306-CCC0-090F247803A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8519502A-620D-67D2-A0E0-4C7F23D5F2CB}"/>
              </a:ext>
            </a:extLst>
          </p:cNvPr>
          <p:cNvSpPr txBox="1">
            <a:spLocks/>
          </p:cNvSpPr>
          <p:nvPr/>
        </p:nvSpPr>
        <p:spPr>
          <a:xfrm>
            <a:off x="829752" y="881142"/>
            <a:ext cx="859758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특징을 살려 노래 부르기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1EEC026-899B-1948-58C3-03497D833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3103" y="1478067"/>
            <a:ext cx="4996139" cy="5294074"/>
          </a:xfrm>
          <a:prstGeom prst="rect">
            <a:avLst/>
          </a:prstGeom>
        </p:spPr>
      </p:pic>
      <p:pic>
        <p:nvPicPr>
          <p:cNvPr id="4" name="Ⅱ-5-01 [웃음소리] 노래">
            <a:hlinkClick r:id="" action="ppaction://media"/>
            <a:extLst>
              <a:ext uri="{FF2B5EF4-FFF2-40B4-BE49-F238E27FC236}">
                <a16:creationId xmlns:a16="http://schemas.microsoft.com/office/drawing/2014/main" id="{82EA6A8C-1CF9-3DFD-1687-6CE9AB695E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756" y="952309"/>
            <a:ext cx="406400" cy="406400"/>
          </a:xfrm>
          <a:prstGeom prst="rect">
            <a:avLst/>
          </a:prstGeom>
        </p:spPr>
      </p:pic>
      <p:pic>
        <p:nvPicPr>
          <p:cNvPr id="10" name="Ⅱ-5-02 [웃음소리] 반주">
            <a:hlinkClick r:id="" action="ppaction://media"/>
            <a:extLst>
              <a:ext uri="{FF2B5EF4-FFF2-40B4-BE49-F238E27FC236}">
                <a16:creationId xmlns:a16="http://schemas.microsoft.com/office/drawing/2014/main" id="{A3759253-95CB-445C-B4BC-D6F839189D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756" y="1607366"/>
            <a:ext cx="406400" cy="40640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557FDB-6B8E-363B-466B-C03704CBF9D6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5C22937-214F-D84D-28DA-1D9F03854E0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0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B33C9-0412-E50C-495B-F324A63C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D3E7A08-5FC3-BDEE-8BE9-B7D1164576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94E3C4-07AD-FC2D-8FF2-0ED0E71B6D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노랫말에 나오는 웃음소리를 실감 나게 표현하며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7A53E7B-E2E3-89E0-AE99-7601231A4516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E7B9D8F-B71C-C421-9B2A-2301E7A7F6EF}"/>
              </a:ext>
            </a:extLst>
          </p:cNvPr>
          <p:cNvSpPr txBox="1">
            <a:spLocks/>
          </p:cNvSpPr>
          <p:nvPr/>
        </p:nvSpPr>
        <p:spPr>
          <a:xfrm>
            <a:off x="829751" y="967333"/>
            <a:ext cx="1041634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속의 웃음소리를 실감 나게 표현하며 노래 부르기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BE5B3274-802D-67F0-B2A3-BD38782BEDE8}"/>
              </a:ext>
            </a:extLst>
          </p:cNvPr>
          <p:cNvSpPr txBox="1">
            <a:spLocks/>
          </p:cNvSpPr>
          <p:nvPr/>
        </p:nvSpPr>
        <p:spPr>
          <a:xfrm>
            <a:off x="6490953" y="2073407"/>
            <a:ext cx="4709375" cy="107587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하하하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‘,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허허허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’,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호호호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부분에서 해당 인물의 목소리와 몸짓을 함께 표현하며 노래를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0D4D9A6-243D-E835-AA94-CA52EBA5F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672" y="1516068"/>
            <a:ext cx="4996139" cy="5294074"/>
          </a:xfrm>
          <a:prstGeom prst="rect">
            <a:avLst/>
          </a:prstGeom>
        </p:spPr>
      </p:pic>
      <p:pic>
        <p:nvPicPr>
          <p:cNvPr id="4" name="Ⅱ-5-01 [웃음소리] 노래">
            <a:hlinkClick r:id="" action="ppaction://media"/>
            <a:extLst>
              <a:ext uri="{FF2B5EF4-FFF2-40B4-BE49-F238E27FC236}">
                <a16:creationId xmlns:a16="http://schemas.microsoft.com/office/drawing/2014/main" id="{6EB1CFD7-8B4E-64BD-E0D1-FF1E73D13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756" y="952309"/>
            <a:ext cx="406400" cy="406400"/>
          </a:xfrm>
          <a:prstGeom prst="rect">
            <a:avLst/>
          </a:prstGeom>
        </p:spPr>
      </p:pic>
      <p:pic>
        <p:nvPicPr>
          <p:cNvPr id="9" name="Ⅱ-5-02 [웃음소리] 반주">
            <a:hlinkClick r:id="" action="ppaction://media"/>
            <a:extLst>
              <a:ext uri="{FF2B5EF4-FFF2-40B4-BE49-F238E27FC236}">
                <a16:creationId xmlns:a16="http://schemas.microsoft.com/office/drawing/2014/main" id="{025163F3-4247-F7BA-7654-1AB8C8D347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756" y="1607366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65D4FF5-8992-1AB8-984B-24E5BA5F6A1B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58945B4-1B91-DD2D-6126-B8D0376CD00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3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EEC71-D807-A4F4-BE9C-7A64C0FF9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D123148-2BF6-13E0-D7BB-3842AB45F8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90F416C-2A4D-F11E-5664-430D3CF33A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20065"/>
            <a:ext cx="8090130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내가 표현하고 싶은 사람의 웃음소리를 떠올려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목소리 음색에 어울리는 노랫말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BFBF22-D875-CB34-6D92-4765C66B49B1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FB172D5-850F-7763-CF94-4AB433F6B199}"/>
              </a:ext>
            </a:extLst>
          </p:cNvPr>
          <p:cNvSpPr txBox="1">
            <a:spLocks/>
          </p:cNvSpPr>
          <p:nvPr/>
        </p:nvSpPr>
        <p:spPr>
          <a:xfrm>
            <a:off x="737392" y="948931"/>
            <a:ext cx="1071721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표현하고 싶은 사람을 선택하고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웃음소리를 표현할 단어를 사용하여 노랫말 창작하기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D5A38EE-26FC-059B-FEA2-8767A45F3714}"/>
              </a:ext>
            </a:extLst>
          </p:cNvPr>
          <p:cNvSpPr txBox="1">
            <a:spLocks/>
          </p:cNvSpPr>
          <p:nvPr/>
        </p:nvSpPr>
        <p:spPr>
          <a:xfrm>
            <a:off x="887827" y="2240249"/>
            <a:ext cx="10011374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목소리의 음색에 어울리는 단어를 활용하여 첫째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셋째 단의 노랫말을 완성해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9E5D7B6-D6C6-8423-FFDA-6B831A09A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89" y="3090825"/>
            <a:ext cx="7678222" cy="3448531"/>
          </a:xfrm>
          <a:prstGeom prst="rect">
            <a:avLst/>
          </a:prstGeom>
        </p:spPr>
      </p:pic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026C456-1B1D-3892-F7B6-C72E9FAD997D}"/>
              </a:ext>
            </a:extLst>
          </p:cNvPr>
          <p:cNvSpPr txBox="1">
            <a:spLocks/>
          </p:cNvSpPr>
          <p:nvPr/>
        </p:nvSpPr>
        <p:spPr>
          <a:xfrm>
            <a:off x="11018522" y="550436"/>
            <a:ext cx="75016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웃음소리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897906A-6525-576B-ADAC-132B49724A50}"/>
              </a:ext>
            </a:extLst>
          </p:cNvPr>
          <p:cNvSpPr txBox="1">
            <a:spLocks/>
          </p:cNvSpPr>
          <p:nvPr/>
        </p:nvSpPr>
        <p:spPr>
          <a:xfrm>
            <a:off x="3361329" y="59561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11180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449</Words>
  <Application>Microsoft Office PowerPoint</Application>
  <PresentationFormat>와이드스크린</PresentationFormat>
  <Paragraphs>69</Paragraphs>
  <Slides>11</Slides>
  <Notes>1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NanumGothicExtraBold</vt:lpstr>
      <vt:lpstr>NanumGothic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155</cp:revision>
  <dcterms:created xsi:type="dcterms:W3CDTF">2024-07-03T01:17:18Z</dcterms:created>
  <dcterms:modified xsi:type="dcterms:W3CDTF">2025-02-24T07:41:32Z</dcterms:modified>
</cp:coreProperties>
</file>