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Layouts/slideLayout5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autoCompressPictures="0">
  <p:sldMasterIdLst>
    <p:sldMasterId id="2147483648" r:id="rId1"/>
    <p:sldMasterId id="2147483650" r:id="rId2"/>
    <p:sldMasterId id="2147483653" r:id="rId3"/>
    <p:sldMasterId id="2147483656" r:id="rId4"/>
  </p:sldMasterIdLst>
  <p:notesMasterIdLst>
    <p:notesMasterId r:id="rId14"/>
  </p:notesMasterIdLst>
  <p:sldIdLst>
    <p:sldId id="292" r:id="rId5"/>
    <p:sldId id="299" r:id="rId6"/>
    <p:sldId id="296" r:id="rId7"/>
    <p:sldId id="293" r:id="rId8"/>
    <p:sldId id="297" r:id="rId9"/>
    <p:sldId id="300" r:id="rId10"/>
    <p:sldId id="301" r:id="rId11"/>
    <p:sldId id="302" r:id="rId12"/>
    <p:sldId id="295" r:id="rId13"/>
  </p:sldIdLst>
  <p:sldSz cx="12192000" cy="6858000"/>
  <p:notesSz cx="6858000" cy="9144000"/>
  <p:embeddedFontLst>
    <p:embeddedFont>
      <p:font typeface="NanumGothicExtraBold" pitchFamily="2" charset="-127"/>
      <p:bold r:id="rId15"/>
    </p:embeddedFont>
    <p:embeddedFont>
      <p:font typeface="나눔고딕" pitchFamily="2" charset="-127"/>
      <p:regular r:id="rId16"/>
      <p:bold r:id="rId17"/>
    </p:embeddedFont>
    <p:embeddedFont>
      <p:font typeface="맑은 고딕" panose="020B0503020000020004" pitchFamily="50" charset="-127"/>
      <p:regular r:id="rId18"/>
      <p:bold r:id="rId19"/>
    </p:embeddedFont>
  </p:embeddedFontLst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CC864"/>
    <a:srgbClr val="19552A"/>
    <a:srgbClr val="633CC8"/>
    <a:srgbClr val="3CC7C2"/>
    <a:srgbClr val="3C48C7"/>
    <a:srgbClr val="42DC6E"/>
    <a:srgbClr val="73D790"/>
    <a:srgbClr val="3CC885"/>
    <a:srgbClr val="9C3CC8"/>
    <a:srgbClr val="5946D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보통 스타일 2 - 강조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21E4AEA4-8DFA-4A89-87EB-49C32662AFE0}" styleName="보통 스타일 2 - 강조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787"/>
    <p:restoredTop sz="94658"/>
  </p:normalViewPr>
  <p:slideViewPr>
    <p:cSldViewPr snapToGrid="0" showGuides="1">
      <p:cViewPr>
        <p:scale>
          <a:sx n="150" d="100"/>
          <a:sy n="150" d="100"/>
        </p:scale>
        <p:origin x="366" y="42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120" d="100"/>
          <a:sy n="120" d="100"/>
        </p:scale>
        <p:origin x="504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font" Target="fonts/font4.fntdata"/><Relationship Id="rId3" Type="http://schemas.openxmlformats.org/officeDocument/2006/relationships/slideMaster" Target="slideMasters/slideMaster3.xml"/><Relationship Id="rId21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font" Target="fonts/font3.fntdata"/><Relationship Id="rId2" Type="http://schemas.openxmlformats.org/officeDocument/2006/relationships/slideMaster" Target="slideMasters/slideMaster2.xml"/><Relationship Id="rId16" Type="http://schemas.openxmlformats.org/officeDocument/2006/relationships/font" Target="fonts/font2.fntdata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font" Target="fonts/font1.fntdata"/><Relationship Id="rId23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font" Target="fonts/font5.fntdata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notesMaster" Target="notesMasters/notesMaster1.xml"/><Relationship Id="rId22" Type="http://schemas.openxmlformats.org/officeDocument/2006/relationships/theme" Target="theme/theme1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5-16T06:09:56.270"/>
    </inkml:context>
    <inkml:brush xml:id="br0">
      <inkml:brushProperty name="width" value="0.1" units="cm"/>
      <inkml:brushProperty name="height" value="0.2" units="cm"/>
      <inkml:brushProperty name="color" value="#FFBF61"/>
      <inkml:brushProperty name="tip" value="rectangle"/>
      <inkml:brushProperty name="rasterOp" value="maskPen"/>
      <inkml:brushProperty name="ignorePressure" value="1"/>
    </inkml:brush>
  </inkml:definitions>
  <inkml:trace contextRef="#ctx0" brushRef="#br0">1 303,'107'2,"112"-4,176-5,-258-9,23-1,-136 14,0-1,0-1,0-1,-1-1,28-12,-19 7,54-13,-37 16,83-7,-98 13,-1-1,0-2,0-1,-1-1,38-16,-55 17,0 0,-1-1,15-11,-18 11,0 0,1 1,0 1,0 0,24-8,-10 9,-1 1,0 1,1 1,28 2,107 12,-98-6,-45-3,-1 0,1 2,-1 0,0 1,17 8,53 17,-1-11,121 12,-34-21,48-5,-50-4,54 14,-206-13,0 0,-1 2,1 0,-1 1,32 16,37 13,-70-32,0 0,0 0,19-1,-23-2,0 1,-1 0,0 1,1 0,-1 1,0 1,14 5,-21-7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5-16T06:10:08.491"/>
    </inkml:context>
    <inkml:brush xml:id="br0">
      <inkml:brushProperty name="width" value="0.1" units="cm"/>
      <inkml:brushProperty name="height" value="0.2" units="cm"/>
      <inkml:brushProperty name="color" value="#00B44B"/>
      <inkml:brushProperty name="tip" value="rectangle"/>
      <inkml:brushProperty name="rasterOp" value="maskPen"/>
      <inkml:brushProperty name="ignorePressure" value="1"/>
    </inkml:brush>
  </inkml:definitions>
  <inkml:trace contextRef="#ctx0" brushRef="#br0">0 267,'410'6,"-265"-20,122 8,65-25,-270 23,-1-4,0-2,74-27,-109 32,45-9,23-7,-40 4,1 3,1 2,0 3,1 2,68-3,-95 12,-1 2,1 1,54 10,4 11,33 5,-10-8,-57-8,81 6,112-4,-172-3,-11-1,35-4,106-9,-74-16,-95 14,-11 0,-1-1,0-1,27-13,-30 11,0 2,1 0,0 2,28-6,57-5,-100 16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5-16T06:14:22.603"/>
    </inkml:context>
    <inkml:brush xml:id="br0">
      <inkml:brushProperty name="width" value="0.1" units="cm"/>
      <inkml:brushProperty name="height" value="0.2" units="cm"/>
      <inkml:brushProperty name="color" value="#00B44B"/>
      <inkml:brushProperty name="tip" value="rectangle"/>
      <inkml:brushProperty name="rasterOp" value="maskPen"/>
      <inkml:brushProperty name="ignorePressure" value="1"/>
    </inkml:brush>
  </inkml:definitions>
  <inkml:trace contextRef="#ctx0" brushRef="#br0">1 101,'51'-8,"-17"3,0 1,1 2,-1 2,36 3,14 0,51-6,-31 1,106 11,-189-6,0 0,0 2,0 1,-1 0,0 1,0 2,19 10,-33-17,1 0,-1-1,0 1,0-2,1 1,-1-1,12 0,17 1,129 16,-70 6,-56-12,47 6,76 3,-92-10,1-3,0-2,101-7,-147 1,142-17,-77 5,-57 8,1-3,-1 0,39-17,-40 15,64-36,27-2,-63 31,-16 5,70-11,-30 10,-38 5,88-3,-6 11,179 5,-53 24,-174-18,-72-10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5-16T06:14:32.547"/>
    </inkml:context>
    <inkml:brush xml:id="br0">
      <inkml:brushProperty name="width" value="0.1" units="cm"/>
      <inkml:brushProperty name="height" value="0.2" units="cm"/>
      <inkml:brushProperty name="color" value="#FFBF61"/>
      <inkml:brushProperty name="tip" value="rectangle"/>
      <inkml:brushProperty name="rasterOp" value="maskPen"/>
      <inkml:brushProperty name="ignorePressure" value="1"/>
    </inkml:brush>
  </inkml:definitions>
  <inkml:trace contextRef="#ctx0" brushRef="#br0">1 317,'5'-3,"1"1,-1 0,1 0,0 1,0-1,0 1,0 1,0-1,8 1,4-1,190-18,-161 10,10-2,124 0,-131 8,-29 3,-1-1,26-6,83-8,-96 12,1 0,-1-2,36-10,-52 9,1 2,27-3,112-2,-60 6,-59 0,0-2,0-1,-1-2,0-2,40-16,-3-8,-52 22,1 2,0 0,1 1,25-5,-9 5,80-5,-104 14,0 0,0 1,0 1,0 0,0 2,-1 0,1 0,16 8,31 14,0-3,110 24,-155-44,0-1,0 0,33-1,-43-2,1 1,-1-2,0 1,1-1,-1-1,0 1,0-1,0-1,-1 0,10-5,-1 0,0 1,1 0,28-8,-17 5,3 0,0 1,1 1,43-6,-21 13,-1 2,103 14,40 0,-103-3,-18-1,78 9,16 2,-126-16,-38-5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4434788-15F2-CA41-8A51-AC4F28D6D271}" type="datetimeFigureOut">
              <a:rPr kumimoji="1" lang="ko-KR" altLang="en-US" smtClean="0"/>
              <a:t>2025-05-16</a:t>
            </a:fld>
            <a:endParaRPr kumimoji="1"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ko-KR" altLang="en-US"/>
              <a:t>마스터 텍스트 스타일을 편집하려면 클릭</a:t>
            </a:r>
          </a:p>
          <a:p>
            <a:pPr lvl="1"/>
            <a:r>
              <a:rPr kumimoji="1" lang="ko-KR" altLang="en-US"/>
              <a:t>두 번째 수준</a:t>
            </a:r>
          </a:p>
          <a:p>
            <a:pPr lvl="2"/>
            <a:r>
              <a:rPr kumimoji="1" lang="ko-KR" altLang="en-US"/>
              <a:t>세 번째 수준</a:t>
            </a:r>
          </a:p>
          <a:p>
            <a:pPr lvl="3"/>
            <a:r>
              <a:rPr kumimoji="1" lang="ko-KR" altLang="en-US"/>
              <a:t>네 번째 수준</a:t>
            </a:r>
          </a:p>
          <a:p>
            <a:pPr lvl="4"/>
            <a:r>
              <a:rPr kumimoji="1" lang="ko-KR" altLang="en-US"/>
              <a:t>다섯 번째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BF07D66-029A-D34F-8D49-8D811C6AC703}" type="slidenum">
              <a:rPr kumimoji="1" lang="ko-KR" altLang="en-US" smtClean="0"/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33781215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표지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텍스트 개체 틀 25">
            <a:extLst>
              <a:ext uri="{FF2B5EF4-FFF2-40B4-BE49-F238E27FC236}">
                <a16:creationId xmlns:a16="http://schemas.microsoft.com/office/drawing/2014/main" id="{5F2EA367-C772-EEA5-14E3-A7884B8D7B4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16000" y="3384000"/>
            <a:ext cx="5760000" cy="792000"/>
          </a:xfrm>
          <a:prstGeom prst="rect">
            <a:avLst/>
          </a:prstGeom>
        </p:spPr>
        <p:txBody>
          <a:bodyPr lIns="0" tIns="0" rIns="0" bIns="0"/>
          <a:lstStyle>
            <a:lvl1pPr marL="0" indent="0" algn="ctr">
              <a:lnSpc>
                <a:spcPct val="110000"/>
              </a:lnSpc>
              <a:spcBef>
                <a:spcPts val="0"/>
              </a:spcBef>
              <a:buNone/>
              <a:defRPr sz="4800" b="1" i="0">
                <a:solidFill>
                  <a:schemeClr val="tx1"/>
                </a:solidFill>
                <a:latin typeface="+mn-ea"/>
                <a:ea typeface="+mn-ea"/>
              </a:defRPr>
            </a:lvl1pPr>
          </a:lstStyle>
          <a:p>
            <a:pPr lvl="0"/>
            <a:r>
              <a:rPr kumimoji="1" lang="ko-KR" altLang="en-US" dirty="0"/>
              <a:t>표지 제목 입력란</a:t>
            </a:r>
            <a:endParaRPr kumimoji="1" lang="en-US" altLang="ko-KR" dirty="0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237CF9D1-464D-9185-76CC-DCD8054904C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902242" y="3060000"/>
            <a:ext cx="4387516" cy="288000"/>
          </a:xfrm>
          <a:prstGeom prst="rect">
            <a:avLst/>
          </a:prstGeom>
        </p:spPr>
        <p:txBody>
          <a:bodyPr lIns="0" tIns="0" rIns="0" bIns="0"/>
          <a:lstStyle>
            <a:lvl1pPr marL="0" indent="0" algn="ctr">
              <a:buNone/>
              <a:defRPr sz="2000" b="1" i="0">
                <a:solidFill>
                  <a:srgbClr val="3CC864"/>
                </a:solidFill>
                <a:latin typeface="+mn-ea"/>
                <a:ea typeface="+mn-ea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kumimoji="1" lang="ko-KR" altLang="en-US" dirty="0"/>
              <a:t>교과 과목 입력란 </a:t>
            </a:r>
            <a:r>
              <a:rPr kumimoji="1" lang="en-US" altLang="ko-KR" dirty="0"/>
              <a:t>|</a:t>
            </a:r>
            <a:r>
              <a:rPr kumimoji="1" lang="ko-KR" altLang="en-US" dirty="0"/>
              <a:t> 학년 구분 입력란</a:t>
            </a:r>
          </a:p>
        </p:txBody>
      </p:sp>
    </p:spTree>
    <p:extLst>
      <p:ext uri="{BB962C8B-B14F-4D97-AF65-F5344CB8AC3E}">
        <p14:creationId xmlns:p14="http://schemas.microsoft.com/office/powerpoint/2010/main" val="293755784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  <p15:guide id="3" pos="211" userDrawn="1">
          <p15:clr>
            <a:srgbClr val="FBAE40"/>
          </p15:clr>
        </p15:guide>
        <p15:guide id="4" pos="7469" userDrawn="1">
          <p15:clr>
            <a:srgbClr val="FBAE40"/>
          </p15:clr>
        </p15:guide>
        <p15:guide id="5" orient="horz" pos="210" userDrawn="1">
          <p15:clr>
            <a:srgbClr val="FBAE40"/>
          </p15:clr>
        </p15:guide>
        <p15:guide id="6" orient="horz" pos="411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목차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자유형 93">
            <a:extLst>
              <a:ext uri="{FF2B5EF4-FFF2-40B4-BE49-F238E27FC236}">
                <a16:creationId xmlns:a16="http://schemas.microsoft.com/office/drawing/2014/main" id="{C1486CC4-6B29-0A8D-3CD2-0BFA6AA822AD}"/>
              </a:ext>
            </a:extLst>
          </p:cNvPr>
          <p:cNvSpPr>
            <a:spLocks/>
          </p:cNvSpPr>
          <p:nvPr userDrawn="1"/>
        </p:nvSpPr>
        <p:spPr>
          <a:xfrm>
            <a:off x="-36000" y="0"/>
            <a:ext cx="5436000" cy="6858000"/>
          </a:xfrm>
          <a:custGeom>
            <a:avLst/>
            <a:gdLst>
              <a:gd name="connsiteX0" fmla="*/ 0 w 5436000"/>
              <a:gd name="connsiteY0" fmla="*/ 0 h 6858000"/>
              <a:gd name="connsiteX1" fmla="*/ 4196380 w 5436000"/>
              <a:gd name="connsiteY1" fmla="*/ 0 h 6858000"/>
              <a:gd name="connsiteX2" fmla="*/ 4223422 w 5436000"/>
              <a:gd name="connsiteY2" fmla="*/ 24578 h 6858000"/>
              <a:gd name="connsiteX3" fmla="*/ 5436000 w 5436000"/>
              <a:gd name="connsiteY3" fmla="*/ 2952000 h 6858000"/>
              <a:gd name="connsiteX4" fmla="*/ 2719471 w 5436000"/>
              <a:gd name="connsiteY4" fmla="*/ 6840786 h 6858000"/>
              <a:gd name="connsiteX5" fmla="*/ 2668596 w 5436000"/>
              <a:gd name="connsiteY5" fmla="*/ 6858000 h 6858000"/>
              <a:gd name="connsiteX6" fmla="*/ 0 w 5436000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436000" h="6858000">
                <a:moveTo>
                  <a:pt x="0" y="0"/>
                </a:moveTo>
                <a:lnTo>
                  <a:pt x="4196380" y="0"/>
                </a:lnTo>
                <a:lnTo>
                  <a:pt x="4223422" y="24578"/>
                </a:lnTo>
                <a:cubicBezTo>
                  <a:pt x="4972615" y="773771"/>
                  <a:pt x="5436000" y="1808771"/>
                  <a:pt x="5436000" y="2952000"/>
                </a:cubicBezTo>
                <a:cubicBezTo>
                  <a:pt x="5436000" y="4738296"/>
                  <a:pt x="4304689" y="6260360"/>
                  <a:pt x="2719471" y="6840786"/>
                </a:cubicBezTo>
                <a:lnTo>
                  <a:pt x="2668596" y="6858000"/>
                </a:lnTo>
                <a:lnTo>
                  <a:pt x="0" y="6858000"/>
                </a:lnTo>
                <a:close/>
              </a:path>
            </a:pathLst>
          </a:custGeom>
          <a:noFill/>
          <a:ln w="12700">
            <a:solidFill>
              <a:srgbClr val="3CC86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kumimoji="1" lang="ko-KR" altLang="en-US" dirty="0"/>
          </a:p>
        </p:txBody>
      </p:sp>
      <p:sp>
        <p:nvSpPr>
          <p:cNvPr id="5" name="타원 4">
            <a:extLst>
              <a:ext uri="{FF2B5EF4-FFF2-40B4-BE49-F238E27FC236}">
                <a16:creationId xmlns:a16="http://schemas.microsoft.com/office/drawing/2014/main" id="{9895E58C-5B7E-C797-C059-3AD811B3A7AD}"/>
              </a:ext>
            </a:extLst>
          </p:cNvPr>
          <p:cNvSpPr>
            <a:spLocks/>
          </p:cNvSpPr>
          <p:nvPr userDrawn="1"/>
        </p:nvSpPr>
        <p:spPr>
          <a:xfrm>
            <a:off x="468000" y="2088000"/>
            <a:ext cx="1800000" cy="1800000"/>
          </a:xfrm>
          <a:prstGeom prst="ellipse">
            <a:avLst/>
          </a:prstGeom>
          <a:solidFill>
            <a:srgbClr val="3CC86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0000" rtlCol="0" anchor="ctr"/>
          <a:lstStyle/>
          <a:p>
            <a:pPr algn="ctr"/>
            <a:endParaRPr kumimoji="1" lang="ko-KR" altLang="en-US"/>
          </a:p>
        </p:txBody>
      </p:sp>
      <p:sp>
        <p:nvSpPr>
          <p:cNvPr id="8" name="텍스트 개체 틀 7">
            <a:extLst>
              <a:ext uri="{FF2B5EF4-FFF2-40B4-BE49-F238E27FC236}">
                <a16:creationId xmlns:a16="http://schemas.microsoft.com/office/drawing/2014/main" id="{BCE6A404-44F4-0F62-B454-3580EBBBB6F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800000" y="2952000"/>
            <a:ext cx="3616325" cy="504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4000" b="1" i="0">
                <a:solidFill>
                  <a:srgbClr val="19552A"/>
                </a:solidFill>
                <a:latin typeface="NanumGothicExtraBold" panose="020D0604000000000000" pitchFamily="34" charset="-127"/>
                <a:ea typeface="NanumGothicExtraBold" panose="020D0604000000000000" pitchFamily="34" charset="-127"/>
              </a:defRPr>
            </a:lvl1pPr>
          </a:lstStyle>
          <a:p>
            <a:pPr lvl="0"/>
            <a:r>
              <a:rPr kumimoji="1" lang="en-US" altLang="ko-KR" dirty="0"/>
              <a:t>CONTENT</a:t>
            </a:r>
            <a:endParaRPr kumimoji="1" lang="ko-KR" altLang="en-US" dirty="0"/>
          </a:p>
        </p:txBody>
      </p:sp>
      <p:sp>
        <p:nvSpPr>
          <p:cNvPr id="60" name="타원 59">
            <a:extLst>
              <a:ext uri="{FF2B5EF4-FFF2-40B4-BE49-F238E27FC236}">
                <a16:creationId xmlns:a16="http://schemas.microsoft.com/office/drawing/2014/main" id="{81C8A17A-1C2F-FD05-810D-3821F930BED7}"/>
              </a:ext>
            </a:extLst>
          </p:cNvPr>
          <p:cNvSpPr/>
          <p:nvPr userDrawn="1"/>
        </p:nvSpPr>
        <p:spPr>
          <a:xfrm>
            <a:off x="5071439" y="2865429"/>
            <a:ext cx="648000" cy="648000"/>
          </a:xfrm>
          <a:prstGeom prst="ellipse">
            <a:avLst/>
          </a:prstGeom>
          <a:solidFill>
            <a:srgbClr val="3CC86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0000" rtlCol="0" anchor="ctr"/>
          <a:lstStyle/>
          <a:p>
            <a:pPr algn="ctr"/>
            <a:endParaRPr kumimoji="1" lang="ko-KR" altLang="en-US"/>
          </a:p>
        </p:txBody>
      </p:sp>
      <p:sp>
        <p:nvSpPr>
          <p:cNvPr id="61" name="텍스트 개체 틀 12">
            <a:extLst>
              <a:ext uri="{FF2B5EF4-FFF2-40B4-BE49-F238E27FC236}">
                <a16:creationId xmlns:a16="http://schemas.microsoft.com/office/drawing/2014/main" id="{5EF0AD64-8A99-A4CD-AFB8-C0F175BBE8A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854439" y="3072429"/>
            <a:ext cx="3156611" cy="234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800" b="1" i="0">
                <a:solidFill>
                  <a:schemeClr val="tx1"/>
                </a:solidFill>
                <a:latin typeface="NanumGothic" panose="020D0604000000000000" pitchFamily="34" charset="-127"/>
                <a:ea typeface="NanumGothic" panose="020D0604000000000000" pitchFamily="34" charset="-127"/>
              </a:defRPr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kumimoji="1" lang="ko-KR" altLang="en-US" dirty="0"/>
              <a:t>목차 제목 입력</a:t>
            </a:r>
          </a:p>
        </p:txBody>
      </p:sp>
      <p:sp>
        <p:nvSpPr>
          <p:cNvPr id="62" name="텍스트 개체 틀 14">
            <a:extLst>
              <a:ext uri="{FF2B5EF4-FFF2-40B4-BE49-F238E27FC236}">
                <a16:creationId xmlns:a16="http://schemas.microsoft.com/office/drawing/2014/main" id="{0D7B0B3B-CD24-02DD-636B-8459E7F681D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215866" y="3045429"/>
            <a:ext cx="378000" cy="288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2400" b="1" i="0">
                <a:solidFill>
                  <a:schemeClr val="bg1"/>
                </a:solidFill>
                <a:latin typeface="NanumGothicExtraBold" panose="020D0604000000000000" pitchFamily="34" charset="-127"/>
                <a:ea typeface="NanumGothicExtraBold" panose="020D0604000000000000" pitchFamily="34" charset="-127"/>
              </a:defRPr>
            </a:lvl1pPr>
          </a:lstStyle>
          <a:p>
            <a:pPr lvl="0"/>
            <a:r>
              <a:rPr kumimoji="1" lang="en-US" altLang="ko-KR" dirty="0"/>
              <a:t>02	</a:t>
            </a:r>
            <a:endParaRPr kumimoji="1" lang="ko-KR" altLang="en-US" dirty="0"/>
          </a:p>
        </p:txBody>
      </p:sp>
      <p:sp>
        <p:nvSpPr>
          <p:cNvPr id="63" name="텍스트 개체 틀 16">
            <a:extLst>
              <a:ext uri="{FF2B5EF4-FFF2-40B4-BE49-F238E27FC236}">
                <a16:creationId xmlns:a16="http://schemas.microsoft.com/office/drawing/2014/main" id="{0878C768-12F3-EC33-D228-7EB19FE9448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977497" y="3430800"/>
            <a:ext cx="2880000" cy="504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None/>
              <a:defRPr sz="1400" b="0" i="0">
                <a:solidFill>
                  <a:schemeClr val="tx1">
                    <a:lumMod val="65000"/>
                    <a:lumOff val="35000"/>
                  </a:schemeClr>
                </a:solidFill>
                <a:latin typeface="NanumGothic" panose="020D0604000000000000" pitchFamily="34" charset="-127"/>
                <a:ea typeface="NanumGothic" panose="020D0604000000000000" pitchFamily="34" charset="-127"/>
              </a:defRPr>
            </a:lvl1pPr>
          </a:lstStyle>
          <a:p>
            <a:pPr lvl="0"/>
            <a:r>
              <a:rPr kumimoji="1" lang="ko-KR" altLang="en-US" dirty="0"/>
              <a:t>목차 소제목 입력</a:t>
            </a:r>
            <a:endParaRPr kumimoji="1" lang="en-US" altLang="ko-KR" dirty="0"/>
          </a:p>
          <a:p>
            <a:pPr lvl="0"/>
            <a:r>
              <a:rPr kumimoji="1" lang="ko-KR" altLang="en-US" dirty="0"/>
              <a:t>목차 소제목 입력</a:t>
            </a:r>
          </a:p>
        </p:txBody>
      </p:sp>
      <p:sp>
        <p:nvSpPr>
          <p:cNvPr id="72" name="타원 71">
            <a:extLst>
              <a:ext uri="{FF2B5EF4-FFF2-40B4-BE49-F238E27FC236}">
                <a16:creationId xmlns:a16="http://schemas.microsoft.com/office/drawing/2014/main" id="{64D861A8-CAF1-9D86-D1F9-01807F97DCE6}"/>
              </a:ext>
            </a:extLst>
          </p:cNvPr>
          <p:cNvSpPr/>
          <p:nvPr userDrawn="1"/>
        </p:nvSpPr>
        <p:spPr>
          <a:xfrm>
            <a:off x="4811307" y="4044896"/>
            <a:ext cx="648000" cy="648000"/>
          </a:xfrm>
          <a:prstGeom prst="ellipse">
            <a:avLst/>
          </a:prstGeom>
          <a:solidFill>
            <a:srgbClr val="3CC86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0000" rtlCol="0" anchor="ctr"/>
          <a:lstStyle/>
          <a:p>
            <a:pPr algn="ctr"/>
            <a:endParaRPr kumimoji="1" lang="ko-KR" altLang="en-US"/>
          </a:p>
        </p:txBody>
      </p:sp>
      <p:sp>
        <p:nvSpPr>
          <p:cNvPr id="73" name="텍스트 개체 틀 12">
            <a:extLst>
              <a:ext uri="{FF2B5EF4-FFF2-40B4-BE49-F238E27FC236}">
                <a16:creationId xmlns:a16="http://schemas.microsoft.com/office/drawing/2014/main" id="{928927FC-81C7-68F8-A269-F2C139AF686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594307" y="4251896"/>
            <a:ext cx="3156611" cy="234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800" b="1" i="0">
                <a:solidFill>
                  <a:schemeClr val="tx1"/>
                </a:solidFill>
                <a:latin typeface="NanumGothic" panose="020D0604000000000000" pitchFamily="34" charset="-127"/>
                <a:ea typeface="NanumGothic" panose="020D0604000000000000" pitchFamily="34" charset="-127"/>
              </a:defRPr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kumimoji="1" lang="ko-KR" altLang="en-US" dirty="0"/>
              <a:t>목차 제목 입력</a:t>
            </a:r>
          </a:p>
        </p:txBody>
      </p:sp>
      <p:sp>
        <p:nvSpPr>
          <p:cNvPr id="74" name="텍스트 개체 틀 14">
            <a:extLst>
              <a:ext uri="{FF2B5EF4-FFF2-40B4-BE49-F238E27FC236}">
                <a16:creationId xmlns:a16="http://schemas.microsoft.com/office/drawing/2014/main" id="{0B07924A-6FF8-ECC4-F726-11B775937C1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955734" y="4224896"/>
            <a:ext cx="378000" cy="288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2400" b="1" i="0">
                <a:solidFill>
                  <a:schemeClr val="bg1"/>
                </a:solidFill>
                <a:latin typeface="NanumGothicExtraBold" panose="020D0604000000000000" pitchFamily="34" charset="-127"/>
                <a:ea typeface="NanumGothicExtraBold" panose="020D0604000000000000" pitchFamily="34" charset="-127"/>
              </a:defRPr>
            </a:lvl1pPr>
          </a:lstStyle>
          <a:p>
            <a:pPr lvl="0"/>
            <a:r>
              <a:rPr kumimoji="1" lang="en-US" altLang="ko-KR" dirty="0"/>
              <a:t>03</a:t>
            </a:r>
            <a:endParaRPr kumimoji="1" lang="ko-KR" altLang="en-US" dirty="0"/>
          </a:p>
        </p:txBody>
      </p:sp>
      <p:sp>
        <p:nvSpPr>
          <p:cNvPr id="75" name="텍스트 개체 틀 16">
            <a:extLst>
              <a:ext uri="{FF2B5EF4-FFF2-40B4-BE49-F238E27FC236}">
                <a16:creationId xmlns:a16="http://schemas.microsoft.com/office/drawing/2014/main" id="{0EA02FB4-39DB-A904-D404-C9EFC0F6EB85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717365" y="4610132"/>
            <a:ext cx="2880000" cy="504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None/>
              <a:defRPr sz="1400" b="0" i="0">
                <a:solidFill>
                  <a:schemeClr val="tx1">
                    <a:lumMod val="65000"/>
                    <a:lumOff val="35000"/>
                  </a:schemeClr>
                </a:solidFill>
                <a:latin typeface="NanumGothic" panose="020D0604000000000000" pitchFamily="34" charset="-127"/>
                <a:ea typeface="NanumGothic" panose="020D0604000000000000" pitchFamily="34" charset="-127"/>
              </a:defRPr>
            </a:lvl1pPr>
          </a:lstStyle>
          <a:p>
            <a:pPr lvl="0"/>
            <a:r>
              <a:rPr kumimoji="1" lang="ko-KR" altLang="en-US" dirty="0"/>
              <a:t>목차 소제목 입력</a:t>
            </a:r>
            <a:endParaRPr kumimoji="1" lang="en-US" altLang="ko-KR" dirty="0"/>
          </a:p>
          <a:p>
            <a:pPr lvl="0"/>
            <a:r>
              <a:rPr kumimoji="1" lang="ko-KR" altLang="en-US" dirty="0"/>
              <a:t>목차 소제목 입력</a:t>
            </a:r>
          </a:p>
        </p:txBody>
      </p:sp>
      <p:sp>
        <p:nvSpPr>
          <p:cNvPr id="76" name="타원 75">
            <a:extLst>
              <a:ext uri="{FF2B5EF4-FFF2-40B4-BE49-F238E27FC236}">
                <a16:creationId xmlns:a16="http://schemas.microsoft.com/office/drawing/2014/main" id="{E28A8772-BBD5-4EF8-4F52-4C9A051949AD}"/>
              </a:ext>
            </a:extLst>
          </p:cNvPr>
          <p:cNvSpPr/>
          <p:nvPr userDrawn="1"/>
        </p:nvSpPr>
        <p:spPr>
          <a:xfrm>
            <a:off x="4151850" y="5214051"/>
            <a:ext cx="648000" cy="648000"/>
          </a:xfrm>
          <a:prstGeom prst="ellipse">
            <a:avLst/>
          </a:prstGeom>
          <a:solidFill>
            <a:srgbClr val="3CC86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0000" rtlCol="0" anchor="ctr"/>
          <a:lstStyle/>
          <a:p>
            <a:pPr algn="ctr"/>
            <a:endParaRPr kumimoji="1" lang="ko-KR" altLang="en-US"/>
          </a:p>
        </p:txBody>
      </p:sp>
      <p:sp>
        <p:nvSpPr>
          <p:cNvPr id="77" name="텍스트 개체 틀 12">
            <a:extLst>
              <a:ext uri="{FF2B5EF4-FFF2-40B4-BE49-F238E27FC236}">
                <a16:creationId xmlns:a16="http://schemas.microsoft.com/office/drawing/2014/main" id="{457CE378-F1E9-6CE3-A5D3-4FFEB9E8CF6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934850" y="5421051"/>
            <a:ext cx="3156611" cy="234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800" b="1" i="0">
                <a:solidFill>
                  <a:schemeClr val="tx1"/>
                </a:solidFill>
                <a:latin typeface="NanumGothic" panose="020D0604000000000000" pitchFamily="34" charset="-127"/>
                <a:ea typeface="NanumGothic" panose="020D0604000000000000" pitchFamily="34" charset="-127"/>
              </a:defRPr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kumimoji="1" lang="ko-KR" altLang="en-US" dirty="0"/>
              <a:t>목차 제목 입력</a:t>
            </a:r>
          </a:p>
        </p:txBody>
      </p:sp>
      <p:sp>
        <p:nvSpPr>
          <p:cNvPr id="78" name="텍스트 개체 틀 14">
            <a:extLst>
              <a:ext uri="{FF2B5EF4-FFF2-40B4-BE49-F238E27FC236}">
                <a16:creationId xmlns:a16="http://schemas.microsoft.com/office/drawing/2014/main" id="{2F0C93CE-9B47-0093-CB6B-F6AE0960AD4D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296277" y="5394051"/>
            <a:ext cx="378000" cy="288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2400" b="1" i="0">
                <a:solidFill>
                  <a:schemeClr val="bg1"/>
                </a:solidFill>
                <a:latin typeface="NanumGothicExtraBold" panose="020D0604000000000000" pitchFamily="34" charset="-127"/>
                <a:ea typeface="NanumGothicExtraBold" panose="020D0604000000000000" pitchFamily="34" charset="-127"/>
              </a:defRPr>
            </a:lvl1pPr>
          </a:lstStyle>
          <a:p>
            <a:pPr lvl="0"/>
            <a:r>
              <a:rPr kumimoji="1" lang="en-US" altLang="ko-KR" dirty="0"/>
              <a:t>04</a:t>
            </a:r>
            <a:endParaRPr kumimoji="1" lang="ko-KR" altLang="en-US" dirty="0"/>
          </a:p>
        </p:txBody>
      </p:sp>
      <p:sp>
        <p:nvSpPr>
          <p:cNvPr id="79" name="텍스트 개체 틀 16">
            <a:extLst>
              <a:ext uri="{FF2B5EF4-FFF2-40B4-BE49-F238E27FC236}">
                <a16:creationId xmlns:a16="http://schemas.microsoft.com/office/drawing/2014/main" id="{E634DD0D-0F61-9FEB-FB0E-0ACC03AF420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5057908" y="5778664"/>
            <a:ext cx="2880000" cy="504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None/>
              <a:defRPr sz="1400" b="0" i="0">
                <a:solidFill>
                  <a:schemeClr val="tx1">
                    <a:lumMod val="65000"/>
                    <a:lumOff val="35000"/>
                  </a:schemeClr>
                </a:solidFill>
                <a:latin typeface="NanumGothic" panose="020D0604000000000000" pitchFamily="34" charset="-127"/>
                <a:ea typeface="NanumGothic" panose="020D0604000000000000" pitchFamily="34" charset="-127"/>
              </a:defRPr>
            </a:lvl1pPr>
          </a:lstStyle>
          <a:p>
            <a:pPr lvl="0"/>
            <a:r>
              <a:rPr kumimoji="1" lang="ko-KR" altLang="en-US" dirty="0"/>
              <a:t>목차 소제목 입력</a:t>
            </a:r>
            <a:endParaRPr kumimoji="1" lang="en-US" altLang="ko-KR" dirty="0"/>
          </a:p>
          <a:p>
            <a:pPr lvl="0"/>
            <a:r>
              <a:rPr kumimoji="1" lang="ko-KR" altLang="en-US" dirty="0"/>
              <a:t>목차 소제목 입력</a:t>
            </a:r>
          </a:p>
        </p:txBody>
      </p:sp>
      <p:sp>
        <p:nvSpPr>
          <p:cNvPr id="80" name="타원 79">
            <a:extLst>
              <a:ext uri="{FF2B5EF4-FFF2-40B4-BE49-F238E27FC236}">
                <a16:creationId xmlns:a16="http://schemas.microsoft.com/office/drawing/2014/main" id="{88DDC53F-2EAA-1FA8-3410-0C0EE4E37DBA}"/>
              </a:ext>
            </a:extLst>
          </p:cNvPr>
          <p:cNvSpPr/>
          <p:nvPr userDrawn="1"/>
        </p:nvSpPr>
        <p:spPr>
          <a:xfrm>
            <a:off x="4970307" y="1674977"/>
            <a:ext cx="648000" cy="648000"/>
          </a:xfrm>
          <a:prstGeom prst="ellipse">
            <a:avLst/>
          </a:prstGeom>
          <a:solidFill>
            <a:srgbClr val="3CC86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0000" rtlCol="0" anchor="ctr"/>
          <a:lstStyle/>
          <a:p>
            <a:pPr algn="ctr"/>
            <a:endParaRPr kumimoji="1" lang="ko-KR" altLang="en-US"/>
          </a:p>
        </p:txBody>
      </p:sp>
      <p:sp>
        <p:nvSpPr>
          <p:cNvPr id="81" name="텍스트 개체 틀 12">
            <a:extLst>
              <a:ext uri="{FF2B5EF4-FFF2-40B4-BE49-F238E27FC236}">
                <a16:creationId xmlns:a16="http://schemas.microsoft.com/office/drawing/2014/main" id="{AFB24356-325B-4445-EBE0-D728DC6B97B7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5753307" y="1881977"/>
            <a:ext cx="3156611" cy="234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800" b="1" i="0">
                <a:solidFill>
                  <a:schemeClr val="tx1"/>
                </a:solidFill>
                <a:latin typeface="NanumGothic" panose="020D0604000000000000" pitchFamily="34" charset="-127"/>
                <a:ea typeface="NanumGothic" panose="020D0604000000000000" pitchFamily="34" charset="-127"/>
              </a:defRPr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kumimoji="1" lang="ko-KR" altLang="en-US" dirty="0"/>
              <a:t>목차 제목 입력</a:t>
            </a:r>
          </a:p>
        </p:txBody>
      </p:sp>
      <p:sp>
        <p:nvSpPr>
          <p:cNvPr id="82" name="텍스트 개체 틀 14">
            <a:extLst>
              <a:ext uri="{FF2B5EF4-FFF2-40B4-BE49-F238E27FC236}">
                <a16:creationId xmlns:a16="http://schemas.microsoft.com/office/drawing/2014/main" id="{C1CC5BB4-DFC5-50B1-1A13-C44710AE0861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5124161" y="1854977"/>
            <a:ext cx="378000" cy="288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2400" b="1" i="0">
                <a:solidFill>
                  <a:schemeClr val="bg1"/>
                </a:solidFill>
                <a:latin typeface="NanumGothicExtraBold" panose="020D0604000000000000" pitchFamily="34" charset="-127"/>
                <a:ea typeface="NanumGothicExtraBold" panose="020D0604000000000000" pitchFamily="34" charset="-127"/>
              </a:defRPr>
            </a:lvl1pPr>
          </a:lstStyle>
          <a:p>
            <a:pPr lvl="0"/>
            <a:r>
              <a:rPr kumimoji="1" lang="en-US" altLang="ko-KR" dirty="0"/>
              <a:t>01</a:t>
            </a:r>
            <a:endParaRPr kumimoji="1" lang="ko-KR" altLang="en-US" dirty="0"/>
          </a:p>
        </p:txBody>
      </p:sp>
      <p:sp>
        <p:nvSpPr>
          <p:cNvPr id="83" name="텍스트 개체 틀 16">
            <a:extLst>
              <a:ext uri="{FF2B5EF4-FFF2-40B4-BE49-F238E27FC236}">
                <a16:creationId xmlns:a16="http://schemas.microsoft.com/office/drawing/2014/main" id="{E171C7E9-FB02-80C7-AB89-75C767648D92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5876365" y="2240668"/>
            <a:ext cx="2880000" cy="504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None/>
              <a:defRPr sz="1400" b="0" i="0">
                <a:solidFill>
                  <a:schemeClr val="tx1">
                    <a:lumMod val="65000"/>
                    <a:lumOff val="35000"/>
                  </a:schemeClr>
                </a:solidFill>
                <a:latin typeface="NanumGothic" panose="020D0604000000000000" pitchFamily="34" charset="-127"/>
                <a:ea typeface="NanumGothic" panose="020D0604000000000000" pitchFamily="34" charset="-127"/>
              </a:defRPr>
            </a:lvl1pPr>
          </a:lstStyle>
          <a:p>
            <a:pPr lvl="0"/>
            <a:r>
              <a:rPr kumimoji="1" lang="ko-KR" altLang="en-US" dirty="0"/>
              <a:t>목차 소제목 입력</a:t>
            </a:r>
            <a:endParaRPr kumimoji="1" lang="en-US" altLang="ko-KR" dirty="0"/>
          </a:p>
          <a:p>
            <a:pPr lvl="0"/>
            <a:r>
              <a:rPr kumimoji="1" lang="ko-KR" altLang="en-US" dirty="0"/>
              <a:t>목차 소제목 입력</a:t>
            </a:r>
          </a:p>
        </p:txBody>
      </p:sp>
      <p:grpSp>
        <p:nvGrpSpPr>
          <p:cNvPr id="2" name="그룹 1">
            <a:extLst>
              <a:ext uri="{FF2B5EF4-FFF2-40B4-BE49-F238E27FC236}">
                <a16:creationId xmlns:a16="http://schemas.microsoft.com/office/drawing/2014/main" id="{B53DCF32-80C2-F698-A8BD-397079CCE251}"/>
              </a:ext>
            </a:extLst>
          </p:cNvPr>
          <p:cNvGrpSpPr/>
          <p:nvPr userDrawn="1"/>
        </p:nvGrpSpPr>
        <p:grpSpPr>
          <a:xfrm>
            <a:off x="10535160" y="-1405647"/>
            <a:ext cx="2822944" cy="2679979"/>
            <a:chOff x="10535160" y="-1405647"/>
            <a:chExt cx="2822944" cy="2679979"/>
          </a:xfrm>
        </p:grpSpPr>
        <p:sp>
          <p:nvSpPr>
            <p:cNvPr id="3" name="타원 2">
              <a:extLst>
                <a:ext uri="{FF2B5EF4-FFF2-40B4-BE49-F238E27FC236}">
                  <a16:creationId xmlns:a16="http://schemas.microsoft.com/office/drawing/2014/main" id="{AB63FF3C-B656-A948-1F03-4F3205DA474A}"/>
                </a:ext>
              </a:extLst>
            </p:cNvPr>
            <p:cNvSpPr>
              <a:spLocks/>
            </p:cNvSpPr>
            <p:nvPr userDrawn="1"/>
          </p:nvSpPr>
          <p:spPr>
            <a:xfrm>
              <a:off x="10535160" y="225375"/>
              <a:ext cx="216000" cy="216000"/>
            </a:xfrm>
            <a:prstGeom prst="ellipse">
              <a:avLst/>
            </a:prstGeom>
            <a:solidFill>
              <a:srgbClr val="3CC864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0000" rtlCol="0" anchor="ctr"/>
            <a:lstStyle/>
            <a:p>
              <a:pPr algn="ctr"/>
              <a:endParaRPr kumimoji="1" lang="ko-KR" altLang="en-US"/>
            </a:p>
          </p:txBody>
        </p:sp>
        <p:sp>
          <p:nvSpPr>
            <p:cNvPr id="4" name="타원 3">
              <a:extLst>
                <a:ext uri="{FF2B5EF4-FFF2-40B4-BE49-F238E27FC236}">
                  <a16:creationId xmlns:a16="http://schemas.microsoft.com/office/drawing/2014/main" id="{BA5BDDE1-A875-EC79-85D9-B3FFACBA2845}"/>
                </a:ext>
              </a:extLst>
            </p:cNvPr>
            <p:cNvSpPr>
              <a:spLocks/>
            </p:cNvSpPr>
            <p:nvPr userDrawn="1"/>
          </p:nvSpPr>
          <p:spPr>
            <a:xfrm>
              <a:off x="10841062" y="-1242710"/>
              <a:ext cx="2517042" cy="2517042"/>
            </a:xfrm>
            <a:prstGeom prst="ellipse">
              <a:avLst/>
            </a:prstGeom>
            <a:solidFill>
              <a:srgbClr val="3CC864">
                <a:alpha val="20000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0000" rtlCol="0" anchor="ctr"/>
            <a:lstStyle/>
            <a:p>
              <a:pPr algn="ctr"/>
              <a:endParaRPr kumimoji="1" lang="ko-KR" altLang="en-US" dirty="0"/>
            </a:p>
          </p:txBody>
        </p:sp>
        <p:sp>
          <p:nvSpPr>
            <p:cNvPr id="6" name="타원 5">
              <a:extLst>
                <a:ext uri="{FF2B5EF4-FFF2-40B4-BE49-F238E27FC236}">
                  <a16:creationId xmlns:a16="http://schemas.microsoft.com/office/drawing/2014/main" id="{471C1E9E-D288-80AB-AABD-6AD26DFE7446}"/>
                </a:ext>
              </a:extLst>
            </p:cNvPr>
            <p:cNvSpPr>
              <a:spLocks/>
            </p:cNvSpPr>
            <p:nvPr userDrawn="1"/>
          </p:nvSpPr>
          <p:spPr>
            <a:xfrm>
              <a:off x="10555480" y="-1405647"/>
              <a:ext cx="2555810" cy="2555810"/>
            </a:xfrm>
            <a:prstGeom prst="ellipse">
              <a:avLst/>
            </a:prstGeom>
            <a:noFill/>
            <a:ln w="6350">
              <a:solidFill>
                <a:srgbClr val="3CC86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0000" rtlCol="0" anchor="ctr"/>
            <a:lstStyle/>
            <a:p>
              <a:pPr algn="ctr"/>
              <a:endParaRPr kumimoji="1" lang="ko-KR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1123573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내지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모서리가 둥근 직사각형 7">
            <a:extLst>
              <a:ext uri="{FF2B5EF4-FFF2-40B4-BE49-F238E27FC236}">
                <a16:creationId xmlns:a16="http://schemas.microsoft.com/office/drawing/2014/main" id="{9771C88C-1866-4E07-717F-E381D16AC510}"/>
              </a:ext>
            </a:extLst>
          </p:cNvPr>
          <p:cNvSpPr/>
          <p:nvPr userDrawn="1"/>
        </p:nvSpPr>
        <p:spPr>
          <a:xfrm>
            <a:off x="180000" y="180000"/>
            <a:ext cx="11829600" cy="576000"/>
          </a:xfrm>
          <a:prstGeom prst="roundRect">
            <a:avLst>
              <a:gd name="adj" fmla="val 32129"/>
            </a:avLst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텍스트 개체 틀 8">
            <a:extLst>
              <a:ext uri="{FF2B5EF4-FFF2-40B4-BE49-F238E27FC236}">
                <a16:creationId xmlns:a16="http://schemas.microsoft.com/office/drawing/2014/main" id="{55E45D2B-60AB-B1CF-7871-CD59DC469C9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92000" y="360000"/>
            <a:ext cx="7200000" cy="25199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2000" b="1" i="0">
                <a:solidFill>
                  <a:schemeClr val="tx1"/>
                </a:solidFill>
                <a:latin typeface="+mn-ea"/>
                <a:ea typeface="+mn-ea"/>
              </a:defRPr>
            </a:lvl1pPr>
          </a:lstStyle>
          <a:p>
            <a:pPr lvl="0"/>
            <a:r>
              <a:rPr kumimoji="1" lang="ko-KR" altLang="en-US" dirty="0" err="1"/>
              <a:t>중제</a:t>
            </a:r>
            <a:r>
              <a:rPr kumimoji="1" lang="ko-KR" altLang="en-US" dirty="0"/>
              <a:t> 입력란</a:t>
            </a:r>
          </a:p>
        </p:txBody>
      </p:sp>
      <p:sp>
        <p:nvSpPr>
          <p:cNvPr id="10" name="텍스트 개체 틀 17">
            <a:extLst>
              <a:ext uri="{FF2B5EF4-FFF2-40B4-BE49-F238E27FC236}">
                <a16:creationId xmlns:a16="http://schemas.microsoft.com/office/drawing/2014/main" id="{B8914D4D-6E4D-61D0-28DF-4FCE12D36F1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92000" y="828000"/>
            <a:ext cx="8653822" cy="252000"/>
          </a:xfrm>
          <a:prstGeom prst="rect">
            <a:avLst/>
          </a:prstGeom>
        </p:spPr>
        <p:txBody>
          <a:bodyPr lIns="0" tIns="0" rIns="0" bIns="0"/>
          <a:lstStyle>
            <a:lvl1pPr marL="0" indent="144000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400" b="1" i="0">
                <a:solidFill>
                  <a:srgbClr val="3CC864"/>
                </a:solidFill>
                <a:latin typeface="+mn-ea"/>
                <a:ea typeface="+mn-ea"/>
              </a:defRPr>
            </a:lvl1pPr>
          </a:lstStyle>
          <a:p>
            <a:pPr lvl="0"/>
            <a:r>
              <a:rPr kumimoji="1" lang="ko-KR" altLang="en-US" dirty="0"/>
              <a:t>소제목 입력란</a:t>
            </a:r>
          </a:p>
        </p:txBody>
      </p:sp>
      <p:cxnSp>
        <p:nvCxnSpPr>
          <p:cNvPr id="3" name="직선 연결선 17">
            <a:extLst>
              <a:ext uri="{FF2B5EF4-FFF2-40B4-BE49-F238E27FC236}">
                <a16:creationId xmlns:a16="http://schemas.microsoft.com/office/drawing/2014/main" id="{422D059B-9719-A54C-D3C7-5DF46A90ED99}"/>
              </a:ext>
            </a:extLst>
          </p:cNvPr>
          <p:cNvCxnSpPr>
            <a:cxnSpLocks/>
          </p:cNvCxnSpPr>
          <p:nvPr userDrawn="1"/>
        </p:nvCxnSpPr>
        <p:spPr>
          <a:xfrm flipH="1">
            <a:off x="263525" y="6336000"/>
            <a:ext cx="11664950" cy="0"/>
          </a:xfrm>
          <a:prstGeom prst="line">
            <a:avLst/>
          </a:prstGeom>
          <a:ln w="6350">
            <a:solidFill>
              <a:srgbClr val="9EA4A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TextBox 3">
            <a:extLst>
              <a:ext uri="{FF2B5EF4-FFF2-40B4-BE49-F238E27FC236}">
                <a16:creationId xmlns:a16="http://schemas.microsoft.com/office/drawing/2014/main" id="{A7B8AB9D-BDE2-99D9-7082-57897B6BAE5F}"/>
              </a:ext>
            </a:extLst>
          </p:cNvPr>
          <p:cNvSpPr txBox="1"/>
          <p:nvPr userDrawn="1"/>
        </p:nvSpPr>
        <p:spPr>
          <a:xfrm>
            <a:off x="263525" y="6444000"/>
            <a:ext cx="1368000" cy="18466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/>
          <a:p>
            <a:pPr lvl="0"/>
            <a:r>
              <a:rPr lang="en-US" altLang="ko-KR" sz="1200" dirty="0">
                <a:solidFill>
                  <a:srgbClr val="9EA4AA"/>
                </a:solidFill>
                <a:latin typeface="+mn-ea"/>
                <a:ea typeface="+mn-ea"/>
              </a:rPr>
              <a:t>www.achimnara.kr</a:t>
            </a:r>
            <a:endParaRPr lang="ko-KR" altLang="en-US" sz="1200" dirty="0">
              <a:solidFill>
                <a:srgbClr val="9EA4AA"/>
              </a:solidFill>
              <a:latin typeface="+mn-ea"/>
              <a:ea typeface="+mn-ea"/>
            </a:endParaRPr>
          </a:p>
        </p:txBody>
      </p:sp>
      <p:pic>
        <p:nvPicPr>
          <p:cNvPr id="6" name="그림 5" descr="블랙, 어둠이(가) 표시된 사진&#10;&#10;자동 생성된 설명">
            <a:extLst>
              <a:ext uri="{FF2B5EF4-FFF2-40B4-BE49-F238E27FC236}">
                <a16:creationId xmlns:a16="http://schemas.microsoft.com/office/drawing/2014/main" id="{9860033D-3A43-36D9-EDF3-1EB4DA2DB06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6282" y="6408000"/>
            <a:ext cx="642191" cy="251999"/>
          </a:xfrm>
          <a:prstGeom prst="rect">
            <a:avLst/>
          </a:prstGeom>
        </p:spPr>
      </p:pic>
      <p:pic>
        <p:nvPicPr>
          <p:cNvPr id="5" name="그림 4">
            <a:extLst>
              <a:ext uri="{FF2B5EF4-FFF2-40B4-BE49-F238E27FC236}">
                <a16:creationId xmlns:a16="http://schemas.microsoft.com/office/drawing/2014/main" id="{F7EE7F75-DE38-4576-2507-D319775B818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88000" y="288000"/>
            <a:ext cx="360000" cy="3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59466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내지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모서리가 둥근 직사각형 1">
            <a:extLst>
              <a:ext uri="{FF2B5EF4-FFF2-40B4-BE49-F238E27FC236}">
                <a16:creationId xmlns:a16="http://schemas.microsoft.com/office/drawing/2014/main" id="{A3DB08F2-E3F4-7291-2B5A-1404464D24EB}"/>
              </a:ext>
            </a:extLst>
          </p:cNvPr>
          <p:cNvSpPr/>
          <p:nvPr userDrawn="1"/>
        </p:nvSpPr>
        <p:spPr>
          <a:xfrm>
            <a:off x="180000" y="180000"/>
            <a:ext cx="576000" cy="6480000"/>
          </a:xfrm>
          <a:prstGeom prst="roundRect">
            <a:avLst>
              <a:gd name="adj" fmla="val 32129"/>
            </a:avLst>
          </a:prstGeom>
          <a:gradFill>
            <a:gsLst>
              <a:gs pos="100000">
                <a:srgbClr val="3CC864"/>
              </a:gs>
              <a:gs pos="0">
                <a:srgbClr val="42DC6E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>
              <a:latin typeface="+mn-ea"/>
              <a:ea typeface="+mn-ea"/>
            </a:endParaRPr>
          </a:p>
        </p:txBody>
      </p:sp>
      <p:sp>
        <p:nvSpPr>
          <p:cNvPr id="3" name="텍스트 개체 틀 10">
            <a:extLst>
              <a:ext uri="{FF2B5EF4-FFF2-40B4-BE49-F238E27FC236}">
                <a16:creationId xmlns:a16="http://schemas.microsoft.com/office/drawing/2014/main" id="{067831E6-C6C6-2D73-EEB4-E6B50A82308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00000" y="720000"/>
            <a:ext cx="7200000" cy="251999"/>
          </a:xfrm>
          <a:prstGeom prst="rect">
            <a:avLst/>
          </a:prstGeom>
        </p:spPr>
        <p:txBody>
          <a:bodyPr lIns="0" tIns="0" rIns="0" bIns="0"/>
          <a:lstStyle>
            <a:lvl1pPr marL="0" indent="-144000">
              <a:lnSpc>
                <a:spcPct val="120000"/>
              </a:lnSpc>
              <a:spcBef>
                <a:spcPts val="0"/>
              </a:spcBef>
              <a:defRPr sz="1400" b="1" i="0">
                <a:solidFill>
                  <a:srgbClr val="3CC864"/>
                </a:solidFill>
                <a:latin typeface="+mn-ea"/>
                <a:ea typeface="+mn-ea"/>
              </a:defRPr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kumimoji="1" lang="ko-KR" altLang="en-US" dirty="0"/>
              <a:t>소제목 입력란</a:t>
            </a:r>
          </a:p>
        </p:txBody>
      </p:sp>
      <p:sp>
        <p:nvSpPr>
          <p:cNvPr id="7" name="텍스트 개체 틀 8">
            <a:extLst>
              <a:ext uri="{FF2B5EF4-FFF2-40B4-BE49-F238E27FC236}">
                <a16:creationId xmlns:a16="http://schemas.microsoft.com/office/drawing/2014/main" id="{CA2E0769-BAAA-4DE1-A2E6-E36D529893D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900000" y="360000"/>
            <a:ext cx="7200000" cy="25199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2000" b="1" i="0">
                <a:solidFill>
                  <a:schemeClr val="tx1"/>
                </a:solidFill>
                <a:latin typeface="+mn-ea"/>
                <a:ea typeface="+mn-ea"/>
              </a:defRPr>
            </a:lvl1pPr>
          </a:lstStyle>
          <a:p>
            <a:pPr lvl="0"/>
            <a:r>
              <a:rPr kumimoji="1" lang="ko-KR" altLang="en-US" dirty="0" err="1"/>
              <a:t>중제</a:t>
            </a:r>
            <a:r>
              <a:rPr kumimoji="1" lang="ko-KR" altLang="en-US" dirty="0"/>
              <a:t> 입력란</a:t>
            </a:r>
          </a:p>
        </p:txBody>
      </p:sp>
      <p:cxnSp>
        <p:nvCxnSpPr>
          <p:cNvPr id="6" name="직선 연결선 22">
            <a:extLst>
              <a:ext uri="{FF2B5EF4-FFF2-40B4-BE49-F238E27FC236}">
                <a16:creationId xmlns:a16="http://schemas.microsoft.com/office/drawing/2014/main" id="{EB100363-5779-4CA3-647F-516E1E536A0A}"/>
              </a:ext>
            </a:extLst>
          </p:cNvPr>
          <p:cNvCxnSpPr>
            <a:cxnSpLocks/>
          </p:cNvCxnSpPr>
          <p:nvPr userDrawn="1"/>
        </p:nvCxnSpPr>
        <p:spPr>
          <a:xfrm flipH="1">
            <a:off x="935999" y="6336000"/>
            <a:ext cx="10980000" cy="0"/>
          </a:xfrm>
          <a:prstGeom prst="line">
            <a:avLst/>
          </a:prstGeom>
          <a:ln w="6350">
            <a:solidFill>
              <a:srgbClr val="9EA4A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1B854846-54EE-DF26-4421-C753D7F5A59F}"/>
              </a:ext>
            </a:extLst>
          </p:cNvPr>
          <p:cNvSpPr txBox="1"/>
          <p:nvPr userDrawn="1"/>
        </p:nvSpPr>
        <p:spPr>
          <a:xfrm>
            <a:off x="936000" y="6444000"/>
            <a:ext cx="1368000" cy="18466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/>
          <a:p>
            <a:pPr lvl="0"/>
            <a:r>
              <a:rPr lang="en-US" altLang="ko-KR" sz="1200" dirty="0">
                <a:solidFill>
                  <a:srgbClr val="9EA4AA"/>
                </a:solidFill>
                <a:latin typeface="+mn-ea"/>
                <a:ea typeface="+mn-ea"/>
              </a:rPr>
              <a:t>www.achimnara.kr</a:t>
            </a:r>
            <a:endParaRPr lang="ko-KR" altLang="en-US" sz="1200" dirty="0">
              <a:solidFill>
                <a:srgbClr val="9EA4AA"/>
              </a:solidFill>
              <a:latin typeface="+mn-ea"/>
              <a:ea typeface="+mn-ea"/>
            </a:endParaRPr>
          </a:p>
        </p:txBody>
      </p:sp>
      <p:pic>
        <p:nvPicPr>
          <p:cNvPr id="9" name="그림 8" descr="블랙, 어둠이(가) 표시된 사진&#10;&#10;자동 생성된 설명">
            <a:extLst>
              <a:ext uri="{FF2B5EF4-FFF2-40B4-BE49-F238E27FC236}">
                <a16:creationId xmlns:a16="http://schemas.microsoft.com/office/drawing/2014/main" id="{2DCCF85F-AB3B-47C4-2C63-FB1260C7C1C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6282" y="6408000"/>
            <a:ext cx="642191" cy="251999"/>
          </a:xfrm>
          <a:prstGeom prst="rect">
            <a:avLst/>
          </a:prstGeom>
        </p:spPr>
      </p:pic>
      <p:pic>
        <p:nvPicPr>
          <p:cNvPr id="12" name="그림 11">
            <a:extLst>
              <a:ext uri="{FF2B5EF4-FFF2-40B4-BE49-F238E27FC236}">
                <a16:creationId xmlns:a16="http://schemas.microsoft.com/office/drawing/2014/main" id="{03063B00-DFCF-EF4A-0D85-A22939266E4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88000" y="288000"/>
            <a:ext cx="360000" cy="3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98739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뒤표지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텍스트 개체 틀 5">
            <a:extLst>
              <a:ext uri="{FF2B5EF4-FFF2-40B4-BE49-F238E27FC236}">
                <a16:creationId xmlns:a16="http://schemas.microsoft.com/office/drawing/2014/main" id="{55AAAC17-5FB4-339A-BAE7-3AD4FC06283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496000" y="3181920"/>
            <a:ext cx="7200000" cy="55399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>
            <a:lvl1pPr marL="0" indent="0" algn="ctr">
              <a:buNone/>
              <a:defRPr sz="4000" b="1" i="0">
                <a:solidFill>
                  <a:schemeClr val="tx1"/>
                </a:solidFill>
                <a:latin typeface="+mn-ea"/>
                <a:ea typeface="+mn-ea"/>
              </a:defRPr>
            </a:lvl1pPr>
          </a:lstStyle>
          <a:p>
            <a:pPr lvl="0"/>
            <a:r>
              <a:rPr kumimoji="1" lang="ko-KR" altLang="en-US" dirty="0"/>
              <a:t>마무리 문구 입력란</a:t>
            </a:r>
          </a:p>
        </p:txBody>
      </p:sp>
      <p:sp>
        <p:nvSpPr>
          <p:cNvPr id="3" name="텍스트 개체 틀 12">
            <a:extLst>
              <a:ext uri="{FF2B5EF4-FFF2-40B4-BE49-F238E27FC236}">
                <a16:creationId xmlns:a16="http://schemas.microsoft.com/office/drawing/2014/main" id="{0CFE9FFD-B6B4-B1F4-8CA6-95571DAA834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576000" y="2821920"/>
            <a:ext cx="5040000" cy="252000"/>
          </a:xfrm>
          <a:prstGeom prst="rect">
            <a:avLst/>
          </a:prstGeom>
        </p:spPr>
        <p:txBody>
          <a:bodyPr lIns="0" tIns="0" rIns="0" bIns="0"/>
          <a:lstStyle>
            <a:lvl1pPr marL="0" indent="0" algn="ctr">
              <a:buNone/>
              <a:defRPr sz="1800" b="1" i="0">
                <a:solidFill>
                  <a:schemeClr val="tx1"/>
                </a:solidFill>
                <a:latin typeface="+mn-ea"/>
                <a:ea typeface="+mn-ea"/>
              </a:defRPr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kumimoji="1" lang="ko-KR" altLang="en-US" dirty="0"/>
              <a:t>교과 과목 입력란 </a:t>
            </a:r>
            <a:r>
              <a:rPr kumimoji="1" lang="en-US" altLang="ko-KR" dirty="0"/>
              <a:t>|</a:t>
            </a:r>
            <a:r>
              <a:rPr kumimoji="1" lang="ko-KR" altLang="en-US" dirty="0"/>
              <a:t> 학년 구분 입력란 </a:t>
            </a:r>
          </a:p>
        </p:txBody>
      </p:sp>
    </p:spTree>
    <p:extLst>
      <p:ext uri="{BB962C8B-B14F-4D97-AF65-F5344CB8AC3E}">
        <p14:creationId xmlns:p14="http://schemas.microsoft.com/office/powerpoint/2010/main" val="5797988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theme" Target="../theme/theme3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 descr="스크린샷, 텍스트, 만화 영화, 디자인이(가) 표시된 사진&#10;&#10;자동 생성된 설명">
            <a:extLst>
              <a:ext uri="{FF2B5EF4-FFF2-40B4-BE49-F238E27FC236}">
                <a16:creationId xmlns:a16="http://schemas.microsoft.com/office/drawing/2014/main" id="{D325DEAB-1D4A-778A-89C3-FB2DFCF063D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" name="그림 1" descr="블랙, 어둠이(가) 표시된 사진&#10;&#10;자동 생성된 설명">
            <a:extLst>
              <a:ext uri="{FF2B5EF4-FFF2-40B4-BE49-F238E27FC236}">
                <a16:creationId xmlns:a16="http://schemas.microsoft.com/office/drawing/2014/main" id="{AF886594-4A3B-612E-051A-04216514F7EA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3161" y="6264000"/>
            <a:ext cx="825677" cy="32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69354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hdr="0" ftr="0" dt="0"/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2" pos="3840" userDrawn="1">
          <p15:clr>
            <a:srgbClr val="F26B43"/>
          </p15:clr>
        </p15:guide>
        <p15:guide id="3" pos="211" userDrawn="1">
          <p15:clr>
            <a:srgbClr val="F26B43"/>
          </p15:clr>
        </p15:guide>
        <p15:guide id="4" pos="7469" userDrawn="1">
          <p15:clr>
            <a:srgbClr val="F26B43"/>
          </p15:clr>
        </p15:guide>
        <p15:guide id="5" orient="horz" pos="2160" userDrawn="1">
          <p15:clr>
            <a:srgbClr val="F26B43"/>
          </p15:clr>
        </p15:guide>
        <p15:guide id="6" orient="horz" pos="210" userDrawn="1">
          <p15:clr>
            <a:srgbClr val="F26B43"/>
          </p15:clr>
        </p15:guide>
        <p15:guide id="7" orient="horz" pos="4110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458408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</p:sldLayoutIdLst>
  <p:hf hdr="0" ftr="0" dt="0"/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pos="211" userDrawn="1">
          <p15:clr>
            <a:srgbClr val="F26B43"/>
          </p15:clr>
        </p15:guide>
        <p15:guide id="4" pos="7469" userDrawn="1">
          <p15:clr>
            <a:srgbClr val="F26B43"/>
          </p15:clr>
        </p15:guide>
        <p15:guide id="5" orient="horz" pos="210" userDrawn="1">
          <p15:clr>
            <a:srgbClr val="F26B43"/>
          </p15:clr>
        </p15:guide>
        <p15:guide id="6" orient="horz" pos="4110" userDrawn="1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6">
            <a:extLst>
              <a:ext uri="{FF2B5EF4-FFF2-40B4-BE49-F238E27FC236}">
                <a16:creationId xmlns:a16="http://schemas.microsoft.com/office/drawing/2014/main" id="{DF767F04-069A-716B-B886-CF080666629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724400" y="6516000"/>
            <a:ext cx="2743200" cy="1567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 b="0" i="0">
                <a:solidFill>
                  <a:schemeClr val="bg2">
                    <a:lumMod val="75000"/>
                  </a:schemeClr>
                </a:solidFill>
                <a:latin typeface="NanumGothic" panose="020D0604000000000000" pitchFamily="34" charset="-127"/>
                <a:ea typeface="NanumGothic" panose="020D0604000000000000" pitchFamily="34" charset="-127"/>
              </a:defRPr>
            </a:lvl1pPr>
          </a:lstStyle>
          <a:p>
            <a:pPr algn="ctr"/>
            <a:fld id="{50DACC5B-AA33-6149-9013-642E7806161A}" type="slidenum">
              <a:rPr kumimoji="1" lang="ko-KR" altLang="en-US" smtClean="0"/>
              <a:pPr algn="ctr"/>
              <a:t>‹#›</a:t>
            </a:fld>
            <a:endParaRPr kumimoji="1"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9954019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  <p:sldLayoutId id="2147483655" r:id="rId2"/>
  </p:sldLayoutIdLst>
  <p:hf hdr="0" ftr="0" dt="0"/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모서리가 둥근 직사각형 2">
            <a:extLst>
              <a:ext uri="{FF2B5EF4-FFF2-40B4-BE49-F238E27FC236}">
                <a16:creationId xmlns:a16="http://schemas.microsoft.com/office/drawing/2014/main" id="{5D3BA84B-9758-7728-4020-E94004F4F4C9}"/>
              </a:ext>
            </a:extLst>
          </p:cNvPr>
          <p:cNvSpPr/>
          <p:nvPr userDrawn="1"/>
        </p:nvSpPr>
        <p:spPr>
          <a:xfrm>
            <a:off x="179400" y="180000"/>
            <a:ext cx="11833200" cy="6498000"/>
          </a:xfrm>
          <a:prstGeom prst="roundRect">
            <a:avLst>
              <a:gd name="adj" fmla="val 2925"/>
            </a:avLst>
          </a:prstGeom>
          <a:gradFill flip="none" rotWithShape="1">
            <a:gsLst>
              <a:gs pos="50000">
                <a:srgbClr val="42DC6E"/>
              </a:gs>
              <a:gs pos="100000">
                <a:srgbClr val="3CC864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/>
          </a:p>
        </p:txBody>
      </p:sp>
      <p:sp>
        <p:nvSpPr>
          <p:cNvPr id="8" name="타원 7">
            <a:extLst>
              <a:ext uri="{FF2B5EF4-FFF2-40B4-BE49-F238E27FC236}">
                <a16:creationId xmlns:a16="http://schemas.microsoft.com/office/drawing/2014/main" id="{8D26DD2A-AC78-9835-674C-B18337C43293}"/>
              </a:ext>
            </a:extLst>
          </p:cNvPr>
          <p:cNvSpPr/>
          <p:nvPr userDrawn="1"/>
        </p:nvSpPr>
        <p:spPr>
          <a:xfrm>
            <a:off x="5370898" y="5958000"/>
            <a:ext cx="1440000" cy="1440000"/>
          </a:xfrm>
          <a:prstGeom prst="ellipse">
            <a:avLst/>
          </a:prstGeom>
          <a:gradFill flip="none" rotWithShape="1">
            <a:gsLst>
              <a:gs pos="39000">
                <a:srgbClr val="3CC864"/>
              </a:gs>
              <a:gs pos="85000">
                <a:srgbClr val="48F078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9" name="타원 8">
            <a:extLst>
              <a:ext uri="{FF2B5EF4-FFF2-40B4-BE49-F238E27FC236}">
                <a16:creationId xmlns:a16="http://schemas.microsoft.com/office/drawing/2014/main" id="{471004DE-7BB2-00FC-5229-53882DDBC011}"/>
              </a:ext>
            </a:extLst>
          </p:cNvPr>
          <p:cNvSpPr/>
          <p:nvPr userDrawn="1"/>
        </p:nvSpPr>
        <p:spPr>
          <a:xfrm>
            <a:off x="5415898" y="6003000"/>
            <a:ext cx="1350000" cy="1350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pic>
        <p:nvPicPr>
          <p:cNvPr id="10" name="그림 9" descr="블랙, 어둠이(가) 표시된 사진&#10;&#10;자동 생성된 설명">
            <a:extLst>
              <a:ext uri="{FF2B5EF4-FFF2-40B4-BE49-F238E27FC236}">
                <a16:creationId xmlns:a16="http://schemas.microsoft.com/office/drawing/2014/main" id="{FA377B7D-D0BB-7EEA-DB9C-67545E97318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3161" y="6264000"/>
            <a:ext cx="825677" cy="324000"/>
          </a:xfrm>
          <a:prstGeom prst="rect">
            <a:avLst/>
          </a:prstGeom>
        </p:spPr>
      </p:pic>
      <p:sp>
        <p:nvSpPr>
          <p:cNvPr id="11" name="직사각형 10">
            <a:extLst>
              <a:ext uri="{FF2B5EF4-FFF2-40B4-BE49-F238E27FC236}">
                <a16:creationId xmlns:a16="http://schemas.microsoft.com/office/drawing/2014/main" id="{2AD94CE3-0ECD-AE19-913D-8D792B6D2316}"/>
              </a:ext>
            </a:extLst>
          </p:cNvPr>
          <p:cNvSpPr/>
          <p:nvPr userDrawn="1"/>
        </p:nvSpPr>
        <p:spPr>
          <a:xfrm>
            <a:off x="4248539" y="6678000"/>
            <a:ext cx="3782008" cy="180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2033214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7" r:id="rId1"/>
  </p:sldLayoutIdLst>
  <p:hf hdr="0" ftr="0" dt="0"/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media" Target="../media/media2.mp3"/><Relationship Id="rId7" Type="http://schemas.openxmlformats.org/officeDocument/2006/relationships/image" Target="../media/image6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5.png"/><Relationship Id="rId5" Type="http://schemas.openxmlformats.org/officeDocument/2006/relationships/slideLayout" Target="../slideLayouts/slideLayout3.xml"/><Relationship Id="rId4" Type="http://schemas.openxmlformats.org/officeDocument/2006/relationships/audio" Target="../media/media2.mp3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customXml" Target="../ink/ink1.xml"/><Relationship Id="rId7" Type="http://schemas.openxmlformats.org/officeDocument/2006/relationships/customXml" Target="../ink/ink3.xm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8.png"/><Relationship Id="rId5" Type="http://schemas.openxmlformats.org/officeDocument/2006/relationships/customXml" Target="../ink/ink2.xml"/><Relationship Id="rId10" Type="http://schemas.openxmlformats.org/officeDocument/2006/relationships/image" Target="../media/image10.png"/><Relationship Id="rId4" Type="http://schemas.openxmlformats.org/officeDocument/2006/relationships/image" Target="../media/image7.png"/><Relationship Id="rId9" Type="http://schemas.openxmlformats.org/officeDocument/2006/relationships/customXml" Target="../ink/ink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텍스트 개체 틀 1">
            <a:extLst>
              <a:ext uri="{FF2B5EF4-FFF2-40B4-BE49-F238E27FC236}">
                <a16:creationId xmlns:a16="http://schemas.microsoft.com/office/drawing/2014/main" id="{87F3AF5E-978B-2DAC-AC9E-A72B361F73F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kumimoji="1" lang="ko-KR" altLang="en-US" sz="3600" dirty="0">
                <a:solidFill>
                  <a:schemeClr val="tx1"/>
                </a:solidFill>
              </a:rPr>
              <a:t>별</a:t>
            </a:r>
            <a:endParaRPr kumimoji="1" lang="en-US" altLang="ko-KR" sz="3600" dirty="0">
              <a:solidFill>
                <a:schemeClr val="tx1"/>
              </a:solidFill>
              <a:latin typeface="+mn-ea"/>
              <a:ea typeface="+mn-ea"/>
            </a:endParaRP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6E21E9F1-FD0C-2E67-1812-7C38196D524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kumimoji="1" lang="en-US" altLang="ko-KR" dirty="0">
                <a:solidFill>
                  <a:schemeClr val="accent6"/>
                </a:solidFill>
                <a:latin typeface="+mn-ea"/>
                <a:ea typeface="+mn-ea"/>
              </a:rPr>
              <a:t>Ⅰ. </a:t>
            </a:r>
            <a:r>
              <a:rPr kumimoji="1" lang="ko-KR" altLang="en-US" dirty="0">
                <a:solidFill>
                  <a:schemeClr val="accent6"/>
                </a:solidFill>
                <a:latin typeface="+mn-ea"/>
                <a:ea typeface="+mn-ea"/>
              </a:rPr>
              <a:t>우리 함께 노래해요</a:t>
            </a:r>
          </a:p>
        </p:txBody>
      </p:sp>
      <p:sp>
        <p:nvSpPr>
          <p:cNvPr id="5" name="텍스트 개체 틀 2">
            <a:extLst>
              <a:ext uri="{FF2B5EF4-FFF2-40B4-BE49-F238E27FC236}">
                <a16:creationId xmlns:a16="http://schemas.microsoft.com/office/drawing/2014/main" id="{4448DE63-EA26-4410-B336-C0582BF4A153}"/>
              </a:ext>
            </a:extLst>
          </p:cNvPr>
          <p:cNvSpPr txBox="1">
            <a:spLocks/>
          </p:cNvSpPr>
          <p:nvPr/>
        </p:nvSpPr>
        <p:spPr>
          <a:xfrm>
            <a:off x="4116000" y="437450"/>
            <a:ext cx="3960000" cy="288000"/>
          </a:xfrm>
          <a:prstGeom prst="rect">
            <a:avLst/>
          </a:prstGeom>
        </p:spPr>
        <p:txBody>
          <a:bodyPr lIns="0" tIns="0" rIns="0" bIns="0"/>
          <a:lstStyle>
            <a:lvl1pPr marL="0" indent="0" algn="ctr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b="1" i="0" kern="1200">
                <a:solidFill>
                  <a:srgbClr val="3CC864"/>
                </a:solidFill>
                <a:latin typeface="NanumGothic" panose="020D0604000000000000" pitchFamily="34" charset="-127"/>
                <a:ea typeface="NanumGothic" panose="020D0604000000000000" pitchFamily="34" charset="-127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ko-KR" altLang="en-US" dirty="0">
                <a:solidFill>
                  <a:schemeClr val="bg1"/>
                </a:solidFill>
                <a:latin typeface="+mn-ea"/>
                <a:ea typeface="+mn-ea"/>
              </a:rPr>
              <a:t>아침나라 중학교 음악 ②</a:t>
            </a:r>
          </a:p>
        </p:txBody>
      </p:sp>
      <p:sp>
        <p:nvSpPr>
          <p:cNvPr id="6" name="텍스트 개체 틀 2">
            <a:extLst>
              <a:ext uri="{FF2B5EF4-FFF2-40B4-BE49-F238E27FC236}">
                <a16:creationId xmlns:a16="http://schemas.microsoft.com/office/drawing/2014/main" id="{F526B098-607B-486F-B881-90D818F7E0AC}"/>
              </a:ext>
            </a:extLst>
          </p:cNvPr>
          <p:cNvSpPr txBox="1">
            <a:spLocks/>
          </p:cNvSpPr>
          <p:nvPr/>
        </p:nvSpPr>
        <p:spPr>
          <a:xfrm>
            <a:off x="4116000" y="4279200"/>
            <a:ext cx="3960000" cy="288000"/>
          </a:xfrm>
          <a:prstGeom prst="rect">
            <a:avLst/>
          </a:prstGeom>
        </p:spPr>
        <p:txBody>
          <a:bodyPr lIns="0" tIns="0" rIns="0" bIns="0"/>
          <a:lstStyle>
            <a:lvl1pPr marL="0" indent="0" algn="ctr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b="1" i="0" kern="1200">
                <a:solidFill>
                  <a:srgbClr val="3CC864"/>
                </a:solidFill>
                <a:latin typeface="NanumGothic" panose="020D0604000000000000" pitchFamily="34" charset="-127"/>
                <a:ea typeface="NanumGothic" panose="020D0604000000000000" pitchFamily="34" charset="-127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ko-KR" altLang="en-US" sz="1400" dirty="0">
                <a:solidFill>
                  <a:schemeClr val="accent6">
                    <a:lumMod val="50000"/>
                  </a:schemeClr>
                </a:solidFill>
                <a:latin typeface="+mn-ea"/>
                <a:ea typeface="+mn-ea"/>
              </a:rPr>
              <a:t>교과서 </a:t>
            </a:r>
            <a:r>
              <a:rPr kumimoji="1" lang="en-US" altLang="ko-KR" sz="1400" dirty="0">
                <a:solidFill>
                  <a:schemeClr val="accent6">
                    <a:lumMod val="50000"/>
                  </a:schemeClr>
                </a:solidFill>
                <a:latin typeface="+mn-ea"/>
                <a:ea typeface="+mn-ea"/>
              </a:rPr>
              <a:t>16~17</a:t>
            </a:r>
            <a:r>
              <a:rPr kumimoji="1" lang="ko-KR" altLang="en-US" sz="1400" dirty="0">
                <a:solidFill>
                  <a:schemeClr val="accent6">
                    <a:lumMod val="50000"/>
                  </a:schemeClr>
                </a:solidFill>
                <a:latin typeface="+mn-ea"/>
                <a:ea typeface="+mn-ea"/>
              </a:rPr>
              <a:t>쪽</a:t>
            </a:r>
          </a:p>
        </p:txBody>
      </p:sp>
    </p:spTree>
    <p:extLst>
      <p:ext uri="{BB962C8B-B14F-4D97-AF65-F5344CB8AC3E}">
        <p14:creationId xmlns:p14="http://schemas.microsoft.com/office/powerpoint/2010/main" val="26805299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텍스트 개체 틀 1">
            <a:extLst>
              <a:ext uri="{FF2B5EF4-FFF2-40B4-BE49-F238E27FC236}">
                <a16:creationId xmlns:a16="http://schemas.microsoft.com/office/drawing/2014/main" id="{87F3AF5E-978B-2DAC-AC9E-A72B361F73F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216000" y="3384000"/>
            <a:ext cx="5760000" cy="1436194"/>
          </a:xfrm>
        </p:spPr>
        <p:txBody>
          <a:bodyPr/>
          <a:lstStyle/>
          <a:p>
            <a:r>
              <a:rPr kumimoji="1" lang="ko-KR" altLang="en-US" sz="2800" dirty="0">
                <a:latin typeface="+mn-ea"/>
                <a:ea typeface="+mn-ea"/>
              </a:rPr>
              <a:t>화음의 어울림을 느끼며 </a:t>
            </a:r>
            <a:endParaRPr kumimoji="1" lang="en-US" altLang="ko-KR" sz="2800" dirty="0">
              <a:latin typeface="+mn-ea"/>
              <a:ea typeface="+mn-ea"/>
            </a:endParaRPr>
          </a:p>
          <a:p>
            <a:r>
              <a:rPr kumimoji="1" lang="ko-KR" altLang="en-US" sz="2800" dirty="0">
                <a:latin typeface="+mn-ea"/>
                <a:ea typeface="+mn-ea"/>
              </a:rPr>
              <a:t>부분 </a:t>
            </a:r>
            <a:r>
              <a:rPr kumimoji="1" lang="en-US" altLang="ko-KR" sz="2800" dirty="0">
                <a:latin typeface="+mn-ea"/>
                <a:ea typeface="+mn-ea"/>
              </a:rPr>
              <a:t>2</a:t>
            </a:r>
            <a:r>
              <a:rPr kumimoji="1" lang="ko-KR" altLang="en-US" sz="2800" dirty="0">
                <a:latin typeface="+mn-ea"/>
                <a:ea typeface="+mn-ea"/>
              </a:rPr>
              <a:t>부 합창을 할 수 있다</a:t>
            </a:r>
            <a:r>
              <a:rPr kumimoji="1" lang="en-US" altLang="ko-KR" sz="2800" dirty="0">
                <a:latin typeface="+mn-ea"/>
                <a:ea typeface="+mn-ea"/>
              </a:rPr>
              <a:t>.</a:t>
            </a:r>
            <a:endParaRPr kumimoji="1" lang="en-US" altLang="ko-KR" sz="2800" dirty="0">
              <a:solidFill>
                <a:schemeClr val="tx1"/>
              </a:solidFill>
              <a:latin typeface="+mn-ea"/>
              <a:ea typeface="+mn-ea"/>
            </a:endParaRP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6E21E9F1-FD0C-2E67-1812-7C38196D524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902242" y="2317050"/>
            <a:ext cx="4387516" cy="288000"/>
          </a:xfrm>
        </p:spPr>
        <p:txBody>
          <a:bodyPr/>
          <a:lstStyle/>
          <a:p>
            <a:r>
              <a:rPr kumimoji="1" lang="ko-KR" altLang="en-US" dirty="0">
                <a:solidFill>
                  <a:schemeClr val="accent6"/>
                </a:solidFill>
                <a:latin typeface="+mn-ea"/>
                <a:ea typeface="+mn-ea"/>
              </a:rPr>
              <a:t>학습 목표</a:t>
            </a:r>
          </a:p>
        </p:txBody>
      </p:sp>
    </p:spTree>
    <p:extLst>
      <p:ext uri="{BB962C8B-B14F-4D97-AF65-F5344CB8AC3E}">
        <p14:creationId xmlns:p14="http://schemas.microsoft.com/office/powerpoint/2010/main" val="22681780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텍스트 개체 틀 1">
            <a:extLst>
              <a:ext uri="{FF2B5EF4-FFF2-40B4-BE49-F238E27FC236}">
                <a16:creationId xmlns:a16="http://schemas.microsoft.com/office/drawing/2014/main" id="{44D07EE5-F6FC-4040-8C07-6E19B0352778}"/>
              </a:ext>
            </a:extLst>
          </p:cNvPr>
          <p:cNvSpPr txBox="1">
            <a:spLocks/>
          </p:cNvSpPr>
          <p:nvPr/>
        </p:nvSpPr>
        <p:spPr>
          <a:xfrm>
            <a:off x="2397696" y="995689"/>
            <a:ext cx="8924085" cy="2185662"/>
          </a:xfrm>
          <a:prstGeom prst="rect">
            <a:avLst/>
          </a:prstGeom>
        </p:spPr>
        <p:txBody>
          <a:bodyPr lIns="0" tIns="0" rIns="0" bIns="0"/>
          <a:lstStyle>
            <a:lvl1pPr marL="0" indent="-144000" algn="l" defTabSz="914400" rtl="0" eaLnBrk="1" latinLnBrk="1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400" b="1" i="0" kern="1200">
                <a:solidFill>
                  <a:srgbClr val="3CC864"/>
                </a:solidFill>
                <a:latin typeface="NanumGothic" panose="020D0604000000000000" pitchFamily="34" charset="-127"/>
                <a:ea typeface="NanumGothic" panose="020D0604000000000000" pitchFamily="34" charset="-127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>
              <a:lnSpc>
                <a:spcPct val="200000"/>
              </a:lnSpc>
              <a:buFont typeface="Arial" panose="020B0604020202020204" pitchFamily="34" charset="0"/>
              <a:buNone/>
            </a:pPr>
            <a:r>
              <a:rPr kumimoji="1" lang="ko-KR" altLang="en-US" sz="1800" b="0" dirty="0">
                <a:solidFill>
                  <a:schemeClr val="tx1"/>
                </a:solidFill>
                <a:latin typeface="+mn-ea"/>
                <a:ea typeface="+mn-ea"/>
              </a:rPr>
              <a:t>다장조</a:t>
            </a:r>
            <a:r>
              <a:rPr kumimoji="1" lang="en-US" altLang="ko-KR" sz="1800" b="0" dirty="0">
                <a:solidFill>
                  <a:schemeClr val="tx1"/>
                </a:solidFill>
                <a:latin typeface="+mn-ea"/>
                <a:ea typeface="+mn-ea"/>
              </a:rPr>
              <a:t> </a:t>
            </a:r>
          </a:p>
          <a:p>
            <a:pPr indent="0">
              <a:lnSpc>
                <a:spcPct val="200000"/>
              </a:lnSpc>
              <a:buFont typeface="Arial" panose="020B0604020202020204" pitchFamily="34" charset="0"/>
              <a:buNone/>
            </a:pPr>
            <a:r>
              <a:rPr kumimoji="1" lang="ko-KR" altLang="en-US" sz="1800" b="0" dirty="0">
                <a:solidFill>
                  <a:schemeClr val="tx1"/>
                </a:solidFill>
                <a:latin typeface="+mn-ea"/>
                <a:ea typeface="+mn-ea"/>
              </a:rPr>
              <a:t>   박자</a:t>
            </a:r>
            <a:endParaRPr kumimoji="1" lang="en-US" altLang="ko-KR" sz="1800" b="0" dirty="0">
              <a:solidFill>
                <a:schemeClr val="tx1"/>
              </a:solidFill>
              <a:latin typeface="+mn-ea"/>
              <a:ea typeface="+mn-ea"/>
            </a:endParaRPr>
          </a:p>
          <a:p>
            <a:pPr indent="0">
              <a:lnSpc>
                <a:spcPct val="200000"/>
              </a:lnSpc>
              <a:buFont typeface="Arial" panose="020B0604020202020204" pitchFamily="34" charset="0"/>
              <a:buNone/>
            </a:pPr>
            <a:r>
              <a:rPr kumimoji="1" lang="en-US" altLang="ko-KR" sz="1800" dirty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Moderato</a:t>
            </a:r>
            <a:r>
              <a:rPr kumimoji="1" lang="en-US" altLang="ko-KR" sz="1800" b="0" dirty="0">
                <a:solidFill>
                  <a:schemeClr val="tx1"/>
                </a:solidFill>
                <a:latin typeface="+mn-ea"/>
                <a:ea typeface="+mn-ea"/>
                <a:cs typeface="Times New Roman" panose="02020603050405020304" pitchFamily="18" charset="0"/>
              </a:rPr>
              <a:t>(</a:t>
            </a:r>
            <a:r>
              <a:rPr kumimoji="1" lang="ko-KR" altLang="en-US" sz="1800" b="0" dirty="0">
                <a:solidFill>
                  <a:schemeClr val="tx1"/>
                </a:solidFill>
                <a:latin typeface="+mn-ea"/>
                <a:ea typeface="+mn-ea"/>
                <a:cs typeface="Times New Roman" panose="02020603050405020304" pitchFamily="18" charset="0"/>
              </a:rPr>
              <a:t>보통 빠르게</a:t>
            </a:r>
            <a:r>
              <a:rPr kumimoji="1" lang="en-US" altLang="ko-KR" sz="1800" b="0" dirty="0">
                <a:solidFill>
                  <a:schemeClr val="tx1"/>
                </a:solidFill>
                <a:latin typeface="+mn-ea"/>
                <a:ea typeface="+mn-ea"/>
                <a:cs typeface="Times New Roman" panose="02020603050405020304" pitchFamily="18" charset="0"/>
              </a:rPr>
              <a:t>)</a:t>
            </a:r>
          </a:p>
          <a:p>
            <a:pPr indent="0">
              <a:lnSpc>
                <a:spcPct val="200000"/>
              </a:lnSpc>
              <a:buFont typeface="Arial" panose="020B0604020202020204" pitchFamily="34" charset="0"/>
              <a:buNone/>
            </a:pPr>
            <a:r>
              <a:rPr kumimoji="1" lang="ko-KR" altLang="en-US" sz="1800" b="0" dirty="0">
                <a:solidFill>
                  <a:schemeClr val="tx1"/>
                </a:solidFill>
                <a:latin typeface="+mn-ea"/>
                <a:ea typeface="+mn-ea"/>
              </a:rPr>
              <a:t>부분 </a:t>
            </a:r>
            <a:r>
              <a:rPr kumimoji="1" lang="en-US" altLang="ko-KR" sz="1800" b="0" dirty="0">
                <a:solidFill>
                  <a:schemeClr val="tx1"/>
                </a:solidFill>
                <a:latin typeface="+mn-ea"/>
                <a:ea typeface="+mn-ea"/>
              </a:rPr>
              <a:t>2</a:t>
            </a:r>
            <a:r>
              <a:rPr kumimoji="1" lang="ko-KR" altLang="en-US" sz="1800" b="0" dirty="0">
                <a:solidFill>
                  <a:schemeClr val="tx1"/>
                </a:solidFill>
                <a:latin typeface="+mn-ea"/>
                <a:ea typeface="+mn-ea"/>
              </a:rPr>
              <a:t>부 합창</a:t>
            </a:r>
            <a:endParaRPr kumimoji="1" lang="en-US" altLang="ko-KR" sz="1800" b="0" dirty="0">
              <a:latin typeface="+mn-ea"/>
              <a:ea typeface="+mn-ea"/>
            </a:endParaRP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5C91B5D4-DA01-5677-CEC1-78988C08A86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kumimoji="1" lang="ko-KR" altLang="en-US" dirty="0">
                <a:latin typeface="+mn-ea"/>
                <a:ea typeface="+mn-ea"/>
              </a:rPr>
              <a:t>악곡 특징 이해하기</a:t>
            </a:r>
          </a:p>
        </p:txBody>
      </p:sp>
      <p:pic>
        <p:nvPicPr>
          <p:cNvPr id="8" name="그림 7">
            <a:extLst>
              <a:ext uri="{FF2B5EF4-FFF2-40B4-BE49-F238E27FC236}">
                <a16:creationId xmlns:a16="http://schemas.microsoft.com/office/drawing/2014/main" id="{52D580D2-C08B-4477-B0DD-8450BAE27FC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07" r="307"/>
          <a:stretch/>
        </p:blipFill>
        <p:spPr>
          <a:xfrm>
            <a:off x="2397696" y="1661160"/>
            <a:ext cx="243939" cy="411480"/>
          </a:xfrm>
          <a:prstGeom prst="rect">
            <a:avLst/>
          </a:prstGeom>
        </p:spPr>
      </p:pic>
      <p:sp>
        <p:nvSpPr>
          <p:cNvPr id="9" name="텍스트 개체 틀 1">
            <a:extLst>
              <a:ext uri="{FF2B5EF4-FFF2-40B4-BE49-F238E27FC236}">
                <a16:creationId xmlns:a16="http://schemas.microsoft.com/office/drawing/2014/main" id="{504F758F-AC47-4621-AABC-BA8BD96B0B13}"/>
              </a:ext>
            </a:extLst>
          </p:cNvPr>
          <p:cNvSpPr txBox="1">
            <a:spLocks/>
          </p:cNvSpPr>
          <p:nvPr/>
        </p:nvSpPr>
        <p:spPr>
          <a:xfrm>
            <a:off x="595200" y="976281"/>
            <a:ext cx="1388809" cy="4473289"/>
          </a:xfrm>
          <a:prstGeom prst="rect">
            <a:avLst/>
          </a:prstGeom>
        </p:spPr>
        <p:txBody>
          <a:bodyPr lIns="0" tIns="0" rIns="0" bIns="0" anchor="t"/>
          <a:lstStyle>
            <a:lvl1pPr marL="0" indent="-144000" algn="l" defTabSz="914400" rtl="0" eaLnBrk="1" latinLnBrk="1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400" b="1" i="0" kern="1200">
                <a:solidFill>
                  <a:srgbClr val="3CC864"/>
                </a:solidFill>
                <a:latin typeface="NanumGothic" panose="020D0604000000000000" pitchFamily="34" charset="-127"/>
                <a:ea typeface="NanumGothic" panose="020D0604000000000000" pitchFamily="34" charset="-127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>
              <a:lnSpc>
                <a:spcPct val="200000"/>
              </a:lnSpc>
              <a:buFont typeface="Arial" panose="020B0604020202020204" pitchFamily="34" charset="0"/>
              <a:buNone/>
            </a:pPr>
            <a:r>
              <a:rPr kumimoji="1" lang="ko-KR" altLang="en-US" sz="1800" dirty="0">
                <a:solidFill>
                  <a:schemeClr val="accent2">
                    <a:lumMod val="75000"/>
                  </a:schemeClr>
                </a:solidFill>
                <a:latin typeface="+mn-ea"/>
                <a:ea typeface="+mn-ea"/>
              </a:rPr>
              <a:t>조성</a:t>
            </a:r>
            <a:r>
              <a:rPr kumimoji="1" lang="en-US" altLang="ko-KR" sz="1800" dirty="0">
                <a:solidFill>
                  <a:schemeClr val="accent2">
                    <a:lumMod val="75000"/>
                  </a:schemeClr>
                </a:solidFill>
                <a:latin typeface="+mn-ea"/>
                <a:ea typeface="+mn-ea"/>
              </a:rPr>
              <a:t> </a:t>
            </a:r>
          </a:p>
          <a:p>
            <a:pPr indent="0">
              <a:lnSpc>
                <a:spcPct val="200000"/>
              </a:lnSpc>
              <a:buFont typeface="Arial" panose="020B0604020202020204" pitchFamily="34" charset="0"/>
              <a:buNone/>
            </a:pPr>
            <a:r>
              <a:rPr kumimoji="1" lang="ko-KR" altLang="en-US" sz="1800" dirty="0">
                <a:solidFill>
                  <a:schemeClr val="accent2">
                    <a:lumMod val="75000"/>
                  </a:schemeClr>
                </a:solidFill>
                <a:latin typeface="+mn-ea"/>
                <a:ea typeface="+mn-ea"/>
              </a:rPr>
              <a:t>박자</a:t>
            </a:r>
            <a:endParaRPr kumimoji="1" lang="en-US" altLang="ko-KR" sz="1800" dirty="0">
              <a:solidFill>
                <a:schemeClr val="accent2">
                  <a:lumMod val="75000"/>
                </a:schemeClr>
              </a:solidFill>
              <a:latin typeface="+mn-ea"/>
              <a:ea typeface="+mn-ea"/>
            </a:endParaRPr>
          </a:p>
          <a:p>
            <a:pPr indent="0">
              <a:lnSpc>
                <a:spcPct val="200000"/>
              </a:lnSpc>
              <a:buFont typeface="Arial" panose="020B0604020202020204" pitchFamily="34" charset="0"/>
              <a:buNone/>
            </a:pPr>
            <a:r>
              <a:rPr kumimoji="1" lang="ko-KR" altLang="en-US" sz="1800" dirty="0">
                <a:solidFill>
                  <a:schemeClr val="accent2">
                    <a:lumMod val="75000"/>
                  </a:schemeClr>
                </a:solidFill>
                <a:latin typeface="+mn-ea"/>
                <a:ea typeface="+mn-ea"/>
                <a:cs typeface="Times New Roman" panose="02020603050405020304" pitchFamily="18" charset="0"/>
              </a:rPr>
              <a:t>빠르기</a:t>
            </a:r>
            <a:endParaRPr kumimoji="1" lang="en-US" altLang="ko-KR" sz="1800" dirty="0">
              <a:solidFill>
                <a:schemeClr val="accent2">
                  <a:lumMod val="75000"/>
                </a:schemeClr>
              </a:solidFill>
              <a:latin typeface="+mn-ea"/>
              <a:ea typeface="+mn-ea"/>
              <a:cs typeface="Times New Roman" panose="02020603050405020304" pitchFamily="18" charset="0"/>
            </a:endParaRPr>
          </a:p>
          <a:p>
            <a:pPr indent="0">
              <a:lnSpc>
                <a:spcPct val="200000"/>
              </a:lnSpc>
              <a:buFont typeface="Arial" panose="020B0604020202020204" pitchFamily="34" charset="0"/>
              <a:buNone/>
            </a:pPr>
            <a:r>
              <a:rPr kumimoji="1" lang="ko-KR" altLang="en-US" sz="1800" dirty="0">
                <a:solidFill>
                  <a:schemeClr val="accent2">
                    <a:lumMod val="75000"/>
                  </a:schemeClr>
                </a:solidFill>
                <a:latin typeface="+mn-ea"/>
                <a:ea typeface="+mn-ea"/>
                <a:cs typeface="Times New Roman" panose="02020603050405020304" pitchFamily="18" charset="0"/>
              </a:rPr>
              <a:t>연주 형태</a:t>
            </a:r>
            <a:endParaRPr kumimoji="1" lang="en-US" altLang="ko-KR" sz="1800" dirty="0">
              <a:solidFill>
                <a:schemeClr val="accent2">
                  <a:lumMod val="75000"/>
                </a:schemeClr>
              </a:solidFill>
              <a:latin typeface="+mn-ea"/>
              <a:ea typeface="+mn-ea"/>
              <a:cs typeface="Times New Roman" panose="02020603050405020304" pitchFamily="18" charset="0"/>
            </a:endParaRPr>
          </a:p>
          <a:p>
            <a:pPr indent="0">
              <a:lnSpc>
                <a:spcPct val="200000"/>
              </a:lnSpc>
              <a:buFont typeface="Arial" panose="020B0604020202020204" pitchFamily="34" charset="0"/>
              <a:buNone/>
            </a:pPr>
            <a:r>
              <a:rPr kumimoji="1" lang="ko-KR" altLang="en-US" sz="1800" dirty="0">
                <a:solidFill>
                  <a:schemeClr val="accent2">
                    <a:lumMod val="75000"/>
                  </a:schemeClr>
                </a:solidFill>
                <a:latin typeface="+mn-ea"/>
                <a:ea typeface="+mn-ea"/>
                <a:cs typeface="Times New Roman" panose="02020603050405020304" pitchFamily="18" charset="0"/>
              </a:rPr>
              <a:t>악곡 해설</a:t>
            </a:r>
            <a:endParaRPr kumimoji="1" lang="en-US" altLang="ko-KR" sz="1800" dirty="0">
              <a:solidFill>
                <a:schemeClr val="accent2">
                  <a:lumMod val="75000"/>
                </a:schemeClr>
              </a:solidFill>
              <a:latin typeface="+mn-ea"/>
              <a:ea typeface="+mn-ea"/>
            </a:endParaRPr>
          </a:p>
        </p:txBody>
      </p:sp>
      <p:sp>
        <p:nvSpPr>
          <p:cNvPr id="10" name="텍스트 개체 틀 1">
            <a:extLst>
              <a:ext uri="{FF2B5EF4-FFF2-40B4-BE49-F238E27FC236}">
                <a16:creationId xmlns:a16="http://schemas.microsoft.com/office/drawing/2014/main" id="{6B75AE70-A487-4B7A-B508-56E143173F7A}"/>
              </a:ext>
            </a:extLst>
          </p:cNvPr>
          <p:cNvSpPr txBox="1">
            <a:spLocks/>
          </p:cNvSpPr>
          <p:nvPr/>
        </p:nvSpPr>
        <p:spPr>
          <a:xfrm>
            <a:off x="2404108" y="3303977"/>
            <a:ext cx="8924085" cy="1426774"/>
          </a:xfrm>
          <a:prstGeom prst="rect">
            <a:avLst/>
          </a:prstGeom>
        </p:spPr>
        <p:txBody>
          <a:bodyPr lIns="0" tIns="0" rIns="0" bIns="0"/>
          <a:lstStyle>
            <a:lvl1pPr marL="0" indent="-144000" algn="l" defTabSz="914400" rtl="0" eaLnBrk="1" latinLnBrk="1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400" b="1" i="0" kern="1200">
                <a:solidFill>
                  <a:srgbClr val="3CC864"/>
                </a:solidFill>
                <a:latin typeface="NanumGothic" panose="020D0604000000000000" pitchFamily="34" charset="-127"/>
                <a:ea typeface="NanumGothic" panose="020D0604000000000000" pitchFamily="34" charset="-127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>
              <a:lnSpc>
                <a:spcPct val="150000"/>
              </a:lnSpc>
              <a:buNone/>
            </a:pPr>
            <a:r>
              <a:rPr kumimoji="1" lang="ko-KR" altLang="en-US" sz="1800" b="0" dirty="0">
                <a:solidFill>
                  <a:schemeClr val="tx1"/>
                </a:solidFill>
                <a:latin typeface="+mn-ea"/>
                <a:ea typeface="+mn-ea"/>
              </a:rPr>
              <a:t>작곡가 이수인의 곡으로 밤하늘의 별을 서정적인 가락으로 아름답게 표현한 </a:t>
            </a:r>
            <a:r>
              <a:rPr kumimoji="1" lang="en-US" altLang="ko-KR" sz="1800" b="0" dirty="0">
                <a:solidFill>
                  <a:schemeClr val="tx1"/>
                </a:solidFill>
                <a:latin typeface="+mn-ea"/>
                <a:ea typeface="+mn-ea"/>
              </a:rPr>
              <a:t>2</a:t>
            </a:r>
            <a:r>
              <a:rPr kumimoji="1" lang="ko-KR" altLang="en-US" sz="1800" b="0" dirty="0">
                <a:solidFill>
                  <a:schemeClr val="tx1"/>
                </a:solidFill>
                <a:latin typeface="+mn-ea"/>
                <a:ea typeface="+mn-ea"/>
              </a:rPr>
              <a:t>부 합창곡이다</a:t>
            </a:r>
            <a:r>
              <a:rPr kumimoji="1" lang="en-US" altLang="ko-KR" sz="1800" b="0" dirty="0">
                <a:solidFill>
                  <a:schemeClr val="tx1"/>
                </a:solidFill>
                <a:latin typeface="+mn-ea"/>
                <a:ea typeface="+mn-ea"/>
              </a:rPr>
              <a:t>. </a:t>
            </a:r>
            <a:r>
              <a:rPr kumimoji="1" lang="ko-KR" altLang="en-US" sz="1800" b="0" dirty="0">
                <a:solidFill>
                  <a:schemeClr val="tx1"/>
                </a:solidFill>
                <a:latin typeface="+mn-ea"/>
                <a:ea typeface="+mn-ea"/>
              </a:rPr>
              <a:t>작곡가가 밤 하늘의 별을 보고 시인 이병기의 시 구절을 떠올리며 단숨에 작곡했다고 하며</a:t>
            </a:r>
            <a:r>
              <a:rPr kumimoji="1" lang="en-US" altLang="ko-KR" sz="1800" b="0" dirty="0">
                <a:solidFill>
                  <a:schemeClr val="tx1"/>
                </a:solidFill>
                <a:latin typeface="+mn-ea"/>
                <a:ea typeface="+mn-ea"/>
              </a:rPr>
              <a:t>, </a:t>
            </a:r>
            <a:r>
              <a:rPr kumimoji="1" lang="ko-KR" altLang="en-US" sz="1800" b="0" dirty="0">
                <a:solidFill>
                  <a:schemeClr val="tx1"/>
                </a:solidFill>
                <a:latin typeface="+mn-ea"/>
                <a:ea typeface="+mn-ea"/>
              </a:rPr>
              <a:t>소박하고 아름다운 가사와 멜로디가 잘 어우러져 있다</a:t>
            </a:r>
            <a:r>
              <a:rPr kumimoji="1" lang="en-US" altLang="ko-KR" sz="1800" b="0" dirty="0">
                <a:solidFill>
                  <a:schemeClr val="tx1"/>
                </a:solidFill>
                <a:latin typeface="+mn-ea"/>
                <a:ea typeface="+mn-ea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2136354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5C91B5D4-DA01-5677-CEC1-78988C08A86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kumimoji="1" lang="ko-KR" altLang="en-US" dirty="0">
                <a:latin typeface="+mn-ea"/>
                <a:ea typeface="+mn-ea"/>
              </a:rPr>
              <a:t>악곡 익히기</a:t>
            </a:r>
          </a:p>
        </p:txBody>
      </p:sp>
      <p:sp>
        <p:nvSpPr>
          <p:cNvPr id="21" name="사각형: 둥근 모서리 20">
            <a:extLst>
              <a:ext uri="{FF2B5EF4-FFF2-40B4-BE49-F238E27FC236}">
                <a16:creationId xmlns:a16="http://schemas.microsoft.com/office/drawing/2014/main" id="{C4AEA0CE-3EA2-4829-8868-CFA7AA609689}"/>
              </a:ext>
            </a:extLst>
          </p:cNvPr>
          <p:cNvSpPr/>
          <p:nvPr/>
        </p:nvSpPr>
        <p:spPr bwMode="auto">
          <a:xfrm>
            <a:off x="11249803" y="1012858"/>
            <a:ext cx="437735" cy="224302"/>
          </a:xfrm>
          <a:prstGeom prst="roundRect">
            <a:avLst/>
          </a:prstGeom>
          <a:solidFill>
            <a:schemeClr val="accent3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ko-KR" altLang="en-US" sz="900" dirty="0">
                <a:solidFill>
                  <a:schemeClr val="accent3">
                    <a:lumMod val="50000"/>
                  </a:schemeClr>
                </a:solidFill>
                <a:latin typeface="+mn-ea"/>
              </a:rPr>
              <a:t>감상</a:t>
            </a:r>
          </a:p>
        </p:txBody>
      </p:sp>
      <p:sp>
        <p:nvSpPr>
          <p:cNvPr id="25" name="사각형: 둥근 모서리 24">
            <a:extLst>
              <a:ext uri="{FF2B5EF4-FFF2-40B4-BE49-F238E27FC236}">
                <a16:creationId xmlns:a16="http://schemas.microsoft.com/office/drawing/2014/main" id="{5C7AA52A-F243-4442-A696-9B4CCE82FF89}"/>
              </a:ext>
            </a:extLst>
          </p:cNvPr>
          <p:cNvSpPr/>
          <p:nvPr/>
        </p:nvSpPr>
        <p:spPr bwMode="auto">
          <a:xfrm>
            <a:off x="11249803" y="1901595"/>
            <a:ext cx="437735" cy="224302"/>
          </a:xfrm>
          <a:prstGeom prst="roundRect">
            <a:avLst/>
          </a:prstGeom>
          <a:solidFill>
            <a:schemeClr val="accent2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ko-KR" altLang="en-US" sz="900" dirty="0">
                <a:solidFill>
                  <a:schemeClr val="accent2">
                    <a:lumMod val="50000"/>
                  </a:schemeClr>
                </a:solidFill>
                <a:latin typeface="+mn-ea"/>
              </a:rPr>
              <a:t>반주</a:t>
            </a:r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B4E61B1D-122D-5FC7-F23E-42E20B8A736B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3620360" y="1125009"/>
            <a:ext cx="4951280" cy="5007912"/>
          </a:xfrm>
          <a:prstGeom prst="rect">
            <a:avLst/>
          </a:prstGeom>
        </p:spPr>
      </p:pic>
      <p:pic>
        <p:nvPicPr>
          <p:cNvPr id="12" name="Q7.별-노래">
            <a:hlinkClick r:id="" action="ppaction://media"/>
            <a:extLst>
              <a:ext uri="{FF2B5EF4-FFF2-40B4-BE49-F238E27FC236}">
                <a16:creationId xmlns:a16="http://schemas.microsoft.com/office/drawing/2014/main" id="{73441206-1446-2233-FCCE-05261C46E82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>
            <a:duotone>
              <a:prstClr val="black"/>
              <a:schemeClr val="accent3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11279506" y="1332448"/>
            <a:ext cx="378323" cy="378323"/>
          </a:xfrm>
          <a:prstGeom prst="rect">
            <a:avLst/>
          </a:prstGeom>
        </p:spPr>
      </p:pic>
      <p:pic>
        <p:nvPicPr>
          <p:cNvPr id="13" name="Q7.별-반주">
            <a:hlinkClick r:id="" action="ppaction://media"/>
            <a:extLst>
              <a:ext uri="{FF2B5EF4-FFF2-40B4-BE49-F238E27FC236}">
                <a16:creationId xmlns:a16="http://schemas.microsoft.com/office/drawing/2014/main" id="{7A946535-B26E-D94D-1EB1-E297C4D3B7BA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>
            <a:duotone>
              <a:prstClr val="black"/>
              <a:schemeClr val="accent2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11279506" y="2221184"/>
            <a:ext cx="378323" cy="3783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1387025"/>
      </p:ext>
    </p:extLst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  <p:audio>
              <p:cMediaNode vol="80000">
                <p:cTn id="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5C91B5D4-DA01-5677-CEC1-78988C08A86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kumimoji="1" lang="ko-KR" altLang="en-US" dirty="0"/>
              <a:t>노랫말의 의미 알아보기</a:t>
            </a:r>
            <a:endParaRPr kumimoji="1" lang="ko-KR" altLang="en-US" dirty="0">
              <a:latin typeface="+mn-ea"/>
              <a:ea typeface="+mn-ea"/>
            </a:endParaRPr>
          </a:p>
        </p:txBody>
      </p:sp>
      <p:pic>
        <p:nvPicPr>
          <p:cNvPr id="52" name="그림 51">
            <a:extLst>
              <a:ext uri="{FF2B5EF4-FFF2-40B4-BE49-F238E27FC236}">
                <a16:creationId xmlns:a16="http://schemas.microsoft.com/office/drawing/2014/main" id="{689AA8A6-35CF-8A55-FCE6-B196F357398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1615440" y="751670"/>
            <a:ext cx="5463540" cy="5526031"/>
          </a:xfrm>
          <a:prstGeom prst="rect">
            <a:avLst/>
          </a:prstGeom>
        </p:spPr>
      </p:pic>
      <p:sp>
        <p:nvSpPr>
          <p:cNvPr id="53" name="타원 52">
            <a:extLst>
              <a:ext uri="{FF2B5EF4-FFF2-40B4-BE49-F238E27FC236}">
                <a16:creationId xmlns:a16="http://schemas.microsoft.com/office/drawing/2014/main" id="{256E9688-DCBD-738B-C7CD-1D92FE63FD41}"/>
              </a:ext>
            </a:extLst>
          </p:cNvPr>
          <p:cNvSpPr/>
          <p:nvPr/>
        </p:nvSpPr>
        <p:spPr>
          <a:xfrm>
            <a:off x="4716684" y="1852282"/>
            <a:ext cx="217266" cy="217266"/>
          </a:xfrm>
          <a:prstGeom prst="ellipse">
            <a:avLst/>
          </a:prstGeom>
          <a:solidFill>
            <a:schemeClr val="accent3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55" name="직선 연결선 54">
            <a:extLst>
              <a:ext uri="{FF2B5EF4-FFF2-40B4-BE49-F238E27FC236}">
                <a16:creationId xmlns:a16="http://schemas.microsoft.com/office/drawing/2014/main" id="{F40138D8-91F4-F569-B640-F7D0084D4A1C}"/>
              </a:ext>
            </a:extLst>
          </p:cNvPr>
          <p:cNvCxnSpPr>
            <a:cxnSpLocks/>
          </p:cNvCxnSpPr>
          <p:nvPr/>
        </p:nvCxnSpPr>
        <p:spPr>
          <a:xfrm flipV="1">
            <a:off x="4933950" y="1485901"/>
            <a:ext cx="3449954" cy="475014"/>
          </a:xfrm>
          <a:prstGeom prst="line">
            <a:avLst/>
          </a:prstGeom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sp>
        <p:nvSpPr>
          <p:cNvPr id="56" name="사각형: 둥근 모서리 55">
            <a:extLst>
              <a:ext uri="{FF2B5EF4-FFF2-40B4-BE49-F238E27FC236}">
                <a16:creationId xmlns:a16="http://schemas.microsoft.com/office/drawing/2014/main" id="{1C552ADD-B090-4446-46A2-FC4E7A87D123}"/>
              </a:ext>
            </a:extLst>
          </p:cNvPr>
          <p:cNvSpPr/>
          <p:nvPr/>
        </p:nvSpPr>
        <p:spPr>
          <a:xfrm>
            <a:off x="8383904" y="1328738"/>
            <a:ext cx="1304924" cy="251999"/>
          </a:xfrm>
          <a:prstGeom prst="roundRect">
            <a:avLst/>
          </a:prstGeom>
          <a:noFill/>
          <a:ln w="9525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3"/>
          </a:fontRef>
        </p:style>
        <p:txBody>
          <a:bodyPr rtlCol="0" anchor="ctr"/>
          <a:lstStyle/>
          <a:p>
            <a:pPr algn="ctr"/>
            <a:r>
              <a:rPr lang="ko-KR" altLang="en-US" sz="1100" dirty="0">
                <a:solidFill>
                  <a:schemeClr val="tx1"/>
                </a:solidFill>
              </a:rPr>
              <a:t>마당</a:t>
            </a:r>
          </a:p>
        </p:txBody>
      </p:sp>
      <p:sp>
        <p:nvSpPr>
          <p:cNvPr id="58" name="타원 57">
            <a:extLst>
              <a:ext uri="{FF2B5EF4-FFF2-40B4-BE49-F238E27FC236}">
                <a16:creationId xmlns:a16="http://schemas.microsoft.com/office/drawing/2014/main" id="{77D88BF0-18D7-E272-B78E-AAE597C607EA}"/>
              </a:ext>
            </a:extLst>
          </p:cNvPr>
          <p:cNvSpPr/>
          <p:nvPr/>
        </p:nvSpPr>
        <p:spPr>
          <a:xfrm>
            <a:off x="2049684" y="2690482"/>
            <a:ext cx="1104996" cy="217266"/>
          </a:xfrm>
          <a:prstGeom prst="ellipse">
            <a:avLst/>
          </a:prstGeom>
          <a:solidFill>
            <a:schemeClr val="accent5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59" name="직선 연결선 58">
            <a:extLst>
              <a:ext uri="{FF2B5EF4-FFF2-40B4-BE49-F238E27FC236}">
                <a16:creationId xmlns:a16="http://schemas.microsoft.com/office/drawing/2014/main" id="{34095E85-CE02-FD5B-C774-9DA84742E163}"/>
              </a:ext>
            </a:extLst>
          </p:cNvPr>
          <p:cNvCxnSpPr>
            <a:cxnSpLocks/>
          </p:cNvCxnSpPr>
          <p:nvPr/>
        </p:nvCxnSpPr>
        <p:spPr>
          <a:xfrm flipV="1">
            <a:off x="3100340" y="2199200"/>
            <a:ext cx="4809220" cy="583647"/>
          </a:xfrm>
          <a:prstGeom prst="line">
            <a:avLst/>
          </a:prstGeom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sp>
        <p:nvSpPr>
          <p:cNvPr id="61" name="사각형: 둥근 모서리 60">
            <a:extLst>
              <a:ext uri="{FF2B5EF4-FFF2-40B4-BE49-F238E27FC236}">
                <a16:creationId xmlns:a16="http://schemas.microsoft.com/office/drawing/2014/main" id="{F1DCE050-B2EE-DF14-05F3-BEE81F15FF26}"/>
              </a:ext>
            </a:extLst>
          </p:cNvPr>
          <p:cNvSpPr/>
          <p:nvPr/>
        </p:nvSpPr>
        <p:spPr>
          <a:xfrm>
            <a:off x="7909560" y="2066366"/>
            <a:ext cx="1920240" cy="251999"/>
          </a:xfrm>
          <a:prstGeom prst="roundRect">
            <a:avLst/>
          </a:prstGeom>
          <a:noFill/>
          <a:ln w="9525" cap="flat" cmpd="sng" algn="ctr">
            <a:solidFill>
              <a:schemeClr val="accent5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5"/>
          </a:fontRef>
        </p:style>
        <p:txBody>
          <a:bodyPr rtlCol="0" anchor="ctr"/>
          <a:lstStyle/>
          <a:p>
            <a:pPr algn="ctr"/>
            <a:r>
              <a:rPr lang="ko-KR" altLang="en-US" sz="1100" dirty="0">
                <a:solidFill>
                  <a:schemeClr val="tx1"/>
                </a:solidFill>
              </a:rPr>
              <a:t>서쪽에 있는 산 가까이</a:t>
            </a:r>
          </a:p>
        </p:txBody>
      </p:sp>
      <p:sp>
        <p:nvSpPr>
          <p:cNvPr id="62" name="타원 61">
            <a:extLst>
              <a:ext uri="{FF2B5EF4-FFF2-40B4-BE49-F238E27FC236}">
                <a16:creationId xmlns:a16="http://schemas.microsoft.com/office/drawing/2014/main" id="{BDEF8010-A7D8-25E0-FD5D-0ACCC7ABFE7D}"/>
              </a:ext>
            </a:extLst>
          </p:cNvPr>
          <p:cNvSpPr/>
          <p:nvPr/>
        </p:nvSpPr>
        <p:spPr>
          <a:xfrm>
            <a:off x="2632662" y="3551542"/>
            <a:ext cx="880158" cy="217266"/>
          </a:xfrm>
          <a:prstGeom prst="ellipse">
            <a:avLst/>
          </a:prstGeom>
          <a:solidFill>
            <a:schemeClr val="accent3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63" name="직선 연결선 62">
            <a:extLst>
              <a:ext uri="{FF2B5EF4-FFF2-40B4-BE49-F238E27FC236}">
                <a16:creationId xmlns:a16="http://schemas.microsoft.com/office/drawing/2014/main" id="{8F64D042-70EA-66B8-7704-75FF495D83BF}"/>
              </a:ext>
            </a:extLst>
          </p:cNvPr>
          <p:cNvCxnSpPr>
            <a:cxnSpLocks/>
          </p:cNvCxnSpPr>
          <p:nvPr/>
        </p:nvCxnSpPr>
        <p:spPr>
          <a:xfrm flipV="1">
            <a:off x="3512820" y="3061527"/>
            <a:ext cx="4871084" cy="584425"/>
          </a:xfrm>
          <a:prstGeom prst="line">
            <a:avLst/>
          </a:prstGeom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sp>
        <p:nvSpPr>
          <p:cNvPr id="65" name="타원 64">
            <a:extLst>
              <a:ext uri="{FF2B5EF4-FFF2-40B4-BE49-F238E27FC236}">
                <a16:creationId xmlns:a16="http://schemas.microsoft.com/office/drawing/2014/main" id="{666F9F67-53D0-12DA-119B-0562E7587F6A}"/>
              </a:ext>
            </a:extLst>
          </p:cNvPr>
          <p:cNvSpPr/>
          <p:nvPr/>
        </p:nvSpPr>
        <p:spPr>
          <a:xfrm>
            <a:off x="1847802" y="6009670"/>
            <a:ext cx="1104996" cy="217266"/>
          </a:xfrm>
          <a:prstGeom prst="ellipse">
            <a:avLst/>
          </a:prstGeom>
          <a:solidFill>
            <a:schemeClr val="accent3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6" name="타원 65">
            <a:extLst>
              <a:ext uri="{FF2B5EF4-FFF2-40B4-BE49-F238E27FC236}">
                <a16:creationId xmlns:a16="http://schemas.microsoft.com/office/drawing/2014/main" id="{A80E0FA2-4A4C-10C1-84C0-69D170170C6F}"/>
              </a:ext>
            </a:extLst>
          </p:cNvPr>
          <p:cNvSpPr/>
          <p:nvPr/>
        </p:nvSpPr>
        <p:spPr>
          <a:xfrm>
            <a:off x="2705052" y="5125750"/>
            <a:ext cx="217266" cy="217266"/>
          </a:xfrm>
          <a:prstGeom prst="ellipse">
            <a:avLst/>
          </a:prstGeom>
          <a:solidFill>
            <a:schemeClr val="accent5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7" name="타원 66">
            <a:extLst>
              <a:ext uri="{FF2B5EF4-FFF2-40B4-BE49-F238E27FC236}">
                <a16:creationId xmlns:a16="http://schemas.microsoft.com/office/drawing/2014/main" id="{81450DCA-7F82-33AD-38AD-F114D72D1DC6}"/>
              </a:ext>
            </a:extLst>
          </p:cNvPr>
          <p:cNvSpPr/>
          <p:nvPr/>
        </p:nvSpPr>
        <p:spPr>
          <a:xfrm>
            <a:off x="4746282" y="6017047"/>
            <a:ext cx="1578318" cy="217266"/>
          </a:xfrm>
          <a:prstGeom prst="ellipse">
            <a:avLst/>
          </a:prstGeom>
          <a:solidFill>
            <a:schemeClr val="accent5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68" name="직선 연결선 67">
            <a:extLst>
              <a:ext uri="{FF2B5EF4-FFF2-40B4-BE49-F238E27FC236}">
                <a16:creationId xmlns:a16="http://schemas.microsoft.com/office/drawing/2014/main" id="{D01C45AB-C822-8097-D636-043BF2AF8D26}"/>
              </a:ext>
            </a:extLst>
          </p:cNvPr>
          <p:cNvCxnSpPr>
            <a:cxnSpLocks/>
          </p:cNvCxnSpPr>
          <p:nvPr/>
        </p:nvCxnSpPr>
        <p:spPr>
          <a:xfrm flipV="1">
            <a:off x="2922222" y="3924632"/>
            <a:ext cx="5122641" cy="1267590"/>
          </a:xfrm>
          <a:prstGeom prst="line">
            <a:avLst/>
          </a:prstGeom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69" name="직선 연결선 68">
            <a:extLst>
              <a:ext uri="{FF2B5EF4-FFF2-40B4-BE49-F238E27FC236}">
                <a16:creationId xmlns:a16="http://schemas.microsoft.com/office/drawing/2014/main" id="{FAFB6551-EFD9-4D40-EDA2-A38BC7FFCFDA}"/>
              </a:ext>
            </a:extLst>
          </p:cNvPr>
          <p:cNvCxnSpPr>
            <a:cxnSpLocks/>
            <a:stCxn id="65" idx="7"/>
          </p:cNvCxnSpPr>
          <p:nvPr/>
        </p:nvCxnSpPr>
        <p:spPr>
          <a:xfrm flipV="1">
            <a:off x="2790975" y="5001524"/>
            <a:ext cx="5941545" cy="1039964"/>
          </a:xfrm>
          <a:prstGeom prst="line">
            <a:avLst/>
          </a:prstGeom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72" name="직선 연결선 71">
            <a:extLst>
              <a:ext uri="{FF2B5EF4-FFF2-40B4-BE49-F238E27FC236}">
                <a16:creationId xmlns:a16="http://schemas.microsoft.com/office/drawing/2014/main" id="{E2D2E7CB-B529-17C3-3B96-5EB500390A0D}"/>
              </a:ext>
            </a:extLst>
          </p:cNvPr>
          <p:cNvCxnSpPr>
            <a:cxnSpLocks/>
            <a:stCxn id="67" idx="6"/>
          </p:cNvCxnSpPr>
          <p:nvPr/>
        </p:nvCxnSpPr>
        <p:spPr>
          <a:xfrm flipV="1">
            <a:off x="6324600" y="5815172"/>
            <a:ext cx="2545080" cy="310508"/>
          </a:xfrm>
          <a:prstGeom prst="line">
            <a:avLst/>
          </a:prstGeom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sp>
        <p:nvSpPr>
          <p:cNvPr id="75" name="사각형: 둥근 모서리 74">
            <a:extLst>
              <a:ext uri="{FF2B5EF4-FFF2-40B4-BE49-F238E27FC236}">
                <a16:creationId xmlns:a16="http://schemas.microsoft.com/office/drawing/2014/main" id="{0CE8E12A-D09E-13BA-B420-838FC1B32FEE}"/>
              </a:ext>
            </a:extLst>
          </p:cNvPr>
          <p:cNvSpPr/>
          <p:nvPr/>
        </p:nvSpPr>
        <p:spPr>
          <a:xfrm>
            <a:off x="8044863" y="3770693"/>
            <a:ext cx="1224915" cy="251999"/>
          </a:xfrm>
          <a:prstGeom prst="roundRect">
            <a:avLst/>
          </a:prstGeom>
          <a:noFill/>
          <a:ln w="9525" cap="flat" cmpd="sng" algn="ctr">
            <a:solidFill>
              <a:schemeClr val="accent5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5"/>
          </a:fontRef>
        </p:style>
        <p:txBody>
          <a:bodyPr rtlCol="0" anchor="ctr"/>
          <a:lstStyle/>
          <a:p>
            <a:pPr algn="ctr"/>
            <a:r>
              <a:rPr lang="ko-KR" altLang="en-US" sz="1100">
                <a:solidFill>
                  <a:schemeClr val="tx1"/>
                </a:solidFill>
              </a:rPr>
              <a:t>누구의</a:t>
            </a:r>
            <a:endParaRPr lang="ko-KR" altLang="en-US" sz="1100" dirty="0">
              <a:solidFill>
                <a:schemeClr val="tx1"/>
              </a:solidFill>
            </a:endParaRPr>
          </a:p>
        </p:txBody>
      </p:sp>
      <p:sp>
        <p:nvSpPr>
          <p:cNvPr id="76" name="사각형: 둥근 모서리 75">
            <a:extLst>
              <a:ext uri="{FF2B5EF4-FFF2-40B4-BE49-F238E27FC236}">
                <a16:creationId xmlns:a16="http://schemas.microsoft.com/office/drawing/2014/main" id="{C8407B00-18DD-58FC-6820-1DDC2D9B474C}"/>
              </a:ext>
            </a:extLst>
          </p:cNvPr>
          <p:cNvSpPr/>
          <p:nvPr/>
        </p:nvSpPr>
        <p:spPr>
          <a:xfrm>
            <a:off x="8869680" y="5663151"/>
            <a:ext cx="1920240" cy="251999"/>
          </a:xfrm>
          <a:prstGeom prst="roundRect">
            <a:avLst/>
          </a:prstGeom>
          <a:noFill/>
          <a:ln w="9525" cap="flat" cmpd="sng" algn="ctr">
            <a:solidFill>
              <a:schemeClr val="accent5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5"/>
          </a:fontRef>
        </p:style>
        <p:txBody>
          <a:bodyPr rtlCol="0" anchor="ctr"/>
          <a:lstStyle/>
          <a:p>
            <a:pPr algn="ctr"/>
            <a:r>
              <a:rPr lang="ko-KR" altLang="en-US" sz="1100" dirty="0">
                <a:solidFill>
                  <a:schemeClr val="tx1"/>
                </a:solidFill>
              </a:rPr>
              <a:t>세어 </a:t>
            </a:r>
            <a:r>
              <a:rPr lang="ko-KR" altLang="en-US" sz="1100" dirty="0" err="1">
                <a:solidFill>
                  <a:schemeClr val="tx1"/>
                </a:solidFill>
              </a:rPr>
              <a:t>보노라</a:t>
            </a:r>
            <a:endParaRPr lang="ko-KR" altLang="en-US" sz="1100" dirty="0">
              <a:solidFill>
                <a:schemeClr val="tx1"/>
              </a:solidFill>
            </a:endParaRPr>
          </a:p>
        </p:txBody>
      </p:sp>
      <p:sp>
        <p:nvSpPr>
          <p:cNvPr id="77" name="사각형: 둥근 모서리 76">
            <a:extLst>
              <a:ext uri="{FF2B5EF4-FFF2-40B4-BE49-F238E27FC236}">
                <a16:creationId xmlns:a16="http://schemas.microsoft.com/office/drawing/2014/main" id="{92641A7D-A8BA-AD39-ED12-205D7E7C037B}"/>
              </a:ext>
            </a:extLst>
          </p:cNvPr>
          <p:cNvSpPr/>
          <p:nvPr/>
        </p:nvSpPr>
        <p:spPr>
          <a:xfrm>
            <a:off x="8383904" y="2911807"/>
            <a:ext cx="3137536" cy="251999"/>
          </a:xfrm>
          <a:prstGeom prst="roundRect">
            <a:avLst/>
          </a:prstGeom>
          <a:noFill/>
          <a:ln w="9525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3"/>
          </a:fontRef>
        </p:style>
        <p:txBody>
          <a:bodyPr rtlCol="0" anchor="ctr"/>
          <a:lstStyle/>
          <a:p>
            <a:pPr algn="ctr"/>
            <a:r>
              <a:rPr lang="ko-KR" altLang="en-US" sz="1100" dirty="0">
                <a:solidFill>
                  <a:schemeClr val="tx1"/>
                </a:solidFill>
              </a:rPr>
              <a:t>초하룻날로부터 셋째 되는 날에 뜨는 달</a:t>
            </a:r>
          </a:p>
        </p:txBody>
      </p:sp>
      <p:sp>
        <p:nvSpPr>
          <p:cNvPr id="78" name="사각형: 둥근 모서리 77">
            <a:extLst>
              <a:ext uri="{FF2B5EF4-FFF2-40B4-BE49-F238E27FC236}">
                <a16:creationId xmlns:a16="http://schemas.microsoft.com/office/drawing/2014/main" id="{4B55E8DF-96AD-57EA-E344-143FEF27C9C4}"/>
              </a:ext>
            </a:extLst>
          </p:cNvPr>
          <p:cNvSpPr/>
          <p:nvPr/>
        </p:nvSpPr>
        <p:spPr>
          <a:xfrm>
            <a:off x="8734378" y="4872706"/>
            <a:ext cx="2185082" cy="251999"/>
          </a:xfrm>
          <a:prstGeom prst="roundRect">
            <a:avLst/>
          </a:prstGeom>
          <a:noFill/>
          <a:ln w="9525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3"/>
          </a:fontRef>
        </p:style>
        <p:txBody>
          <a:bodyPr rtlCol="0" anchor="ctr"/>
          <a:lstStyle/>
          <a:p>
            <a:pPr algn="ctr"/>
            <a:r>
              <a:rPr lang="ko-KR" altLang="en-US" sz="1100" err="1">
                <a:solidFill>
                  <a:schemeClr val="tx1"/>
                </a:solidFill>
              </a:rPr>
              <a:t>아무말</a:t>
            </a:r>
            <a:r>
              <a:rPr lang="ko-KR" altLang="en-US" sz="1100" dirty="0">
                <a:solidFill>
                  <a:schemeClr val="tx1"/>
                </a:solidFill>
              </a:rPr>
              <a:t> 없이 가만히</a:t>
            </a:r>
          </a:p>
        </p:txBody>
      </p:sp>
    </p:spTree>
    <p:extLst>
      <p:ext uri="{BB962C8B-B14F-4D97-AF65-F5344CB8AC3E}">
        <p14:creationId xmlns:p14="http://schemas.microsoft.com/office/powerpoint/2010/main" val="33907023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1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10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10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10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10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" grpId="0" animBg="1"/>
      <p:bldP spid="56" grpId="0" animBg="1"/>
      <p:bldP spid="58" grpId="0" animBg="1"/>
      <p:bldP spid="61" grpId="0" animBg="1"/>
      <p:bldP spid="62" grpId="0" animBg="1"/>
      <p:bldP spid="65" grpId="0" animBg="1"/>
      <p:bldP spid="66" grpId="0" animBg="1"/>
      <p:bldP spid="67" grpId="0" animBg="1"/>
      <p:bldP spid="75" grpId="0" animBg="1"/>
      <p:bldP spid="76" grpId="0" animBg="1"/>
      <p:bldP spid="77" grpId="0" animBg="1"/>
      <p:bldP spid="78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ABC37D-BCD7-C14C-C7D1-0B967EE3B0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333FE58B-39BB-9BE6-3984-8B4EF7BF75C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kumimoji="1" lang="ko-KR" altLang="en-US" dirty="0"/>
              <a:t>부분 </a:t>
            </a:r>
            <a:r>
              <a:rPr kumimoji="1" lang="en-US" altLang="ko-KR" dirty="0"/>
              <a:t>2</a:t>
            </a:r>
            <a:r>
              <a:rPr kumimoji="1" lang="ko-KR" altLang="en-US" dirty="0"/>
              <a:t>부 합창의 구성 알아보기</a:t>
            </a:r>
            <a:endParaRPr kumimoji="1" lang="ko-KR" altLang="en-US" dirty="0">
              <a:latin typeface="+mn-ea"/>
              <a:ea typeface="+mn-ea"/>
            </a:endParaRPr>
          </a:p>
        </p:txBody>
      </p:sp>
      <p:pic>
        <p:nvPicPr>
          <p:cNvPr id="2" name="그림 1">
            <a:extLst>
              <a:ext uri="{FF2B5EF4-FFF2-40B4-BE49-F238E27FC236}">
                <a16:creationId xmlns:a16="http://schemas.microsoft.com/office/drawing/2014/main" id="{D3BDC8A1-544F-B132-546E-E9A3286EC96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3620360" y="1125009"/>
            <a:ext cx="4951280" cy="5007912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4" name="잉크 3">
                <a:extLst>
                  <a:ext uri="{FF2B5EF4-FFF2-40B4-BE49-F238E27FC236}">
                    <a16:creationId xmlns:a16="http://schemas.microsoft.com/office/drawing/2014/main" id="{3796A91B-C669-5018-8453-A1D2DDBB0025}"/>
                  </a:ext>
                </a:extLst>
              </p14:cNvPr>
              <p14:cNvContentPartPr/>
              <p14:nvPr/>
            </p14:nvContentPartPr>
            <p14:xfrm>
              <a:off x="4105080" y="3441285"/>
              <a:ext cx="1438560" cy="109800"/>
            </p14:xfrm>
          </p:contentPart>
        </mc:Choice>
        <mc:Fallback>
          <p:pic>
            <p:nvPicPr>
              <p:cNvPr id="4" name="잉크 3">
                <a:extLst>
                  <a:ext uri="{FF2B5EF4-FFF2-40B4-BE49-F238E27FC236}">
                    <a16:creationId xmlns:a16="http://schemas.microsoft.com/office/drawing/2014/main" id="{3796A91B-C669-5018-8453-A1D2DDBB0025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4087440" y="3405645"/>
                <a:ext cx="1474200" cy="181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5" name="잉크 4">
                <a:extLst>
                  <a:ext uri="{FF2B5EF4-FFF2-40B4-BE49-F238E27FC236}">
                    <a16:creationId xmlns:a16="http://schemas.microsoft.com/office/drawing/2014/main" id="{3966B994-E934-759E-6940-106B335293F6}"/>
                  </a:ext>
                </a:extLst>
              </p14:cNvPr>
              <p14:cNvContentPartPr/>
              <p14:nvPr/>
            </p14:nvContentPartPr>
            <p14:xfrm>
              <a:off x="4107600" y="3521205"/>
              <a:ext cx="1433160" cy="98640"/>
            </p14:xfrm>
          </p:contentPart>
        </mc:Choice>
        <mc:Fallback>
          <p:pic>
            <p:nvPicPr>
              <p:cNvPr id="5" name="잉크 4">
                <a:extLst>
                  <a:ext uri="{FF2B5EF4-FFF2-40B4-BE49-F238E27FC236}">
                    <a16:creationId xmlns:a16="http://schemas.microsoft.com/office/drawing/2014/main" id="{3966B994-E934-759E-6940-106B335293F6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4089600" y="3485205"/>
                <a:ext cx="1468800" cy="170280"/>
              </a:xfrm>
              <a:prstGeom prst="rect">
                <a:avLst/>
              </a:prstGeom>
            </p:spPr>
          </p:pic>
        </mc:Fallback>
      </mc:AlternateContent>
      <p:cxnSp>
        <p:nvCxnSpPr>
          <p:cNvPr id="8" name="직선 연결선 7">
            <a:extLst>
              <a:ext uri="{FF2B5EF4-FFF2-40B4-BE49-F238E27FC236}">
                <a16:creationId xmlns:a16="http://schemas.microsoft.com/office/drawing/2014/main" id="{9EA54D96-FC44-36C3-D517-5D411063B2A6}"/>
              </a:ext>
            </a:extLst>
          </p:cNvPr>
          <p:cNvCxnSpPr>
            <a:cxnSpLocks/>
            <a:endCxn id="13" idx="3"/>
          </p:cNvCxnSpPr>
          <p:nvPr/>
        </p:nvCxnSpPr>
        <p:spPr>
          <a:xfrm flipH="1" flipV="1">
            <a:off x="3203375" y="3384437"/>
            <a:ext cx="901705" cy="166648"/>
          </a:xfrm>
          <a:prstGeom prst="line">
            <a:avLst/>
          </a:prstGeom>
          <a:ln w="9525"/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10" name="직선 연결선 9">
            <a:extLst>
              <a:ext uri="{FF2B5EF4-FFF2-40B4-BE49-F238E27FC236}">
                <a16:creationId xmlns:a16="http://schemas.microsoft.com/office/drawing/2014/main" id="{9B4B8915-CCD4-5F2F-F388-FFA285D92BE1}"/>
              </a:ext>
            </a:extLst>
          </p:cNvPr>
          <p:cNvCxnSpPr>
            <a:cxnSpLocks/>
          </p:cNvCxnSpPr>
          <p:nvPr/>
        </p:nvCxnSpPr>
        <p:spPr>
          <a:xfrm flipH="1">
            <a:off x="3203375" y="3619845"/>
            <a:ext cx="901705" cy="9120"/>
          </a:xfrm>
          <a:prstGeom prst="line">
            <a:avLst/>
          </a:prstGeom>
          <a:ln w="9525">
            <a:solidFill>
              <a:srgbClr val="00B050"/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11" name="타원 10">
            <a:extLst>
              <a:ext uri="{FF2B5EF4-FFF2-40B4-BE49-F238E27FC236}">
                <a16:creationId xmlns:a16="http://schemas.microsoft.com/office/drawing/2014/main" id="{8F82F58B-920B-FBE1-C0A7-C1F7898DE34E}"/>
              </a:ext>
            </a:extLst>
          </p:cNvPr>
          <p:cNvSpPr/>
          <p:nvPr/>
        </p:nvSpPr>
        <p:spPr>
          <a:xfrm>
            <a:off x="5272088" y="3312319"/>
            <a:ext cx="404812" cy="464337"/>
          </a:xfrm>
          <a:prstGeom prst="ellipse">
            <a:avLst/>
          </a:prstGeom>
          <a:noFill/>
          <a:ln w="9525" cap="flat" cmpd="sng" algn="ctr">
            <a:solidFill>
              <a:schemeClr val="accent5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5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262F7CD-0933-6543-DD29-6D1034214473}"/>
              </a:ext>
            </a:extLst>
          </p:cNvPr>
          <p:cNvSpPr txBox="1"/>
          <p:nvPr/>
        </p:nvSpPr>
        <p:spPr>
          <a:xfrm>
            <a:off x="5620668" y="3570525"/>
            <a:ext cx="453970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700">
                <a:solidFill>
                  <a:srgbClr val="FF0000"/>
                </a:solidFill>
              </a:rPr>
              <a:t>만나기</a:t>
            </a:r>
          </a:p>
        </p:txBody>
      </p:sp>
      <p:graphicFrame>
        <p:nvGraphicFramePr>
          <p:cNvPr id="13" name="표 12">
            <a:extLst>
              <a:ext uri="{FF2B5EF4-FFF2-40B4-BE49-F238E27FC236}">
                <a16:creationId xmlns:a16="http://schemas.microsoft.com/office/drawing/2014/main" id="{805A691B-8940-8BE6-A25C-160279C24E0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40348819"/>
              </p:ext>
            </p:extLst>
          </p:nvPr>
        </p:nvGraphicFramePr>
        <p:xfrm>
          <a:off x="2449312" y="3003058"/>
          <a:ext cx="754063" cy="762759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754063">
                  <a:extLst>
                    <a:ext uri="{9D8B030D-6E8A-4147-A177-3AD203B41FA5}">
                      <a16:colId xmlns:a16="http://schemas.microsoft.com/office/drawing/2014/main" val="1917976947"/>
                    </a:ext>
                  </a:extLst>
                </a:gridCol>
              </a:tblGrid>
              <a:tr h="25425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/>
                        <a:t>여성 </a:t>
                      </a:r>
                      <a:r>
                        <a:rPr lang="en-US" altLang="ko-KR" sz="1000" dirty="0"/>
                        <a:t>2</a:t>
                      </a:r>
                      <a:r>
                        <a:rPr lang="ko-KR" altLang="en-US" sz="1000" dirty="0"/>
                        <a:t>부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249909739"/>
                  </a:ext>
                </a:extLst>
              </a:tr>
              <a:tr h="25425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/>
                        <a:t>소프라노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227431058"/>
                  </a:ext>
                </a:extLst>
              </a:tr>
              <a:tr h="25425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/>
                        <a:t>알토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545612758"/>
                  </a:ext>
                </a:extLst>
              </a:tr>
            </a:tbl>
          </a:graphicData>
        </a:graphic>
      </p:graphicFrame>
      <p:graphicFrame>
        <p:nvGraphicFramePr>
          <p:cNvPr id="16" name="표 15">
            <a:extLst>
              <a:ext uri="{FF2B5EF4-FFF2-40B4-BE49-F238E27FC236}">
                <a16:creationId xmlns:a16="http://schemas.microsoft.com/office/drawing/2014/main" id="{EB14FCD2-11FA-3B07-ACB0-5D0907F6175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57772635"/>
              </p:ext>
            </p:extLst>
          </p:nvPr>
        </p:nvGraphicFramePr>
        <p:xfrm>
          <a:off x="1246417" y="3003057"/>
          <a:ext cx="754063" cy="762759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754063">
                  <a:extLst>
                    <a:ext uri="{9D8B030D-6E8A-4147-A177-3AD203B41FA5}">
                      <a16:colId xmlns:a16="http://schemas.microsoft.com/office/drawing/2014/main" val="1917976947"/>
                    </a:ext>
                  </a:extLst>
                </a:gridCol>
              </a:tblGrid>
              <a:tr h="25425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/>
                        <a:t>남성 </a:t>
                      </a:r>
                      <a:r>
                        <a:rPr lang="en-US" altLang="ko-KR" sz="1000" dirty="0"/>
                        <a:t>2</a:t>
                      </a:r>
                      <a:r>
                        <a:rPr lang="ko-KR" altLang="en-US" sz="1000" dirty="0"/>
                        <a:t>부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249909739"/>
                  </a:ext>
                </a:extLst>
              </a:tr>
              <a:tr h="25425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/>
                        <a:t>테너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227431058"/>
                  </a:ext>
                </a:extLst>
              </a:tr>
              <a:tr h="25425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/>
                        <a:t>베이스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545612758"/>
                  </a:ext>
                </a:extLst>
              </a:tr>
            </a:tbl>
          </a:graphicData>
        </a:graphic>
      </p:graphicFrame>
      <p:cxnSp>
        <p:nvCxnSpPr>
          <p:cNvPr id="17" name="직선 연결선 16">
            <a:extLst>
              <a:ext uri="{FF2B5EF4-FFF2-40B4-BE49-F238E27FC236}">
                <a16:creationId xmlns:a16="http://schemas.microsoft.com/office/drawing/2014/main" id="{5F1914DF-81F2-BA21-AD08-E5967BDA0144}"/>
              </a:ext>
            </a:extLst>
          </p:cNvPr>
          <p:cNvCxnSpPr>
            <a:cxnSpLocks/>
            <a:stCxn id="13" idx="1"/>
            <a:endCxn id="16" idx="3"/>
          </p:cNvCxnSpPr>
          <p:nvPr/>
        </p:nvCxnSpPr>
        <p:spPr>
          <a:xfrm flipH="1" flipV="1">
            <a:off x="2000480" y="3384436"/>
            <a:ext cx="448832" cy="1"/>
          </a:xfrm>
          <a:prstGeom prst="line">
            <a:avLst/>
          </a:prstGeom>
          <a:ln w="9525"/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id="{25589363-3961-5C6F-FC0B-65EE61F68E34}"/>
              </a:ext>
            </a:extLst>
          </p:cNvPr>
          <p:cNvCxnSpPr>
            <a:cxnSpLocks/>
          </p:cNvCxnSpPr>
          <p:nvPr/>
        </p:nvCxnSpPr>
        <p:spPr>
          <a:xfrm flipH="1">
            <a:off x="2000480" y="3661432"/>
            <a:ext cx="448832" cy="0"/>
          </a:xfrm>
          <a:prstGeom prst="line">
            <a:avLst/>
          </a:prstGeom>
          <a:ln w="9525">
            <a:solidFill>
              <a:srgbClr val="00B050"/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p14="http://schemas.microsoft.com/office/powerpoint/2010/main" Requires="p14">
          <p:contentPart p14:bwMode="auto" r:id="rId7">
            <p14:nvContentPartPr>
              <p14:cNvPr id="24" name="잉크 23">
                <a:extLst>
                  <a:ext uri="{FF2B5EF4-FFF2-40B4-BE49-F238E27FC236}">
                    <a16:creationId xmlns:a16="http://schemas.microsoft.com/office/drawing/2014/main" id="{0EB84011-92E2-E696-AF43-ED7195F9FB9A}"/>
                  </a:ext>
                </a:extLst>
              </p14:cNvPr>
              <p14:cNvContentPartPr/>
              <p14:nvPr/>
            </p14:nvContentPartPr>
            <p14:xfrm>
              <a:off x="6443362" y="3473685"/>
              <a:ext cx="1417319" cy="96840"/>
            </p14:xfrm>
          </p:contentPart>
        </mc:Choice>
        <mc:Fallback>
          <p:pic>
            <p:nvPicPr>
              <p:cNvPr id="24" name="잉크 23">
                <a:extLst>
                  <a:ext uri="{FF2B5EF4-FFF2-40B4-BE49-F238E27FC236}">
                    <a16:creationId xmlns:a16="http://schemas.microsoft.com/office/drawing/2014/main" id="{0EB84011-92E2-E696-AF43-ED7195F9FB9A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6425722" y="3438045"/>
                <a:ext cx="1452959" cy="168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9">
            <p14:nvContentPartPr>
              <p14:cNvPr id="25" name="잉크 24">
                <a:extLst>
                  <a:ext uri="{FF2B5EF4-FFF2-40B4-BE49-F238E27FC236}">
                    <a16:creationId xmlns:a16="http://schemas.microsoft.com/office/drawing/2014/main" id="{8511B78D-0A20-91DF-E0BB-A656B82C1685}"/>
                  </a:ext>
                </a:extLst>
              </p14:cNvPr>
              <p14:cNvContentPartPr/>
              <p14:nvPr/>
            </p14:nvContentPartPr>
            <p14:xfrm>
              <a:off x="6450563" y="3403125"/>
              <a:ext cx="1417320" cy="114120"/>
            </p14:xfrm>
          </p:contentPart>
        </mc:Choice>
        <mc:Fallback>
          <p:pic>
            <p:nvPicPr>
              <p:cNvPr id="25" name="잉크 24">
                <a:extLst>
                  <a:ext uri="{FF2B5EF4-FFF2-40B4-BE49-F238E27FC236}">
                    <a16:creationId xmlns:a16="http://schemas.microsoft.com/office/drawing/2014/main" id="{8511B78D-0A20-91DF-E0BB-A656B82C1685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6432923" y="3367485"/>
                <a:ext cx="1452960" cy="185760"/>
              </a:xfrm>
              <a:prstGeom prst="rect">
                <a:avLst/>
              </a:prstGeom>
            </p:spPr>
          </p:pic>
        </mc:Fallback>
      </mc:AlternateContent>
      <p:sp>
        <p:nvSpPr>
          <p:cNvPr id="26" name="타원 25">
            <a:extLst>
              <a:ext uri="{FF2B5EF4-FFF2-40B4-BE49-F238E27FC236}">
                <a16:creationId xmlns:a16="http://schemas.microsoft.com/office/drawing/2014/main" id="{BE455103-ABDB-20F8-7309-067C3A118D36}"/>
              </a:ext>
            </a:extLst>
          </p:cNvPr>
          <p:cNvSpPr/>
          <p:nvPr/>
        </p:nvSpPr>
        <p:spPr>
          <a:xfrm>
            <a:off x="6750074" y="3278723"/>
            <a:ext cx="196454" cy="391829"/>
          </a:xfrm>
          <a:prstGeom prst="ellipse">
            <a:avLst/>
          </a:prstGeom>
          <a:noFill/>
          <a:ln w="9525" cap="flat" cmpd="sng" algn="ctr">
            <a:solidFill>
              <a:schemeClr val="accent5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5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B5C0B31A-C85F-F66B-AD55-9891ECDB411D}"/>
              </a:ext>
            </a:extLst>
          </p:cNvPr>
          <p:cNvSpPr txBox="1"/>
          <p:nvPr/>
        </p:nvSpPr>
        <p:spPr>
          <a:xfrm>
            <a:off x="6489650" y="3078668"/>
            <a:ext cx="543739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700" dirty="0">
                <a:solidFill>
                  <a:srgbClr val="FF0000"/>
                </a:solidFill>
              </a:rPr>
              <a:t>갈라지기</a:t>
            </a:r>
          </a:p>
        </p:txBody>
      </p:sp>
    </p:spTree>
    <p:extLst>
      <p:ext uri="{BB962C8B-B14F-4D97-AF65-F5344CB8AC3E}">
        <p14:creationId xmlns:p14="http://schemas.microsoft.com/office/powerpoint/2010/main" val="8045750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/>
      <p:bldP spid="26" grpId="0" animBg="1"/>
      <p:bldP spid="2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BB2807-C6DE-293E-020E-54AD877150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56B527DA-8323-D4D2-1E52-DFC627CB36F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kumimoji="1" lang="ko-KR" altLang="en-US" dirty="0"/>
              <a:t>성악의 연주 형태 알아보기</a:t>
            </a:r>
            <a:endParaRPr kumimoji="1" lang="ko-KR" altLang="en-US" dirty="0">
              <a:latin typeface="+mn-ea"/>
              <a:ea typeface="+mn-ea"/>
            </a:endParaRPr>
          </a:p>
        </p:txBody>
      </p:sp>
      <p:sp>
        <p:nvSpPr>
          <p:cNvPr id="2" name="사각형: 둥근 모서리 1">
            <a:extLst>
              <a:ext uri="{FF2B5EF4-FFF2-40B4-BE49-F238E27FC236}">
                <a16:creationId xmlns:a16="http://schemas.microsoft.com/office/drawing/2014/main" id="{58C40D38-ACBB-E728-B9B4-F89C62D50F7E}"/>
              </a:ext>
            </a:extLst>
          </p:cNvPr>
          <p:cNvSpPr/>
          <p:nvPr/>
        </p:nvSpPr>
        <p:spPr>
          <a:xfrm>
            <a:off x="1227454" y="1271588"/>
            <a:ext cx="931546" cy="251999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1100" dirty="0">
                <a:solidFill>
                  <a:schemeClr val="tx1"/>
                </a:solidFill>
              </a:rPr>
              <a:t>독창</a:t>
            </a:r>
          </a:p>
        </p:txBody>
      </p:sp>
      <p:sp>
        <p:nvSpPr>
          <p:cNvPr id="4" name="사각형: 둥근 모서리 3">
            <a:extLst>
              <a:ext uri="{FF2B5EF4-FFF2-40B4-BE49-F238E27FC236}">
                <a16:creationId xmlns:a16="http://schemas.microsoft.com/office/drawing/2014/main" id="{49BEDF69-D80E-423E-F7AC-224EF1C2284E}"/>
              </a:ext>
            </a:extLst>
          </p:cNvPr>
          <p:cNvSpPr/>
          <p:nvPr/>
        </p:nvSpPr>
        <p:spPr>
          <a:xfrm>
            <a:off x="1227454" y="1765415"/>
            <a:ext cx="931546" cy="251999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1100" dirty="0">
                <a:solidFill>
                  <a:schemeClr val="tx1"/>
                </a:solidFill>
              </a:rPr>
              <a:t>중창</a:t>
            </a:r>
          </a:p>
        </p:txBody>
      </p:sp>
      <p:sp>
        <p:nvSpPr>
          <p:cNvPr id="5" name="사각형: 둥근 모서리 4">
            <a:extLst>
              <a:ext uri="{FF2B5EF4-FFF2-40B4-BE49-F238E27FC236}">
                <a16:creationId xmlns:a16="http://schemas.microsoft.com/office/drawing/2014/main" id="{BBD435E9-4819-5AF5-4731-0430D38AEE53}"/>
              </a:ext>
            </a:extLst>
          </p:cNvPr>
          <p:cNvSpPr/>
          <p:nvPr/>
        </p:nvSpPr>
        <p:spPr>
          <a:xfrm>
            <a:off x="1227454" y="2234003"/>
            <a:ext cx="931546" cy="251999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1100" dirty="0">
                <a:solidFill>
                  <a:schemeClr val="tx1"/>
                </a:solidFill>
              </a:rPr>
              <a:t>합창</a:t>
            </a:r>
          </a:p>
        </p:txBody>
      </p:sp>
      <p:sp>
        <p:nvSpPr>
          <p:cNvPr id="6" name="사각형: 둥근 모서리 5">
            <a:extLst>
              <a:ext uri="{FF2B5EF4-FFF2-40B4-BE49-F238E27FC236}">
                <a16:creationId xmlns:a16="http://schemas.microsoft.com/office/drawing/2014/main" id="{8311F8A6-C6B0-89B0-AFDA-FAEA7258028C}"/>
              </a:ext>
            </a:extLst>
          </p:cNvPr>
          <p:cNvSpPr/>
          <p:nvPr/>
        </p:nvSpPr>
        <p:spPr>
          <a:xfrm>
            <a:off x="1227454" y="3024308"/>
            <a:ext cx="931546" cy="251999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1100" dirty="0">
                <a:solidFill>
                  <a:schemeClr val="tx1"/>
                </a:solidFill>
              </a:rPr>
              <a:t>제창</a:t>
            </a:r>
          </a:p>
        </p:txBody>
      </p:sp>
      <p:sp>
        <p:nvSpPr>
          <p:cNvPr id="7" name="사각형: 둥근 모서리 6">
            <a:extLst>
              <a:ext uri="{FF2B5EF4-FFF2-40B4-BE49-F238E27FC236}">
                <a16:creationId xmlns:a16="http://schemas.microsoft.com/office/drawing/2014/main" id="{81176EFE-EFE7-B9D6-17A5-BF8CCF0FAC53}"/>
              </a:ext>
            </a:extLst>
          </p:cNvPr>
          <p:cNvSpPr/>
          <p:nvPr/>
        </p:nvSpPr>
        <p:spPr>
          <a:xfrm>
            <a:off x="1227454" y="3511974"/>
            <a:ext cx="931546" cy="251999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1100" dirty="0">
                <a:solidFill>
                  <a:schemeClr val="tx1"/>
                </a:solidFill>
              </a:rPr>
              <a:t>돌림 노래</a:t>
            </a:r>
          </a:p>
        </p:txBody>
      </p:sp>
      <p:sp>
        <p:nvSpPr>
          <p:cNvPr id="8" name="텍스트 개체 틀 1">
            <a:extLst>
              <a:ext uri="{FF2B5EF4-FFF2-40B4-BE49-F238E27FC236}">
                <a16:creationId xmlns:a16="http://schemas.microsoft.com/office/drawing/2014/main" id="{1504D116-650E-1E02-BD23-4CBA1B20D531}"/>
              </a:ext>
            </a:extLst>
          </p:cNvPr>
          <p:cNvSpPr txBox="1">
            <a:spLocks/>
          </p:cNvSpPr>
          <p:nvPr/>
        </p:nvSpPr>
        <p:spPr>
          <a:xfrm>
            <a:off x="2404109" y="1221655"/>
            <a:ext cx="7571742" cy="351863"/>
          </a:xfrm>
          <a:prstGeom prst="rect">
            <a:avLst/>
          </a:prstGeom>
        </p:spPr>
        <p:txBody>
          <a:bodyPr lIns="0" tIns="0" rIns="0" bIns="0"/>
          <a:lstStyle>
            <a:lvl1pPr marL="0" indent="-144000" algn="l" defTabSz="914400" rtl="0" eaLnBrk="1" latinLnBrk="1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400" b="1" i="0" kern="1200">
                <a:solidFill>
                  <a:srgbClr val="3CC864"/>
                </a:solidFill>
                <a:latin typeface="NanumGothic" panose="020D0604000000000000" pitchFamily="34" charset="-127"/>
                <a:ea typeface="NanumGothic" panose="020D0604000000000000" pitchFamily="34" charset="-127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>
              <a:lnSpc>
                <a:spcPct val="150000"/>
              </a:lnSpc>
              <a:buNone/>
            </a:pPr>
            <a:r>
              <a:rPr kumimoji="1" lang="ko-KR" altLang="en-US" b="0" dirty="0">
                <a:solidFill>
                  <a:schemeClr val="tx1"/>
                </a:solidFill>
                <a:latin typeface="+mn-ea"/>
                <a:ea typeface="+mn-ea"/>
              </a:rPr>
              <a:t>한 사람이 노래하는 것으로</a:t>
            </a:r>
            <a:r>
              <a:rPr kumimoji="1" lang="en-US" altLang="ko-KR" b="0" dirty="0">
                <a:solidFill>
                  <a:schemeClr val="tx1"/>
                </a:solidFill>
                <a:latin typeface="+mn-ea"/>
                <a:ea typeface="+mn-ea"/>
              </a:rPr>
              <a:t>, </a:t>
            </a:r>
            <a:r>
              <a:rPr kumimoji="1" lang="ko-KR" altLang="en-US" b="0" dirty="0">
                <a:solidFill>
                  <a:schemeClr val="tx1"/>
                </a:solidFill>
                <a:latin typeface="+mn-ea"/>
                <a:ea typeface="+mn-ea"/>
              </a:rPr>
              <a:t>주로 피아노나 관현악 반주가 따른다</a:t>
            </a:r>
            <a:r>
              <a:rPr kumimoji="1" lang="en-US" altLang="ko-KR" b="0" dirty="0">
                <a:solidFill>
                  <a:schemeClr val="tx1"/>
                </a:solidFill>
                <a:latin typeface="+mn-ea"/>
                <a:ea typeface="+mn-ea"/>
              </a:rPr>
              <a:t>.</a:t>
            </a:r>
          </a:p>
        </p:txBody>
      </p:sp>
      <p:sp>
        <p:nvSpPr>
          <p:cNvPr id="9" name="텍스트 개체 틀 1">
            <a:extLst>
              <a:ext uri="{FF2B5EF4-FFF2-40B4-BE49-F238E27FC236}">
                <a16:creationId xmlns:a16="http://schemas.microsoft.com/office/drawing/2014/main" id="{32A7B491-E52B-C50E-B945-7B815190358C}"/>
              </a:ext>
            </a:extLst>
          </p:cNvPr>
          <p:cNvSpPr txBox="1">
            <a:spLocks/>
          </p:cNvSpPr>
          <p:nvPr/>
        </p:nvSpPr>
        <p:spPr>
          <a:xfrm>
            <a:off x="2404108" y="1715484"/>
            <a:ext cx="8854441" cy="351863"/>
          </a:xfrm>
          <a:prstGeom prst="rect">
            <a:avLst/>
          </a:prstGeom>
        </p:spPr>
        <p:txBody>
          <a:bodyPr lIns="0" tIns="0" rIns="0" bIns="0"/>
          <a:lstStyle>
            <a:lvl1pPr marL="0" indent="-144000" algn="l" defTabSz="914400" rtl="0" eaLnBrk="1" latinLnBrk="1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400" b="1" i="0" kern="1200">
                <a:solidFill>
                  <a:srgbClr val="3CC864"/>
                </a:solidFill>
                <a:latin typeface="NanumGothic" panose="020D0604000000000000" pitchFamily="34" charset="-127"/>
                <a:ea typeface="NanumGothic" panose="020D0604000000000000" pitchFamily="34" charset="-127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>
              <a:lnSpc>
                <a:spcPct val="150000"/>
              </a:lnSpc>
              <a:buNone/>
            </a:pPr>
            <a:r>
              <a:rPr kumimoji="1" lang="ko-KR" altLang="en-US" b="0" dirty="0">
                <a:solidFill>
                  <a:schemeClr val="tx1"/>
                </a:solidFill>
                <a:latin typeface="+mn-ea"/>
                <a:ea typeface="+mn-ea"/>
              </a:rPr>
              <a:t>두 사람 이상이 각각 다른 성부를 맡아서 노래하는 것으로</a:t>
            </a:r>
            <a:r>
              <a:rPr kumimoji="1" lang="en-US" altLang="ko-KR" b="0" dirty="0">
                <a:solidFill>
                  <a:schemeClr val="tx1"/>
                </a:solidFill>
                <a:latin typeface="+mn-ea"/>
                <a:ea typeface="+mn-ea"/>
              </a:rPr>
              <a:t>, </a:t>
            </a:r>
            <a:r>
              <a:rPr kumimoji="1" lang="ko-KR" altLang="en-US" b="0" dirty="0">
                <a:solidFill>
                  <a:schemeClr val="tx1"/>
                </a:solidFill>
                <a:latin typeface="+mn-ea"/>
                <a:ea typeface="+mn-ea"/>
              </a:rPr>
              <a:t>성부 수에 따라 </a:t>
            </a:r>
            <a:r>
              <a:rPr kumimoji="1" lang="en-US" altLang="ko-KR" b="0" dirty="0">
                <a:solidFill>
                  <a:schemeClr val="tx1"/>
                </a:solidFill>
                <a:latin typeface="+mn-ea"/>
                <a:ea typeface="+mn-ea"/>
              </a:rPr>
              <a:t>2</a:t>
            </a:r>
            <a:r>
              <a:rPr kumimoji="1" lang="ko-KR" altLang="en-US" b="0" dirty="0">
                <a:solidFill>
                  <a:schemeClr val="tx1"/>
                </a:solidFill>
                <a:latin typeface="+mn-ea"/>
                <a:ea typeface="+mn-ea"/>
              </a:rPr>
              <a:t>중창</a:t>
            </a:r>
            <a:r>
              <a:rPr kumimoji="1" lang="en-US" altLang="ko-KR" b="0" dirty="0">
                <a:solidFill>
                  <a:schemeClr val="tx1"/>
                </a:solidFill>
                <a:latin typeface="+mn-ea"/>
                <a:ea typeface="+mn-ea"/>
              </a:rPr>
              <a:t>, 3</a:t>
            </a:r>
            <a:r>
              <a:rPr kumimoji="1" lang="ko-KR" altLang="en-US" b="0" dirty="0">
                <a:solidFill>
                  <a:schemeClr val="tx1"/>
                </a:solidFill>
                <a:latin typeface="+mn-ea"/>
                <a:ea typeface="+mn-ea"/>
              </a:rPr>
              <a:t>중창</a:t>
            </a:r>
            <a:r>
              <a:rPr kumimoji="1" lang="en-US" altLang="ko-KR" b="0" dirty="0">
                <a:solidFill>
                  <a:schemeClr val="tx1"/>
                </a:solidFill>
                <a:latin typeface="+mn-ea"/>
                <a:ea typeface="+mn-ea"/>
              </a:rPr>
              <a:t>, 4</a:t>
            </a:r>
            <a:r>
              <a:rPr kumimoji="1" lang="ko-KR" altLang="en-US" b="0" dirty="0">
                <a:solidFill>
                  <a:schemeClr val="tx1"/>
                </a:solidFill>
                <a:latin typeface="+mn-ea"/>
                <a:ea typeface="+mn-ea"/>
              </a:rPr>
              <a:t>중창 등으로 나뉜다</a:t>
            </a:r>
            <a:r>
              <a:rPr kumimoji="1" lang="en-US" altLang="ko-KR" b="0" dirty="0">
                <a:solidFill>
                  <a:schemeClr val="tx1"/>
                </a:solidFill>
                <a:latin typeface="+mn-ea"/>
                <a:ea typeface="+mn-ea"/>
              </a:rPr>
              <a:t>.</a:t>
            </a:r>
          </a:p>
        </p:txBody>
      </p:sp>
      <p:sp>
        <p:nvSpPr>
          <p:cNvPr id="10" name="텍스트 개체 틀 1">
            <a:extLst>
              <a:ext uri="{FF2B5EF4-FFF2-40B4-BE49-F238E27FC236}">
                <a16:creationId xmlns:a16="http://schemas.microsoft.com/office/drawing/2014/main" id="{45318FDC-85C9-B7FF-1463-4A32E048C667}"/>
              </a:ext>
            </a:extLst>
          </p:cNvPr>
          <p:cNvSpPr txBox="1">
            <a:spLocks/>
          </p:cNvSpPr>
          <p:nvPr/>
        </p:nvSpPr>
        <p:spPr>
          <a:xfrm>
            <a:off x="2404109" y="2209313"/>
            <a:ext cx="7432041" cy="623097"/>
          </a:xfrm>
          <a:prstGeom prst="rect">
            <a:avLst/>
          </a:prstGeom>
        </p:spPr>
        <p:txBody>
          <a:bodyPr lIns="0" tIns="0" rIns="0" bIns="0"/>
          <a:lstStyle>
            <a:lvl1pPr marL="0" indent="-144000" algn="l" defTabSz="914400" rtl="0" eaLnBrk="1" latinLnBrk="1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400" b="1" i="0" kern="1200">
                <a:solidFill>
                  <a:srgbClr val="3CC864"/>
                </a:solidFill>
                <a:latin typeface="NanumGothic" panose="020D0604000000000000" pitchFamily="34" charset="-127"/>
                <a:ea typeface="NanumGothic" panose="020D0604000000000000" pitchFamily="34" charset="-127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>
              <a:lnSpc>
                <a:spcPct val="150000"/>
              </a:lnSpc>
              <a:buNone/>
            </a:pPr>
            <a:r>
              <a:rPr kumimoji="1" lang="ko-KR" altLang="en-US" b="0" dirty="0">
                <a:solidFill>
                  <a:schemeClr val="tx1"/>
                </a:solidFill>
                <a:latin typeface="+mn-ea"/>
                <a:ea typeface="+mn-ea"/>
              </a:rPr>
              <a:t>각각의 다른 성부를 여러 사람이 함께 노래하는 것으로</a:t>
            </a:r>
            <a:r>
              <a:rPr kumimoji="1" lang="en-US" altLang="ko-KR" b="0" dirty="0">
                <a:solidFill>
                  <a:schemeClr val="tx1"/>
                </a:solidFill>
                <a:latin typeface="+mn-ea"/>
                <a:ea typeface="+mn-ea"/>
              </a:rPr>
              <a:t>, </a:t>
            </a:r>
            <a:r>
              <a:rPr kumimoji="1" lang="ko-KR" altLang="en-US" b="0" dirty="0">
                <a:solidFill>
                  <a:schemeClr val="tx1"/>
                </a:solidFill>
                <a:latin typeface="+mn-ea"/>
                <a:ea typeface="+mn-ea"/>
              </a:rPr>
              <a:t>성악의 가장 큰 형태이다</a:t>
            </a:r>
            <a:r>
              <a:rPr kumimoji="1" lang="en-US" altLang="ko-KR" b="0" dirty="0">
                <a:solidFill>
                  <a:schemeClr val="tx1"/>
                </a:solidFill>
                <a:latin typeface="+mn-ea"/>
                <a:ea typeface="+mn-ea"/>
              </a:rPr>
              <a:t>. </a:t>
            </a:r>
            <a:r>
              <a:rPr kumimoji="1" lang="ko-KR" altLang="en-US" b="0" dirty="0">
                <a:solidFill>
                  <a:schemeClr val="tx1"/>
                </a:solidFill>
                <a:latin typeface="+mn-ea"/>
                <a:ea typeface="+mn-ea"/>
              </a:rPr>
              <a:t>여성 합창</a:t>
            </a:r>
            <a:r>
              <a:rPr kumimoji="1" lang="en-US" altLang="ko-KR" b="0" dirty="0">
                <a:solidFill>
                  <a:schemeClr val="tx1"/>
                </a:solidFill>
                <a:latin typeface="+mn-ea"/>
                <a:ea typeface="+mn-ea"/>
              </a:rPr>
              <a:t>, </a:t>
            </a:r>
            <a:r>
              <a:rPr kumimoji="1" lang="ko-KR" altLang="en-US" b="0" dirty="0">
                <a:solidFill>
                  <a:schemeClr val="tx1"/>
                </a:solidFill>
                <a:latin typeface="+mn-ea"/>
                <a:ea typeface="+mn-ea"/>
              </a:rPr>
              <a:t>남성 합창</a:t>
            </a:r>
            <a:r>
              <a:rPr kumimoji="1" lang="en-US" altLang="ko-KR" b="0" dirty="0">
                <a:solidFill>
                  <a:schemeClr val="tx1"/>
                </a:solidFill>
                <a:latin typeface="+mn-ea"/>
                <a:ea typeface="+mn-ea"/>
              </a:rPr>
              <a:t>, </a:t>
            </a:r>
            <a:r>
              <a:rPr kumimoji="1" lang="ko-KR" altLang="en-US" b="0" dirty="0">
                <a:solidFill>
                  <a:schemeClr val="tx1"/>
                </a:solidFill>
                <a:latin typeface="+mn-ea"/>
                <a:ea typeface="+mn-ea"/>
              </a:rPr>
              <a:t>혼성 합창으로 나뉜다</a:t>
            </a:r>
            <a:r>
              <a:rPr kumimoji="1" lang="en-US" altLang="ko-KR" b="0" dirty="0">
                <a:solidFill>
                  <a:schemeClr val="tx1"/>
                </a:solidFill>
                <a:latin typeface="+mn-ea"/>
                <a:ea typeface="+mn-ea"/>
              </a:rPr>
              <a:t>.</a:t>
            </a:r>
          </a:p>
        </p:txBody>
      </p:sp>
      <p:sp>
        <p:nvSpPr>
          <p:cNvPr id="11" name="텍스트 개체 틀 1">
            <a:extLst>
              <a:ext uri="{FF2B5EF4-FFF2-40B4-BE49-F238E27FC236}">
                <a16:creationId xmlns:a16="http://schemas.microsoft.com/office/drawing/2014/main" id="{FEC31DF3-5A7D-87F6-A24E-BACFB1177425}"/>
              </a:ext>
            </a:extLst>
          </p:cNvPr>
          <p:cNvSpPr txBox="1">
            <a:spLocks/>
          </p:cNvSpPr>
          <p:nvPr/>
        </p:nvSpPr>
        <p:spPr>
          <a:xfrm>
            <a:off x="2404108" y="2974377"/>
            <a:ext cx="7571742" cy="351863"/>
          </a:xfrm>
          <a:prstGeom prst="rect">
            <a:avLst/>
          </a:prstGeom>
        </p:spPr>
        <p:txBody>
          <a:bodyPr lIns="0" tIns="0" rIns="0" bIns="0"/>
          <a:lstStyle>
            <a:lvl1pPr marL="0" indent="-144000" algn="l" defTabSz="914400" rtl="0" eaLnBrk="1" latinLnBrk="1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400" b="1" i="0" kern="1200">
                <a:solidFill>
                  <a:srgbClr val="3CC864"/>
                </a:solidFill>
                <a:latin typeface="NanumGothic" panose="020D0604000000000000" pitchFamily="34" charset="-127"/>
                <a:ea typeface="NanumGothic" panose="020D0604000000000000" pitchFamily="34" charset="-127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>
              <a:lnSpc>
                <a:spcPct val="150000"/>
              </a:lnSpc>
              <a:buNone/>
            </a:pPr>
            <a:r>
              <a:rPr kumimoji="1" lang="ko-KR" altLang="en-US" b="0" dirty="0">
                <a:solidFill>
                  <a:schemeClr val="tx1"/>
                </a:solidFill>
                <a:latin typeface="+mn-ea"/>
                <a:ea typeface="+mn-ea"/>
              </a:rPr>
              <a:t>여러 사람이 같은 가락을 노래하는 것으로</a:t>
            </a:r>
            <a:r>
              <a:rPr kumimoji="1" lang="en-US" altLang="ko-KR" b="0" dirty="0">
                <a:solidFill>
                  <a:schemeClr val="tx1"/>
                </a:solidFill>
                <a:latin typeface="+mn-ea"/>
                <a:ea typeface="+mn-ea"/>
              </a:rPr>
              <a:t>, </a:t>
            </a:r>
            <a:r>
              <a:rPr kumimoji="1" lang="ko-KR" altLang="en-US" b="0" dirty="0">
                <a:solidFill>
                  <a:schemeClr val="tx1"/>
                </a:solidFill>
                <a:latin typeface="+mn-ea"/>
                <a:ea typeface="+mn-ea"/>
              </a:rPr>
              <a:t>화음감은 없으나 표현력이 강하다</a:t>
            </a:r>
            <a:r>
              <a:rPr kumimoji="1" lang="en-US" altLang="ko-KR" b="0" dirty="0">
                <a:solidFill>
                  <a:schemeClr val="tx1"/>
                </a:solidFill>
                <a:latin typeface="+mn-ea"/>
                <a:ea typeface="+mn-ea"/>
              </a:rPr>
              <a:t>.</a:t>
            </a:r>
          </a:p>
        </p:txBody>
      </p:sp>
      <p:sp>
        <p:nvSpPr>
          <p:cNvPr id="12" name="텍스트 개체 틀 1">
            <a:extLst>
              <a:ext uri="{FF2B5EF4-FFF2-40B4-BE49-F238E27FC236}">
                <a16:creationId xmlns:a16="http://schemas.microsoft.com/office/drawing/2014/main" id="{4C60EAF6-D98F-B56D-A24D-540D5679380F}"/>
              </a:ext>
            </a:extLst>
          </p:cNvPr>
          <p:cNvSpPr txBox="1">
            <a:spLocks/>
          </p:cNvSpPr>
          <p:nvPr/>
        </p:nvSpPr>
        <p:spPr>
          <a:xfrm>
            <a:off x="2404109" y="3468207"/>
            <a:ext cx="7571742" cy="351863"/>
          </a:xfrm>
          <a:prstGeom prst="rect">
            <a:avLst/>
          </a:prstGeom>
        </p:spPr>
        <p:txBody>
          <a:bodyPr lIns="0" tIns="0" rIns="0" bIns="0"/>
          <a:lstStyle>
            <a:lvl1pPr marL="0" indent="-144000" algn="l" defTabSz="914400" rtl="0" eaLnBrk="1" latinLnBrk="1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400" b="1" i="0" kern="1200">
                <a:solidFill>
                  <a:srgbClr val="3CC864"/>
                </a:solidFill>
                <a:latin typeface="NanumGothic" panose="020D0604000000000000" pitchFamily="34" charset="-127"/>
                <a:ea typeface="NanumGothic" panose="020D0604000000000000" pitchFamily="34" charset="-127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>
              <a:lnSpc>
                <a:spcPct val="150000"/>
              </a:lnSpc>
              <a:buNone/>
            </a:pPr>
            <a:r>
              <a:rPr kumimoji="1" lang="ko-KR" altLang="en-US" b="0" dirty="0">
                <a:solidFill>
                  <a:schemeClr val="tx1"/>
                </a:solidFill>
                <a:latin typeface="+mn-ea"/>
                <a:ea typeface="+mn-ea"/>
              </a:rPr>
              <a:t>같은 노래를 일정한 마디 간격을 두고</a:t>
            </a:r>
            <a:r>
              <a:rPr kumimoji="1" lang="en-US" altLang="ko-KR" b="0" dirty="0">
                <a:solidFill>
                  <a:schemeClr val="tx1"/>
                </a:solidFill>
                <a:latin typeface="+mn-ea"/>
                <a:ea typeface="+mn-ea"/>
              </a:rPr>
              <a:t>, </a:t>
            </a:r>
            <a:r>
              <a:rPr kumimoji="1" lang="ko-KR" altLang="en-US" b="0" dirty="0">
                <a:solidFill>
                  <a:schemeClr val="tx1"/>
                </a:solidFill>
                <a:latin typeface="+mn-ea"/>
                <a:ea typeface="+mn-ea"/>
              </a:rPr>
              <a:t>일부가 먼저 부른 뒤 나머지가 뒤따라 부르는 형태이다</a:t>
            </a:r>
            <a:r>
              <a:rPr kumimoji="1" lang="en-US" altLang="ko-KR" b="0" dirty="0">
                <a:solidFill>
                  <a:schemeClr val="tx1"/>
                </a:solidFill>
                <a:latin typeface="+mn-ea"/>
                <a:ea typeface="+mn-ea"/>
              </a:rPr>
              <a:t>.</a:t>
            </a:r>
          </a:p>
        </p:txBody>
      </p:sp>
      <p:pic>
        <p:nvPicPr>
          <p:cNvPr id="18" name="그림 17">
            <a:extLst>
              <a:ext uri="{FF2B5EF4-FFF2-40B4-BE49-F238E27FC236}">
                <a16:creationId xmlns:a16="http://schemas.microsoft.com/office/drawing/2014/main" id="{9C12B9ED-D72F-23E6-9132-97FDA9C6BEE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97867" y="4521287"/>
            <a:ext cx="8384223" cy="1651628"/>
          </a:xfrm>
          <a:prstGeom prst="rect">
            <a:avLst/>
          </a:prstGeom>
        </p:spPr>
      </p:pic>
      <p:sp>
        <p:nvSpPr>
          <p:cNvPr id="19" name="사각형: 둥근 모서리 18">
            <a:extLst>
              <a:ext uri="{FF2B5EF4-FFF2-40B4-BE49-F238E27FC236}">
                <a16:creationId xmlns:a16="http://schemas.microsoft.com/office/drawing/2014/main" id="{D61AF86D-E1A7-3845-C1C6-134DA800E416}"/>
              </a:ext>
            </a:extLst>
          </p:cNvPr>
          <p:cNvSpPr/>
          <p:nvPr/>
        </p:nvSpPr>
        <p:spPr>
          <a:xfrm>
            <a:off x="1227454" y="4184428"/>
            <a:ext cx="1795146" cy="251999"/>
          </a:xfrm>
          <a:prstGeom prst="roundRect">
            <a:avLst/>
          </a:prstGeom>
          <a:noFill/>
          <a:ln w="952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r>
              <a:rPr lang="ko-KR" altLang="en-US" sz="1100">
                <a:solidFill>
                  <a:schemeClr val="tx1"/>
                </a:solidFill>
              </a:rPr>
              <a:t>무대에서의 합창 배치</a:t>
            </a:r>
            <a:endParaRPr lang="ko-KR" altLang="en-US" sz="11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29310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5" grpId="0" animBg="1"/>
      <p:bldP spid="6" grpId="0" animBg="1"/>
      <p:bldP spid="7" grpId="0" animBg="1"/>
      <p:bldP spid="8" grpId="0"/>
      <p:bldP spid="9" grpId="0"/>
      <p:bldP spid="10" grpId="0"/>
      <p:bldP spid="11" grpId="0"/>
      <p:bldP spid="12" grpId="0"/>
      <p:bldP spid="19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40DFFB-36B6-A74B-62E9-50A66197D2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7BD59760-A045-A9FB-E6C2-76AC19A5B31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kumimoji="1" lang="ko-KR" altLang="en-US" dirty="0"/>
              <a:t>별을 소재로 한 예술 작품 감상하기</a:t>
            </a:r>
            <a:endParaRPr kumimoji="1" lang="ko-KR" altLang="en-US" dirty="0">
              <a:latin typeface="+mn-ea"/>
              <a:ea typeface="+mn-ea"/>
            </a:endParaRPr>
          </a:p>
        </p:txBody>
      </p:sp>
      <p:sp>
        <p:nvSpPr>
          <p:cNvPr id="8" name="텍스트 개체 틀 1">
            <a:extLst>
              <a:ext uri="{FF2B5EF4-FFF2-40B4-BE49-F238E27FC236}">
                <a16:creationId xmlns:a16="http://schemas.microsoft.com/office/drawing/2014/main" id="{CA275541-59FD-A887-92C0-36B76B45FF3A}"/>
              </a:ext>
            </a:extLst>
          </p:cNvPr>
          <p:cNvSpPr txBox="1">
            <a:spLocks/>
          </p:cNvSpPr>
          <p:nvPr/>
        </p:nvSpPr>
        <p:spPr>
          <a:xfrm>
            <a:off x="3118484" y="1633994"/>
            <a:ext cx="4001448" cy="351863"/>
          </a:xfrm>
          <a:prstGeom prst="rect">
            <a:avLst/>
          </a:prstGeom>
        </p:spPr>
        <p:txBody>
          <a:bodyPr lIns="0" tIns="0" rIns="0" bIns="0"/>
          <a:lstStyle>
            <a:lvl1pPr marL="0" indent="-144000" algn="l" defTabSz="914400" rtl="0" eaLnBrk="1" latinLnBrk="1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400" b="1" i="0" kern="1200">
                <a:solidFill>
                  <a:srgbClr val="3CC864"/>
                </a:solidFill>
                <a:latin typeface="NanumGothic" panose="020D0604000000000000" pitchFamily="34" charset="-127"/>
                <a:ea typeface="NanumGothic" panose="020D0604000000000000" pitchFamily="34" charset="-127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>
              <a:lnSpc>
                <a:spcPct val="150000"/>
              </a:lnSpc>
              <a:buNone/>
            </a:pPr>
            <a:r>
              <a:rPr kumimoji="1" lang="ko-KR" altLang="en-US" b="0" dirty="0">
                <a:solidFill>
                  <a:schemeClr val="tx1"/>
                </a:solidFill>
                <a:latin typeface="+mn-ea"/>
                <a:ea typeface="+mn-ea"/>
              </a:rPr>
              <a:t>바흐 칸타타 </a:t>
            </a:r>
            <a:r>
              <a:rPr kumimoji="1" lang="en-US" altLang="ko-KR" b="0" dirty="0">
                <a:solidFill>
                  <a:schemeClr val="tx1"/>
                </a:solidFill>
                <a:latin typeface="+mn-ea"/>
                <a:ea typeface="+mn-ea"/>
              </a:rPr>
              <a:t>‘</a:t>
            </a:r>
            <a:r>
              <a:rPr kumimoji="1" lang="ko-KR" altLang="en-US" b="0" dirty="0">
                <a:solidFill>
                  <a:schemeClr val="tx1"/>
                </a:solidFill>
                <a:latin typeface="+mn-ea"/>
                <a:ea typeface="+mn-ea"/>
              </a:rPr>
              <a:t>아름답게 빛나는 별</a:t>
            </a:r>
            <a:r>
              <a:rPr kumimoji="1" lang="en-US" altLang="ko-KR" b="0" dirty="0">
                <a:solidFill>
                  <a:schemeClr val="tx1"/>
                </a:solidFill>
                <a:latin typeface="+mn-ea"/>
                <a:ea typeface="+mn-ea"/>
              </a:rPr>
              <a:t>‘</a:t>
            </a:r>
          </a:p>
        </p:txBody>
      </p:sp>
      <p:sp>
        <p:nvSpPr>
          <p:cNvPr id="9" name="텍스트 개체 틀 1">
            <a:extLst>
              <a:ext uri="{FF2B5EF4-FFF2-40B4-BE49-F238E27FC236}">
                <a16:creationId xmlns:a16="http://schemas.microsoft.com/office/drawing/2014/main" id="{C5796B8A-C175-BC2B-C02D-ADFBD075CE35}"/>
              </a:ext>
            </a:extLst>
          </p:cNvPr>
          <p:cNvSpPr txBox="1">
            <a:spLocks/>
          </p:cNvSpPr>
          <p:nvPr/>
        </p:nvSpPr>
        <p:spPr>
          <a:xfrm>
            <a:off x="3118483" y="1985857"/>
            <a:ext cx="3466467" cy="351863"/>
          </a:xfrm>
          <a:prstGeom prst="rect">
            <a:avLst/>
          </a:prstGeom>
        </p:spPr>
        <p:txBody>
          <a:bodyPr lIns="0" tIns="0" rIns="0" bIns="0"/>
          <a:lstStyle>
            <a:lvl1pPr marL="0" indent="-144000" algn="l" defTabSz="914400" rtl="0" eaLnBrk="1" latinLnBrk="1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400" b="1" i="0" kern="1200">
                <a:solidFill>
                  <a:srgbClr val="3CC864"/>
                </a:solidFill>
                <a:latin typeface="NanumGothic" panose="020D0604000000000000" pitchFamily="34" charset="-127"/>
                <a:ea typeface="NanumGothic" panose="020D0604000000000000" pitchFamily="34" charset="-127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>
              <a:lnSpc>
                <a:spcPct val="150000"/>
              </a:lnSpc>
              <a:buNone/>
            </a:pPr>
            <a:r>
              <a:rPr kumimoji="1" lang="ko-KR" altLang="en-US" b="0" dirty="0" err="1">
                <a:solidFill>
                  <a:schemeClr val="tx1"/>
                </a:solidFill>
                <a:latin typeface="+mn-ea"/>
                <a:ea typeface="+mn-ea"/>
              </a:rPr>
              <a:t>홀스트</a:t>
            </a:r>
            <a:r>
              <a:rPr kumimoji="1" lang="ko-KR" altLang="en-US" b="0" dirty="0">
                <a:solidFill>
                  <a:schemeClr val="tx1"/>
                </a:solidFill>
                <a:latin typeface="+mn-ea"/>
                <a:ea typeface="+mn-ea"/>
              </a:rPr>
              <a:t> </a:t>
            </a:r>
            <a:r>
              <a:rPr kumimoji="1" lang="en-US" altLang="ko-KR" b="0" dirty="0">
                <a:solidFill>
                  <a:schemeClr val="tx1"/>
                </a:solidFill>
                <a:latin typeface="+mn-ea"/>
                <a:ea typeface="+mn-ea"/>
              </a:rPr>
              <a:t>‘</a:t>
            </a:r>
            <a:r>
              <a:rPr kumimoji="1" lang="ko-KR" altLang="en-US" b="0" dirty="0">
                <a:solidFill>
                  <a:schemeClr val="tx1"/>
                </a:solidFill>
                <a:latin typeface="+mn-ea"/>
                <a:ea typeface="+mn-ea"/>
              </a:rPr>
              <a:t>행성</a:t>
            </a:r>
            <a:r>
              <a:rPr kumimoji="1" lang="en-US" altLang="ko-KR" b="0" dirty="0">
                <a:solidFill>
                  <a:schemeClr val="tx1"/>
                </a:solidFill>
                <a:latin typeface="+mn-ea"/>
                <a:ea typeface="+mn-ea"/>
              </a:rPr>
              <a:t>’</a:t>
            </a:r>
          </a:p>
        </p:txBody>
      </p:sp>
      <p:sp>
        <p:nvSpPr>
          <p:cNvPr id="10" name="텍스트 개체 틀 1">
            <a:extLst>
              <a:ext uri="{FF2B5EF4-FFF2-40B4-BE49-F238E27FC236}">
                <a16:creationId xmlns:a16="http://schemas.microsoft.com/office/drawing/2014/main" id="{3E84DDBD-5F01-F7A7-CEFD-B0BE8A117FB8}"/>
              </a:ext>
            </a:extLst>
          </p:cNvPr>
          <p:cNvSpPr txBox="1">
            <a:spLocks/>
          </p:cNvSpPr>
          <p:nvPr/>
        </p:nvSpPr>
        <p:spPr>
          <a:xfrm>
            <a:off x="3118485" y="3089176"/>
            <a:ext cx="3927620" cy="335811"/>
          </a:xfrm>
          <a:prstGeom prst="rect">
            <a:avLst/>
          </a:prstGeom>
        </p:spPr>
        <p:txBody>
          <a:bodyPr lIns="0" tIns="0" rIns="0" bIns="0"/>
          <a:lstStyle>
            <a:lvl1pPr marL="0" indent="-144000" algn="l" defTabSz="914400" rtl="0" eaLnBrk="1" latinLnBrk="1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400" b="1" i="0" kern="1200">
                <a:solidFill>
                  <a:srgbClr val="3CC864"/>
                </a:solidFill>
                <a:latin typeface="NanumGothic" panose="020D0604000000000000" pitchFamily="34" charset="-127"/>
                <a:ea typeface="NanumGothic" panose="020D0604000000000000" pitchFamily="34" charset="-127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>
              <a:lnSpc>
                <a:spcPct val="150000"/>
              </a:lnSpc>
              <a:buNone/>
            </a:pPr>
            <a:r>
              <a:rPr kumimoji="1" lang="ko-KR" altLang="en-US" b="0" dirty="0">
                <a:solidFill>
                  <a:schemeClr val="tx1"/>
                </a:solidFill>
                <a:latin typeface="+mn-ea"/>
                <a:ea typeface="+mn-ea"/>
              </a:rPr>
              <a:t>윤동주 시 </a:t>
            </a:r>
            <a:r>
              <a:rPr kumimoji="1" lang="en-US" altLang="ko-KR" b="0" dirty="0">
                <a:solidFill>
                  <a:schemeClr val="tx1"/>
                </a:solidFill>
                <a:latin typeface="+mn-ea"/>
                <a:ea typeface="+mn-ea"/>
              </a:rPr>
              <a:t>‘</a:t>
            </a:r>
            <a:r>
              <a:rPr kumimoji="1" lang="ko-KR" altLang="en-US" b="0" dirty="0">
                <a:solidFill>
                  <a:schemeClr val="tx1"/>
                </a:solidFill>
                <a:latin typeface="+mn-ea"/>
                <a:ea typeface="+mn-ea"/>
              </a:rPr>
              <a:t>별 헤는 밤</a:t>
            </a:r>
            <a:r>
              <a:rPr kumimoji="1" lang="en-US" altLang="ko-KR" b="0" dirty="0">
                <a:solidFill>
                  <a:schemeClr val="tx1"/>
                </a:solidFill>
                <a:latin typeface="+mn-ea"/>
                <a:ea typeface="+mn-ea"/>
              </a:rPr>
              <a:t>‘</a:t>
            </a:r>
          </a:p>
        </p:txBody>
      </p:sp>
      <p:sp>
        <p:nvSpPr>
          <p:cNvPr id="11" name="텍스트 개체 틀 1">
            <a:extLst>
              <a:ext uri="{FF2B5EF4-FFF2-40B4-BE49-F238E27FC236}">
                <a16:creationId xmlns:a16="http://schemas.microsoft.com/office/drawing/2014/main" id="{41F9A888-9E71-BEB9-6B08-2D0479CBADA9}"/>
              </a:ext>
            </a:extLst>
          </p:cNvPr>
          <p:cNvSpPr txBox="1">
            <a:spLocks/>
          </p:cNvSpPr>
          <p:nvPr/>
        </p:nvSpPr>
        <p:spPr>
          <a:xfrm>
            <a:off x="3118483" y="3416961"/>
            <a:ext cx="4001448" cy="351863"/>
          </a:xfrm>
          <a:prstGeom prst="rect">
            <a:avLst/>
          </a:prstGeom>
        </p:spPr>
        <p:txBody>
          <a:bodyPr lIns="0" tIns="0" rIns="0" bIns="0"/>
          <a:lstStyle>
            <a:lvl1pPr marL="0" indent="-144000" algn="l" defTabSz="914400" rtl="0" eaLnBrk="1" latinLnBrk="1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400" b="1" i="0" kern="1200">
                <a:solidFill>
                  <a:srgbClr val="3CC864"/>
                </a:solidFill>
                <a:latin typeface="NanumGothic" panose="020D0604000000000000" pitchFamily="34" charset="-127"/>
                <a:ea typeface="NanumGothic" panose="020D0604000000000000" pitchFamily="34" charset="-127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>
              <a:lnSpc>
                <a:spcPct val="150000"/>
              </a:lnSpc>
              <a:buNone/>
            </a:pPr>
            <a:r>
              <a:rPr kumimoji="1" lang="ko-KR" altLang="en-US" b="0" dirty="0">
                <a:solidFill>
                  <a:schemeClr val="tx1"/>
                </a:solidFill>
                <a:latin typeface="+mn-ea"/>
                <a:ea typeface="+mn-ea"/>
              </a:rPr>
              <a:t>황순원 소설 </a:t>
            </a:r>
            <a:r>
              <a:rPr kumimoji="1" lang="en-US" altLang="ko-KR" b="0" dirty="0">
                <a:solidFill>
                  <a:schemeClr val="tx1"/>
                </a:solidFill>
                <a:latin typeface="+mn-ea"/>
                <a:ea typeface="+mn-ea"/>
              </a:rPr>
              <a:t>‘</a:t>
            </a:r>
            <a:r>
              <a:rPr kumimoji="1" lang="ko-KR" altLang="en-US" b="0" dirty="0">
                <a:solidFill>
                  <a:schemeClr val="tx1"/>
                </a:solidFill>
                <a:latin typeface="+mn-ea"/>
                <a:ea typeface="+mn-ea"/>
              </a:rPr>
              <a:t>별</a:t>
            </a:r>
            <a:r>
              <a:rPr kumimoji="1" lang="en-US" altLang="ko-KR" b="0" dirty="0">
                <a:solidFill>
                  <a:schemeClr val="tx1"/>
                </a:solidFill>
                <a:latin typeface="+mn-ea"/>
                <a:ea typeface="+mn-ea"/>
              </a:rPr>
              <a:t>’</a:t>
            </a:r>
          </a:p>
        </p:txBody>
      </p:sp>
      <p:sp>
        <p:nvSpPr>
          <p:cNvPr id="12" name="텍스트 개체 틀 1">
            <a:extLst>
              <a:ext uri="{FF2B5EF4-FFF2-40B4-BE49-F238E27FC236}">
                <a16:creationId xmlns:a16="http://schemas.microsoft.com/office/drawing/2014/main" id="{B531EA31-AC23-ECCC-A6C1-5803E6C49577}"/>
              </a:ext>
            </a:extLst>
          </p:cNvPr>
          <p:cNvSpPr txBox="1">
            <a:spLocks/>
          </p:cNvSpPr>
          <p:nvPr/>
        </p:nvSpPr>
        <p:spPr>
          <a:xfrm>
            <a:off x="3118484" y="3768824"/>
            <a:ext cx="4001448" cy="351863"/>
          </a:xfrm>
          <a:prstGeom prst="rect">
            <a:avLst/>
          </a:prstGeom>
        </p:spPr>
        <p:txBody>
          <a:bodyPr lIns="0" tIns="0" rIns="0" bIns="0"/>
          <a:lstStyle>
            <a:lvl1pPr marL="0" indent="-144000" algn="l" defTabSz="914400" rtl="0" eaLnBrk="1" latinLnBrk="1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400" b="1" i="0" kern="1200">
                <a:solidFill>
                  <a:srgbClr val="3CC864"/>
                </a:solidFill>
                <a:latin typeface="NanumGothic" panose="020D0604000000000000" pitchFamily="34" charset="-127"/>
                <a:ea typeface="NanumGothic" panose="020D0604000000000000" pitchFamily="34" charset="-127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>
              <a:lnSpc>
                <a:spcPct val="150000"/>
              </a:lnSpc>
              <a:buNone/>
            </a:pPr>
            <a:r>
              <a:rPr kumimoji="1" lang="ko-KR" altLang="en-US" b="0" dirty="0" err="1">
                <a:solidFill>
                  <a:schemeClr val="tx1"/>
                </a:solidFill>
                <a:latin typeface="+mn-ea"/>
                <a:ea typeface="+mn-ea"/>
              </a:rPr>
              <a:t>알퐁스</a:t>
            </a:r>
            <a:r>
              <a:rPr kumimoji="1" lang="ko-KR" altLang="en-US" b="0" dirty="0">
                <a:solidFill>
                  <a:schemeClr val="tx1"/>
                </a:solidFill>
                <a:latin typeface="+mn-ea"/>
                <a:ea typeface="+mn-ea"/>
              </a:rPr>
              <a:t> </a:t>
            </a:r>
            <a:r>
              <a:rPr kumimoji="1" lang="ko-KR" altLang="en-US" b="0" dirty="0" err="1">
                <a:solidFill>
                  <a:schemeClr val="tx1"/>
                </a:solidFill>
                <a:latin typeface="+mn-ea"/>
                <a:ea typeface="+mn-ea"/>
              </a:rPr>
              <a:t>도데</a:t>
            </a:r>
            <a:r>
              <a:rPr kumimoji="1" lang="ko-KR" altLang="en-US" b="0" dirty="0">
                <a:solidFill>
                  <a:schemeClr val="tx1"/>
                </a:solidFill>
                <a:latin typeface="+mn-ea"/>
                <a:ea typeface="+mn-ea"/>
              </a:rPr>
              <a:t> 소설 </a:t>
            </a:r>
            <a:r>
              <a:rPr kumimoji="1" lang="en-US" altLang="ko-KR" b="0" dirty="0">
                <a:solidFill>
                  <a:schemeClr val="tx1"/>
                </a:solidFill>
                <a:latin typeface="+mn-ea"/>
                <a:ea typeface="+mn-ea"/>
              </a:rPr>
              <a:t>‘</a:t>
            </a:r>
            <a:r>
              <a:rPr kumimoji="1" lang="ko-KR" altLang="en-US" b="0" dirty="0">
                <a:solidFill>
                  <a:schemeClr val="tx1"/>
                </a:solidFill>
                <a:latin typeface="+mn-ea"/>
                <a:ea typeface="+mn-ea"/>
              </a:rPr>
              <a:t>별</a:t>
            </a:r>
            <a:r>
              <a:rPr kumimoji="1" lang="en-US" altLang="ko-KR" b="0" dirty="0">
                <a:solidFill>
                  <a:schemeClr val="tx1"/>
                </a:solidFill>
                <a:latin typeface="+mn-ea"/>
                <a:ea typeface="+mn-ea"/>
              </a:rPr>
              <a:t>‘</a:t>
            </a:r>
          </a:p>
        </p:txBody>
      </p:sp>
      <p:sp>
        <p:nvSpPr>
          <p:cNvPr id="13" name="순서도: 순차적 액세스 저장소 12">
            <a:extLst>
              <a:ext uri="{FF2B5EF4-FFF2-40B4-BE49-F238E27FC236}">
                <a16:creationId xmlns:a16="http://schemas.microsoft.com/office/drawing/2014/main" id="{5899E87A-5F96-76ED-B60A-8B24C6186AC8}"/>
              </a:ext>
            </a:extLst>
          </p:cNvPr>
          <p:cNvSpPr/>
          <p:nvPr/>
        </p:nvSpPr>
        <p:spPr>
          <a:xfrm>
            <a:off x="1501774" y="1397586"/>
            <a:ext cx="1085850" cy="1085850"/>
          </a:xfrm>
          <a:prstGeom prst="flowChartMagneticTape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/>
              <a:t>음악</a:t>
            </a:r>
          </a:p>
        </p:txBody>
      </p:sp>
      <p:sp>
        <p:nvSpPr>
          <p:cNvPr id="14" name="순서도: 순차적 액세스 저장소 13">
            <a:extLst>
              <a:ext uri="{FF2B5EF4-FFF2-40B4-BE49-F238E27FC236}">
                <a16:creationId xmlns:a16="http://schemas.microsoft.com/office/drawing/2014/main" id="{BF8439BA-C864-C72E-AACD-5A683740AC59}"/>
              </a:ext>
            </a:extLst>
          </p:cNvPr>
          <p:cNvSpPr/>
          <p:nvPr/>
        </p:nvSpPr>
        <p:spPr>
          <a:xfrm>
            <a:off x="1501774" y="2994214"/>
            <a:ext cx="1085850" cy="1085850"/>
          </a:xfrm>
          <a:prstGeom prst="flowChartMagneticTap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/>
              <a:t>문학</a:t>
            </a:r>
          </a:p>
        </p:txBody>
      </p:sp>
      <p:sp>
        <p:nvSpPr>
          <p:cNvPr id="15" name="순서도: 순차적 액세스 저장소 14">
            <a:extLst>
              <a:ext uri="{FF2B5EF4-FFF2-40B4-BE49-F238E27FC236}">
                <a16:creationId xmlns:a16="http://schemas.microsoft.com/office/drawing/2014/main" id="{D66EFF92-CC82-DAE4-8A49-A69FD892ADC7}"/>
              </a:ext>
            </a:extLst>
          </p:cNvPr>
          <p:cNvSpPr/>
          <p:nvPr/>
        </p:nvSpPr>
        <p:spPr>
          <a:xfrm>
            <a:off x="1501774" y="4590841"/>
            <a:ext cx="1085850" cy="1085850"/>
          </a:xfrm>
          <a:prstGeom prst="flowChartMagneticTape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/>
              <a:t>미술</a:t>
            </a:r>
          </a:p>
        </p:txBody>
      </p:sp>
      <p:sp>
        <p:nvSpPr>
          <p:cNvPr id="16" name="텍스트 개체 틀 1">
            <a:extLst>
              <a:ext uri="{FF2B5EF4-FFF2-40B4-BE49-F238E27FC236}">
                <a16:creationId xmlns:a16="http://schemas.microsoft.com/office/drawing/2014/main" id="{E8F9295C-CC9F-DC3D-4560-D9EC3EAF5508}"/>
              </a:ext>
            </a:extLst>
          </p:cNvPr>
          <p:cNvSpPr txBox="1">
            <a:spLocks/>
          </p:cNvSpPr>
          <p:nvPr/>
        </p:nvSpPr>
        <p:spPr>
          <a:xfrm>
            <a:off x="3118483" y="5023996"/>
            <a:ext cx="4001448" cy="351863"/>
          </a:xfrm>
          <a:prstGeom prst="rect">
            <a:avLst/>
          </a:prstGeom>
        </p:spPr>
        <p:txBody>
          <a:bodyPr lIns="0" tIns="0" rIns="0" bIns="0"/>
          <a:lstStyle>
            <a:lvl1pPr marL="0" indent="-144000" algn="l" defTabSz="914400" rtl="0" eaLnBrk="1" latinLnBrk="1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400" b="1" i="0" kern="1200">
                <a:solidFill>
                  <a:srgbClr val="3CC864"/>
                </a:solidFill>
                <a:latin typeface="NanumGothic" panose="020D0604000000000000" pitchFamily="34" charset="-127"/>
                <a:ea typeface="NanumGothic" panose="020D0604000000000000" pitchFamily="34" charset="-127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>
              <a:lnSpc>
                <a:spcPct val="150000"/>
              </a:lnSpc>
              <a:buNone/>
            </a:pPr>
            <a:r>
              <a:rPr kumimoji="1" lang="ko-KR" altLang="en-US" b="0" dirty="0">
                <a:solidFill>
                  <a:schemeClr val="tx1"/>
                </a:solidFill>
                <a:latin typeface="+mn-ea"/>
                <a:ea typeface="+mn-ea"/>
              </a:rPr>
              <a:t>반 고흐 </a:t>
            </a:r>
            <a:r>
              <a:rPr kumimoji="1" lang="en-US" altLang="ko-KR" b="0" dirty="0">
                <a:solidFill>
                  <a:schemeClr val="tx1"/>
                </a:solidFill>
                <a:latin typeface="+mn-ea"/>
                <a:ea typeface="+mn-ea"/>
              </a:rPr>
              <a:t>‘</a:t>
            </a:r>
            <a:r>
              <a:rPr kumimoji="1" lang="ko-KR" altLang="en-US" b="0" dirty="0">
                <a:solidFill>
                  <a:schemeClr val="tx1"/>
                </a:solidFill>
                <a:latin typeface="+mn-ea"/>
                <a:ea typeface="+mn-ea"/>
              </a:rPr>
              <a:t>별이 빛나는 밤</a:t>
            </a:r>
            <a:r>
              <a:rPr kumimoji="1" lang="en-US" altLang="ko-KR" b="0" dirty="0">
                <a:solidFill>
                  <a:schemeClr val="tx1"/>
                </a:solidFill>
                <a:latin typeface="+mn-ea"/>
                <a:ea typeface="+mn-ea"/>
              </a:rPr>
              <a:t>‘</a:t>
            </a:r>
          </a:p>
        </p:txBody>
      </p:sp>
      <p:sp>
        <p:nvSpPr>
          <p:cNvPr id="17" name="사각형: 둥근 모서리 16">
            <a:extLst>
              <a:ext uri="{FF2B5EF4-FFF2-40B4-BE49-F238E27FC236}">
                <a16:creationId xmlns:a16="http://schemas.microsoft.com/office/drawing/2014/main" id="{5AB41F6A-EAF6-2B5F-7830-0A469CEEDEA5}"/>
              </a:ext>
            </a:extLst>
          </p:cNvPr>
          <p:cNvSpPr/>
          <p:nvPr/>
        </p:nvSpPr>
        <p:spPr>
          <a:xfrm>
            <a:off x="4315800" y="2043381"/>
            <a:ext cx="5895000" cy="622124"/>
          </a:xfrm>
          <a:prstGeom prst="roundRect">
            <a:avLst/>
          </a:prstGeom>
          <a:noFill/>
          <a:ln w="9525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3"/>
          </a:fontRef>
        </p:style>
        <p:txBody>
          <a:bodyPr rtlCol="0" anchor="ctr"/>
          <a:lstStyle/>
          <a:p>
            <a:pPr algn="ctr"/>
            <a:r>
              <a:rPr lang="en-US" altLang="ko-KR" sz="1100" dirty="0">
                <a:solidFill>
                  <a:schemeClr val="tx1"/>
                </a:solidFill>
              </a:rPr>
              <a:t>1919</a:t>
            </a:r>
            <a:r>
              <a:rPr lang="ko-KR" altLang="en-US" sz="1100" dirty="0">
                <a:solidFill>
                  <a:schemeClr val="tx1"/>
                </a:solidFill>
              </a:rPr>
              <a:t>년 초연된 작품으로 대규모의 관현악단과 합창으로 연주된다</a:t>
            </a:r>
            <a:r>
              <a:rPr lang="en-US" altLang="ko-KR" sz="1100" dirty="0">
                <a:solidFill>
                  <a:schemeClr val="tx1"/>
                </a:solidFill>
              </a:rPr>
              <a:t>. </a:t>
            </a:r>
            <a:r>
              <a:rPr lang="ko-KR" altLang="en-US" sz="1100" dirty="0">
                <a:solidFill>
                  <a:schemeClr val="tx1"/>
                </a:solidFill>
              </a:rPr>
              <a:t>별의 성격</a:t>
            </a:r>
            <a:r>
              <a:rPr lang="en-US" altLang="ko-KR" sz="1100" dirty="0">
                <a:solidFill>
                  <a:schemeClr val="tx1"/>
                </a:solidFill>
              </a:rPr>
              <a:t>, </a:t>
            </a:r>
            <a:r>
              <a:rPr lang="ko-KR" altLang="en-US" sz="1100" dirty="0">
                <a:solidFill>
                  <a:schemeClr val="tx1"/>
                </a:solidFill>
              </a:rPr>
              <a:t>별에 대한 감정</a:t>
            </a:r>
            <a:r>
              <a:rPr lang="en-US" altLang="ko-KR" sz="1100" dirty="0">
                <a:solidFill>
                  <a:schemeClr val="tx1"/>
                </a:solidFill>
              </a:rPr>
              <a:t>, </a:t>
            </a:r>
            <a:r>
              <a:rPr lang="ko-KR" altLang="en-US" sz="1100" dirty="0">
                <a:solidFill>
                  <a:schemeClr val="tx1"/>
                </a:solidFill>
              </a:rPr>
              <a:t>불가사의함 등을 다루고 있으며 우주의 광대함과 신비함을 음악으로 표현하고 있다</a:t>
            </a:r>
            <a:r>
              <a:rPr lang="en-US" altLang="ko-KR" sz="1100" dirty="0">
                <a:solidFill>
                  <a:schemeClr val="tx1"/>
                </a:solidFill>
              </a:rPr>
              <a:t>.</a:t>
            </a:r>
            <a:endParaRPr lang="ko-KR" altLang="en-US" sz="1100" dirty="0">
              <a:solidFill>
                <a:schemeClr val="tx1"/>
              </a:solidFill>
            </a:endParaRPr>
          </a:p>
        </p:txBody>
      </p:sp>
      <p:sp>
        <p:nvSpPr>
          <p:cNvPr id="20" name="사각형: 둥근 모서리 19">
            <a:extLst>
              <a:ext uri="{FF2B5EF4-FFF2-40B4-BE49-F238E27FC236}">
                <a16:creationId xmlns:a16="http://schemas.microsoft.com/office/drawing/2014/main" id="{3EDCBE31-BEED-9D63-432B-67271080CEBF}"/>
              </a:ext>
            </a:extLst>
          </p:cNvPr>
          <p:cNvSpPr/>
          <p:nvPr/>
        </p:nvSpPr>
        <p:spPr>
          <a:xfrm>
            <a:off x="5044500" y="3140642"/>
            <a:ext cx="5895000" cy="246822"/>
          </a:xfrm>
          <a:prstGeom prst="roundRect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pPr algn="ctr"/>
            <a:r>
              <a:rPr lang="ko-KR" altLang="en-US" sz="1100" dirty="0">
                <a:solidFill>
                  <a:schemeClr val="tx1"/>
                </a:solidFill>
              </a:rPr>
              <a:t>「하늘과 바람과 별과 </a:t>
            </a:r>
            <a:r>
              <a:rPr lang="ko-KR" altLang="en-US" sz="1100" dirty="0" err="1">
                <a:solidFill>
                  <a:schemeClr val="tx1"/>
                </a:solidFill>
              </a:rPr>
              <a:t>시」에</a:t>
            </a:r>
            <a:r>
              <a:rPr lang="ko-KR" altLang="en-US" sz="1100" dirty="0">
                <a:solidFill>
                  <a:schemeClr val="tx1"/>
                </a:solidFill>
              </a:rPr>
              <a:t> 수록된 시로 윤동주 시인이 </a:t>
            </a:r>
            <a:r>
              <a:rPr lang="en-US" altLang="ko-KR" sz="1100" dirty="0">
                <a:solidFill>
                  <a:schemeClr val="tx1"/>
                </a:solidFill>
              </a:rPr>
              <a:t>1941</a:t>
            </a:r>
            <a:r>
              <a:rPr lang="ko-KR" altLang="en-US" sz="1100" dirty="0">
                <a:solidFill>
                  <a:schemeClr val="tx1"/>
                </a:solidFill>
              </a:rPr>
              <a:t>년 작시하였다</a:t>
            </a:r>
            <a:r>
              <a:rPr lang="en-US" altLang="ko-KR" sz="1100" dirty="0">
                <a:solidFill>
                  <a:schemeClr val="tx1"/>
                </a:solidFill>
              </a:rPr>
              <a:t>.</a:t>
            </a:r>
            <a:endParaRPr lang="ko-KR" altLang="en-US" sz="1100" dirty="0">
              <a:solidFill>
                <a:schemeClr val="tx1"/>
              </a:solidFill>
            </a:endParaRPr>
          </a:p>
        </p:txBody>
      </p:sp>
      <p:sp>
        <p:nvSpPr>
          <p:cNvPr id="21" name="사각형: 둥근 모서리 20">
            <a:extLst>
              <a:ext uri="{FF2B5EF4-FFF2-40B4-BE49-F238E27FC236}">
                <a16:creationId xmlns:a16="http://schemas.microsoft.com/office/drawing/2014/main" id="{9FA20EB3-74B0-4607-453B-0DB88B9BD5DB}"/>
              </a:ext>
            </a:extLst>
          </p:cNvPr>
          <p:cNvSpPr/>
          <p:nvPr/>
        </p:nvSpPr>
        <p:spPr>
          <a:xfrm>
            <a:off x="5184200" y="5023996"/>
            <a:ext cx="5401250" cy="576096"/>
          </a:xfrm>
          <a:prstGeom prst="roundRect">
            <a:avLst/>
          </a:prstGeom>
          <a:noFill/>
          <a:ln w="9525" cap="flat" cmpd="sng" algn="ctr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 rtlCol="0" anchor="ctr"/>
          <a:lstStyle/>
          <a:p>
            <a:pPr algn="ctr"/>
            <a:r>
              <a:rPr lang="ko-KR" altLang="en-US" sz="1100" dirty="0">
                <a:solidFill>
                  <a:schemeClr val="tx1"/>
                </a:solidFill>
              </a:rPr>
              <a:t>반 고흐가 </a:t>
            </a:r>
            <a:r>
              <a:rPr lang="en-US" altLang="ko-KR" sz="1100" dirty="0">
                <a:solidFill>
                  <a:schemeClr val="tx1"/>
                </a:solidFill>
              </a:rPr>
              <a:t>1889</a:t>
            </a:r>
            <a:r>
              <a:rPr lang="ko-KR" altLang="en-US" sz="1100" dirty="0">
                <a:solidFill>
                  <a:schemeClr val="tx1"/>
                </a:solidFill>
              </a:rPr>
              <a:t>년 완성한 그림으로 자연에 대한 내적이고 주관적인 표현기법으로 그린 작품이다</a:t>
            </a:r>
            <a:r>
              <a:rPr lang="en-US" altLang="ko-KR" sz="1100" dirty="0">
                <a:solidFill>
                  <a:schemeClr val="tx1"/>
                </a:solidFill>
              </a:rPr>
              <a:t>.</a:t>
            </a:r>
            <a:endParaRPr lang="ko-KR" altLang="en-US" sz="11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30325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1" grpId="0"/>
      <p:bldP spid="12" grpId="0"/>
      <p:bldP spid="16" grpId="0"/>
      <p:bldP spid="17" grpId="0" animBg="1"/>
      <p:bldP spid="20" grpId="0" animBg="1"/>
      <p:bldP spid="21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텍스트 개체 틀 1">
            <a:extLst>
              <a:ext uri="{FF2B5EF4-FFF2-40B4-BE49-F238E27FC236}">
                <a16:creationId xmlns:a16="http://schemas.microsoft.com/office/drawing/2014/main" id="{31EC478A-3CD7-A02B-8D55-90F2D6D614A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kumimoji="1" lang="ko-KR" altLang="en-US" dirty="0">
                <a:solidFill>
                  <a:schemeClr val="bg1">
                    <a:lumMod val="95000"/>
                  </a:schemeClr>
                </a:solidFill>
                <a:latin typeface="+mn-ea"/>
                <a:ea typeface="+mn-ea"/>
              </a:rPr>
              <a:t>감사합니다</a:t>
            </a:r>
            <a:r>
              <a:rPr kumimoji="1" lang="en-US" altLang="ko-KR" dirty="0">
                <a:solidFill>
                  <a:schemeClr val="bg1">
                    <a:lumMod val="95000"/>
                  </a:schemeClr>
                </a:solidFill>
                <a:latin typeface="+mn-ea"/>
                <a:ea typeface="+mn-ea"/>
              </a:rPr>
              <a:t>.</a:t>
            </a:r>
            <a:endParaRPr kumimoji="1" lang="ko-KR" altLang="en-US" dirty="0">
              <a:solidFill>
                <a:schemeClr val="bg1">
                  <a:lumMod val="95000"/>
                </a:schemeClr>
              </a:solidFill>
              <a:latin typeface="+mn-ea"/>
              <a:ea typeface="+mn-ea"/>
            </a:endParaRP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E446706F-102F-5CDF-7ED5-A86108431D1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kumimoji="1" lang="ko-KR" altLang="en-US" dirty="0">
                <a:solidFill>
                  <a:schemeClr val="bg1">
                    <a:lumMod val="95000"/>
                  </a:schemeClr>
                </a:solidFill>
                <a:latin typeface="+mn-ea"/>
                <a:ea typeface="+mn-ea"/>
              </a:rPr>
              <a:t>아침나라 </a:t>
            </a:r>
            <a:r>
              <a:rPr kumimoji="1" lang="ko-KR" altLang="en-US" dirty="0">
                <a:solidFill>
                  <a:schemeClr val="bg1">
                    <a:lumMod val="95000"/>
                  </a:schemeClr>
                </a:solidFill>
              </a:rPr>
              <a:t>중학교 </a:t>
            </a:r>
            <a:r>
              <a:rPr kumimoji="1" lang="ko-KR" altLang="en-US" dirty="0">
                <a:solidFill>
                  <a:schemeClr val="bg1">
                    <a:lumMod val="95000"/>
                  </a:schemeClr>
                </a:solidFill>
                <a:latin typeface="+mn-ea"/>
                <a:ea typeface="+mn-ea"/>
              </a:rPr>
              <a:t>음악 ② </a:t>
            </a:r>
            <a:r>
              <a:rPr kumimoji="1" lang="en-US" altLang="ko-KR" dirty="0">
                <a:solidFill>
                  <a:schemeClr val="bg1">
                    <a:lumMod val="95000"/>
                  </a:schemeClr>
                </a:solidFill>
                <a:latin typeface="+mn-ea"/>
                <a:ea typeface="+mn-ea"/>
              </a:rPr>
              <a:t>PPT</a:t>
            </a:r>
            <a:endParaRPr kumimoji="1" lang="ko-KR" altLang="en-US" dirty="0">
              <a:solidFill>
                <a:schemeClr val="bg1">
                  <a:lumMod val="95000"/>
                </a:schemeClr>
              </a:solidFill>
              <a:latin typeface="+mn-ea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612256123"/>
      </p:ext>
    </p:extLst>
  </p:cSld>
  <p:clrMapOvr>
    <a:masterClrMapping/>
  </p:clrMapOvr>
</p:sld>
</file>

<file path=ppt/theme/theme1.xml><?xml version="1.0" encoding="utf-8"?>
<a:theme xmlns:a="http://schemas.openxmlformats.org/drawingml/2006/main" name="표지 마스터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목차 마스터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맑은 고딕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내지 마스터">
  <a:themeElements>
    <a:clrScheme name="움직이는 텍스트">
      <a:dk1>
        <a:srgbClr val="000000"/>
      </a:dk1>
      <a:lt1>
        <a:sysClr val="window" lastClr="FFFFFF"/>
      </a:lt1>
      <a:dk2>
        <a:srgbClr val="5E5E5E"/>
      </a:dk2>
      <a:lt2>
        <a:srgbClr val="DDDDDD"/>
      </a:lt2>
      <a:accent1>
        <a:srgbClr val="418AB3"/>
      </a:accent1>
      <a:accent2>
        <a:srgbClr val="A6B727"/>
      </a:accent2>
      <a:accent3>
        <a:srgbClr val="F69200"/>
      </a:accent3>
      <a:accent4>
        <a:srgbClr val="838383"/>
      </a:accent4>
      <a:accent5>
        <a:srgbClr val="FEC306"/>
      </a:accent5>
      <a:accent6>
        <a:srgbClr val="DF5327"/>
      </a:accent6>
      <a:hlink>
        <a:srgbClr val="F59E00"/>
      </a:hlink>
      <a:folHlink>
        <a:srgbClr val="B2B2B2"/>
      </a:folHlink>
    </a:clrScheme>
    <a:fontScheme name="Office">
      <a:majorFont>
        <a:latin typeface="맑은 고딕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뒤표지 마스터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맑은 고딕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5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맑은 고딕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2147</TotalTime>
  <Words>333</Words>
  <Application>Microsoft Office PowerPoint</Application>
  <PresentationFormat>와이드스크린</PresentationFormat>
  <Paragraphs>64</Paragraphs>
  <Slides>9</Slides>
  <Notes>0</Notes>
  <HiddenSlides>0</HiddenSlides>
  <MMClips>2</MMClips>
  <ScaleCrop>false</ScaleCrop>
  <HeadingPairs>
    <vt:vector size="6" baseType="variant">
      <vt:variant>
        <vt:lpstr>사용한 글꼴</vt:lpstr>
      </vt:variant>
      <vt:variant>
        <vt:i4>5</vt:i4>
      </vt:variant>
      <vt:variant>
        <vt:lpstr>테마</vt:lpstr>
      </vt:variant>
      <vt:variant>
        <vt:i4>4</vt:i4>
      </vt:variant>
      <vt:variant>
        <vt:lpstr>슬라이드 제목</vt:lpstr>
      </vt:variant>
      <vt:variant>
        <vt:i4>9</vt:i4>
      </vt:variant>
    </vt:vector>
  </HeadingPairs>
  <TitlesOfParts>
    <vt:vector size="18" baseType="lpstr">
      <vt:lpstr>맑은 고딕</vt:lpstr>
      <vt:lpstr>Times New Roman</vt:lpstr>
      <vt:lpstr>나눔고딕</vt:lpstr>
      <vt:lpstr>Arial</vt:lpstr>
      <vt:lpstr>NanumGothicExtraBold</vt:lpstr>
      <vt:lpstr>표지 마스터</vt:lpstr>
      <vt:lpstr>목차 마스터</vt:lpstr>
      <vt:lpstr>내지 마스터</vt:lpstr>
      <vt:lpstr>뒤표지 마스터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황근식</dc:creator>
  <cp:lastModifiedBy>나래 콩</cp:lastModifiedBy>
  <cp:revision>151</cp:revision>
  <dcterms:created xsi:type="dcterms:W3CDTF">2024-07-03T01:17:18Z</dcterms:created>
  <dcterms:modified xsi:type="dcterms:W3CDTF">2025-05-16T07:11:13Z</dcterms:modified>
</cp:coreProperties>
</file>