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  <p:sldId id="272" r:id="rId9"/>
    <p:sldId id="273" r:id="rId10"/>
    <p:sldId id="262" r:id="rId11"/>
    <p:sldId id="278" r:id="rId12"/>
    <p:sldId id="264" r:id="rId13"/>
    <p:sldId id="279" r:id="rId14"/>
    <p:sldId id="266" r:id="rId15"/>
    <p:sldId id="280" r:id="rId16"/>
    <p:sldId id="267" r:id="rId17"/>
    <p:sldId id="269" r:id="rId18"/>
    <p:sldId id="271" r:id="rId19"/>
  </p:sldIdLst>
  <p:sldSz cx="12192000" cy="6858000"/>
  <p:notesSz cx="6858000" cy="9144000"/>
  <p:embeddedFontLst>
    <p:embeddedFont>
      <p:font typeface="나눔고딕 ExtraBold" panose="020B0600000101010101" charset="-127"/>
      <p:bold r:id="rId21"/>
    </p:embeddedFont>
    <p:embeddedFont>
      <p:font typeface="Cafe24 Ssurround OTF Bold" panose="020F0800000000000000" pitchFamily="34" charset="-127"/>
      <p:bold r:id="rId22"/>
    </p:embeddedFont>
    <p:embeddedFont>
      <p:font typeface="CookieRunOTF Black" panose="020B0600000101010101" pitchFamily="34" charset="-127"/>
      <p:bold r:id="rId23"/>
    </p:embeddedFont>
    <p:embeddedFont>
      <p:font typeface="Sitka Heading" pitchFamily="2" charset="0"/>
      <p:regular r:id="rId24"/>
      <p:bold r:id="rId25"/>
      <p:italic r:id="rId26"/>
      <p:boldItalic r:id="rId27"/>
    </p:embeddedFont>
    <p:embeddedFont>
      <p:font typeface="고령딸기체" pitchFamily="2" charset="-127"/>
      <p:regular r:id="rId28"/>
    </p:embeddedFont>
    <p:embeddedFont>
      <p:font typeface="나눔고딕" pitchFamily="2" charset="-127"/>
      <p:regular r:id="rId29"/>
      <p:bold r:id="rId30"/>
    </p:embeddedFont>
    <p:embeddedFont>
      <p:font typeface="맑은 고딕" panose="020B0503020000020004" pitchFamily="50" charset="-127"/>
      <p:regular r:id="rId31"/>
      <p:bold r:id="rId32"/>
    </p:embeddedFont>
    <p:embeddedFont>
      <p:font typeface="메모먼트꾹꾹체" panose="02000503000000000000" pitchFamily="50" charset="-127"/>
      <p:regular r:id="rId33"/>
    </p:embeddedFont>
    <p:embeddedFont>
      <p:font typeface="배스킨라빈스 B" panose="02020603020101020101" pitchFamily="18" charset="-127"/>
      <p:regular r:id="rId34"/>
    </p:embeddedFont>
    <p:embeddedFont>
      <p:font typeface="함초롬바탕" panose="02030604000101010101" pitchFamily="18" charset="-127"/>
      <p:regular r:id="rId35"/>
      <p:bold r:id="rId3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003" userDrawn="1">
          <p15:clr>
            <a:srgbClr val="A4A3A4"/>
          </p15:clr>
        </p15:guide>
        <p15:guide id="4" pos="461" userDrawn="1">
          <p15:clr>
            <a:srgbClr val="A4A3A4"/>
          </p15:clr>
        </p15:guide>
        <p15:guide id="5" pos="728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현지 권" initials="현권" lastIdx="1" clrIdx="0">
    <p:extLst>
      <p:ext uri="{19B8F6BF-5375-455C-9EA6-DF929625EA0E}">
        <p15:presenceInfo xmlns:p15="http://schemas.microsoft.com/office/powerpoint/2012/main" userId="24bf18cfc8b2e42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DCC3"/>
    <a:srgbClr val="369AD6"/>
    <a:srgbClr val="B94C58"/>
    <a:srgbClr val="8DDBEB"/>
    <a:srgbClr val="F8E688"/>
    <a:srgbClr val="ED6D53"/>
    <a:srgbClr val="00B3FF"/>
    <a:srgbClr val="4CC6E0"/>
    <a:srgbClr val="D1F1F7"/>
    <a:srgbClr val="FFF9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72" autoAdjust="0"/>
    <p:restoredTop sz="94660"/>
  </p:normalViewPr>
  <p:slideViewPr>
    <p:cSldViewPr snapToGrid="0" showGuides="1">
      <p:cViewPr varScale="1">
        <p:scale>
          <a:sx n="128" d="100"/>
          <a:sy n="128" d="100"/>
        </p:scale>
        <p:origin x="90" y="90"/>
      </p:cViewPr>
      <p:guideLst>
        <p:guide orient="horz" pos="663"/>
        <p:guide pos="3840"/>
        <p:guide orient="horz" pos="1003"/>
        <p:guide pos="461"/>
        <p:guide pos="72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viewProps" Target="viewProps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01851A-BD4B-4F56-A237-87F78131F7E7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F8931-A6F7-41D1-B78D-8B32C376F2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4269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8931-A6F7-41D1-B78D-8B32C376F2BA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3433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8931-A6F7-41D1-B78D-8B32C376F2BA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1949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8931-A6F7-41D1-B78D-8B32C376F2BA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1965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자유형: 도형 1343">
            <a:extLst>
              <a:ext uri="{FF2B5EF4-FFF2-40B4-BE49-F238E27FC236}">
                <a16:creationId xmlns:a16="http://schemas.microsoft.com/office/drawing/2014/main" id="{58A17207-6B9D-B174-6FD5-A70A1676272F}"/>
              </a:ext>
            </a:extLst>
          </p:cNvPr>
          <p:cNvSpPr/>
          <p:nvPr userDrawn="1"/>
        </p:nvSpPr>
        <p:spPr>
          <a:xfrm>
            <a:off x="-32801" y="5759760"/>
            <a:ext cx="2117801" cy="1137619"/>
          </a:xfrm>
          <a:custGeom>
            <a:avLst/>
            <a:gdLst>
              <a:gd name="csX0" fmla="*/ 3173723 w 3174695"/>
              <a:gd name="csY0" fmla="*/ 1644647 h 1707960"/>
              <a:gd name="csX1" fmla="*/ 3155782 w 3174695"/>
              <a:gd name="csY1" fmla="*/ 1487647 h 1707960"/>
              <a:gd name="csX2" fmla="*/ 3125962 w 3174695"/>
              <a:gd name="csY2" fmla="*/ 1390166 h 1707960"/>
              <a:gd name="csX3" fmla="*/ 2961064 w 3174695"/>
              <a:gd name="csY3" fmla="*/ 1295072 h 1707960"/>
              <a:gd name="csX4" fmla="*/ 2764570 w 3174695"/>
              <a:gd name="csY4" fmla="*/ 1305175 h 1707960"/>
              <a:gd name="csX5" fmla="*/ 2698439 w 3174695"/>
              <a:gd name="csY5" fmla="*/ 1301930 h 1707960"/>
              <a:gd name="csX6" fmla="*/ 2629308 w 3174695"/>
              <a:gd name="csY6" fmla="*/ 1217797 h 1707960"/>
              <a:gd name="csX7" fmla="*/ 2545114 w 3174695"/>
              <a:gd name="csY7" fmla="*/ 972318 h 1707960"/>
              <a:gd name="csX8" fmla="*/ 2259160 w 3174695"/>
              <a:gd name="csY8" fmla="*/ 797439 h 1707960"/>
              <a:gd name="csX9" fmla="*/ 1963164 w 3174695"/>
              <a:gd name="csY9" fmla="*/ 954744 h 1707960"/>
              <a:gd name="csX10" fmla="*/ 1852211 w 3174695"/>
              <a:gd name="csY10" fmla="*/ 518955 h 1707960"/>
              <a:gd name="csX11" fmla="*/ 1629510 w 3174695"/>
              <a:gd name="csY11" fmla="*/ 134049 h 1707960"/>
              <a:gd name="csX12" fmla="*/ 727683 w 3174695"/>
              <a:gd name="csY12" fmla="*/ 363915 h 1707960"/>
              <a:gd name="csX13" fmla="*/ 547293 w 3174695"/>
              <a:gd name="csY13" fmla="*/ 1089516 h 1707960"/>
              <a:gd name="csX14" fmla="*/ 273157 w 3174695"/>
              <a:gd name="csY14" fmla="*/ 1086025 h 1707960"/>
              <a:gd name="csX15" fmla="*/ 106177 w 3174695"/>
              <a:gd name="csY15" fmla="*/ 1327219 h 1707960"/>
              <a:gd name="csX16" fmla="*/ 0 w 3174695"/>
              <a:gd name="csY16" fmla="*/ 1707960 h 1707960"/>
              <a:gd name="csX17" fmla="*/ 441055 w 3174695"/>
              <a:gd name="csY17" fmla="*/ 1697367 h 1707960"/>
              <a:gd name="csX18" fmla="*/ 1198129 w 3174695"/>
              <a:gd name="csY18" fmla="*/ 1695959 h 1707960"/>
              <a:gd name="csX19" fmla="*/ 2301349 w 3174695"/>
              <a:gd name="csY19" fmla="*/ 1701041 h 1707960"/>
              <a:gd name="csX20" fmla="*/ 2837375 w 3174695"/>
              <a:gd name="csY20" fmla="*/ 1704287 h 1707960"/>
              <a:gd name="csX21" fmla="*/ 3084569 w 3174695"/>
              <a:gd name="csY21" fmla="*/ 1705695 h 1707960"/>
              <a:gd name="csX22" fmla="*/ 3170233 w 3174695"/>
              <a:gd name="csY22" fmla="*/ 1664057 h 1707960"/>
              <a:gd name="csX23" fmla="*/ 3173784 w 3174695"/>
              <a:gd name="csY23" fmla="*/ 1644524 h 17079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3174695" h="1707960">
                <a:moveTo>
                  <a:pt x="3173723" y="1644647"/>
                </a:moveTo>
                <a:cubicBezTo>
                  <a:pt x="3178805" y="1596334"/>
                  <a:pt x="3162640" y="1530632"/>
                  <a:pt x="3155782" y="1487647"/>
                </a:cubicBezTo>
                <a:cubicBezTo>
                  <a:pt x="3150394" y="1453908"/>
                  <a:pt x="3143291" y="1419618"/>
                  <a:pt x="3125962" y="1390166"/>
                </a:cubicBezTo>
                <a:cubicBezTo>
                  <a:pt x="3092713" y="1333465"/>
                  <a:pt x="3026337" y="1303093"/>
                  <a:pt x="2961064" y="1295072"/>
                </a:cubicBezTo>
                <a:cubicBezTo>
                  <a:pt x="2895791" y="1287112"/>
                  <a:pt x="2829905" y="1297950"/>
                  <a:pt x="2764570" y="1305175"/>
                </a:cubicBezTo>
                <a:cubicBezTo>
                  <a:pt x="2742404" y="1307625"/>
                  <a:pt x="2719381" y="1309523"/>
                  <a:pt x="2698439" y="1301930"/>
                </a:cubicBezTo>
                <a:cubicBezTo>
                  <a:pt x="2663231" y="1289071"/>
                  <a:pt x="2642840" y="1252700"/>
                  <a:pt x="2629308" y="1217797"/>
                </a:cubicBezTo>
                <a:cubicBezTo>
                  <a:pt x="2598019" y="1136971"/>
                  <a:pt x="2586936" y="1048245"/>
                  <a:pt x="2545114" y="972318"/>
                </a:cubicBezTo>
                <a:cubicBezTo>
                  <a:pt x="2488719" y="869876"/>
                  <a:pt x="2375991" y="800929"/>
                  <a:pt x="2259160" y="797439"/>
                </a:cubicBezTo>
                <a:cubicBezTo>
                  <a:pt x="2142329" y="793887"/>
                  <a:pt x="2025620" y="855915"/>
                  <a:pt x="1963164" y="954744"/>
                </a:cubicBezTo>
                <a:cubicBezTo>
                  <a:pt x="1922506" y="810420"/>
                  <a:pt x="1897278" y="661932"/>
                  <a:pt x="1852211" y="518955"/>
                </a:cubicBezTo>
                <a:cubicBezTo>
                  <a:pt x="1807083" y="375978"/>
                  <a:pt x="1739666" y="235756"/>
                  <a:pt x="1629510" y="134049"/>
                </a:cubicBezTo>
                <a:cubicBezTo>
                  <a:pt x="1327697" y="-144434"/>
                  <a:pt x="906970" y="49549"/>
                  <a:pt x="727683" y="363915"/>
                </a:cubicBezTo>
                <a:cubicBezTo>
                  <a:pt x="603320" y="582085"/>
                  <a:pt x="573990" y="839811"/>
                  <a:pt x="547293" y="1089516"/>
                </a:cubicBezTo>
                <a:cubicBezTo>
                  <a:pt x="476509" y="1020079"/>
                  <a:pt x="354412" y="1029202"/>
                  <a:pt x="273157" y="1086025"/>
                </a:cubicBezTo>
                <a:cubicBezTo>
                  <a:pt x="191902" y="1142849"/>
                  <a:pt x="143589" y="1235371"/>
                  <a:pt x="106177" y="1327219"/>
                </a:cubicBezTo>
                <a:cubicBezTo>
                  <a:pt x="57619" y="1446316"/>
                  <a:pt x="21921" y="1581210"/>
                  <a:pt x="0" y="1707960"/>
                </a:cubicBezTo>
                <a:cubicBezTo>
                  <a:pt x="3245" y="1689162"/>
                  <a:pt x="411664" y="1697673"/>
                  <a:pt x="441055" y="1697367"/>
                </a:cubicBezTo>
                <a:cubicBezTo>
                  <a:pt x="693393" y="1695224"/>
                  <a:pt x="945792" y="1695408"/>
                  <a:pt x="1198129" y="1695959"/>
                </a:cubicBezTo>
                <a:cubicBezTo>
                  <a:pt x="1565890" y="1696755"/>
                  <a:pt x="1933650" y="1698837"/>
                  <a:pt x="2301349" y="1701041"/>
                </a:cubicBezTo>
                <a:cubicBezTo>
                  <a:pt x="2480024" y="1702082"/>
                  <a:pt x="2658700" y="1703246"/>
                  <a:pt x="2837375" y="1704287"/>
                </a:cubicBezTo>
                <a:cubicBezTo>
                  <a:pt x="2919793" y="1704777"/>
                  <a:pt x="3002151" y="1705205"/>
                  <a:pt x="3084569" y="1705695"/>
                </a:cubicBezTo>
                <a:cubicBezTo>
                  <a:pt x="3144944" y="1706062"/>
                  <a:pt x="3155108" y="1718431"/>
                  <a:pt x="3170233" y="1664057"/>
                </a:cubicBezTo>
                <a:cubicBezTo>
                  <a:pt x="3171947" y="1657995"/>
                  <a:pt x="3173111" y="1651443"/>
                  <a:pt x="3173784" y="1644524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122" cap="flat">
            <a:noFill/>
            <a:prstDash val="solid"/>
            <a:miter/>
          </a:ln>
        </p:spPr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7E2D76E6-14C5-9B58-D843-C6D5647C718F}"/>
              </a:ext>
            </a:extLst>
          </p:cNvPr>
          <p:cNvSpPr/>
          <p:nvPr/>
        </p:nvSpPr>
        <p:spPr>
          <a:xfrm>
            <a:off x="9312436" y="3477915"/>
            <a:ext cx="3010192" cy="3460766"/>
          </a:xfrm>
          <a:custGeom>
            <a:avLst/>
            <a:gdLst>
              <a:gd name="csX0" fmla="*/ 351609 w 3010192"/>
              <a:gd name="csY0" fmla="*/ 2551294 h 3460766"/>
              <a:gd name="csX1" fmla="*/ 340954 w 3010192"/>
              <a:gd name="csY1" fmla="*/ 2525148 h 3460766"/>
              <a:gd name="csX2" fmla="*/ 156707 w 3010192"/>
              <a:gd name="csY2" fmla="*/ 2571806 h 3460766"/>
              <a:gd name="csX3" fmla="*/ 14 w 3010192"/>
              <a:gd name="csY3" fmla="*/ 3018985 h 3460766"/>
              <a:gd name="csX4" fmla="*/ 79371 w 3010192"/>
              <a:gd name="csY4" fmla="*/ 3425628 h 3460766"/>
              <a:gd name="csX5" fmla="*/ 2908725 w 3010192"/>
              <a:gd name="csY5" fmla="*/ 3449080 h 3460766"/>
              <a:gd name="csX6" fmla="*/ 2980060 w 3010192"/>
              <a:gd name="csY6" fmla="*/ 2774179 h 3460766"/>
              <a:gd name="csX7" fmla="*/ 2937136 w 3010192"/>
              <a:gd name="csY7" fmla="*/ 2090155 h 3460766"/>
              <a:gd name="csX8" fmla="*/ 2704086 w 3010192"/>
              <a:gd name="csY8" fmla="*/ 1965853 h 3460766"/>
              <a:gd name="csX9" fmla="*/ 2876516 w 3010192"/>
              <a:gd name="csY9" fmla="*/ 1216066 h 3460766"/>
              <a:gd name="csX10" fmla="*/ 2810631 w 3010192"/>
              <a:gd name="csY10" fmla="*/ 998202 h 3460766"/>
              <a:gd name="csX11" fmla="*/ 2731641 w 3010192"/>
              <a:gd name="csY11" fmla="*/ 865083 h 3460766"/>
              <a:gd name="csX12" fmla="*/ 2478324 w 3010192"/>
              <a:gd name="csY12" fmla="*/ 783277 h 3460766"/>
              <a:gd name="csX13" fmla="*/ 2183124 w 3010192"/>
              <a:gd name="csY13" fmla="*/ 881493 h 3460766"/>
              <a:gd name="csX14" fmla="*/ 2105420 w 3010192"/>
              <a:gd name="csY14" fmla="*/ 449500 h 3460766"/>
              <a:gd name="csX15" fmla="*/ 1961096 w 3010192"/>
              <a:gd name="csY15" fmla="*/ 174752 h 3460766"/>
              <a:gd name="csX16" fmla="*/ 1600377 w 3010192"/>
              <a:gd name="csY16" fmla="*/ 1404 h 3460766"/>
              <a:gd name="csX17" fmla="*/ 1227657 w 3010192"/>
              <a:gd name="csY17" fmla="*/ 747517 h 3460766"/>
              <a:gd name="csX18" fmla="*/ 948133 w 3010192"/>
              <a:gd name="csY18" fmla="*/ 663017 h 3460766"/>
              <a:gd name="csX19" fmla="*/ 574188 w 3010192"/>
              <a:gd name="csY19" fmla="*/ 1307363 h 3460766"/>
              <a:gd name="csX20" fmla="*/ 644544 w 3010192"/>
              <a:gd name="csY20" fmla="*/ 1555598 h 3460766"/>
              <a:gd name="csX21" fmla="*/ 741658 w 3010192"/>
              <a:gd name="csY21" fmla="*/ 1841368 h 3460766"/>
              <a:gd name="csX22" fmla="*/ 329259 w 3010192"/>
              <a:gd name="csY22" fmla="*/ 2066396 h 3460766"/>
              <a:gd name="csX23" fmla="*/ 334403 w 3010192"/>
              <a:gd name="csY23" fmla="*/ 2508003 h 3460766"/>
              <a:gd name="csX24" fmla="*/ 340954 w 3010192"/>
              <a:gd name="csY24" fmla="*/ 2525209 h 3460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3010192" h="3460766">
                <a:moveTo>
                  <a:pt x="351609" y="2551294"/>
                </a:moveTo>
                <a:cubicBezTo>
                  <a:pt x="347935" y="2542660"/>
                  <a:pt x="344383" y="2533904"/>
                  <a:pt x="340954" y="2525148"/>
                </a:cubicBezTo>
                <a:cubicBezTo>
                  <a:pt x="295153" y="2498695"/>
                  <a:pt x="237411" y="2505615"/>
                  <a:pt x="156707" y="2571806"/>
                </a:cubicBezTo>
                <a:cubicBezTo>
                  <a:pt x="49551" y="2659736"/>
                  <a:pt x="-966" y="2880417"/>
                  <a:pt x="14" y="3018985"/>
                </a:cubicBezTo>
                <a:cubicBezTo>
                  <a:pt x="994" y="3157553"/>
                  <a:pt x="40366" y="3292693"/>
                  <a:pt x="79371" y="3425628"/>
                </a:cubicBezTo>
                <a:cubicBezTo>
                  <a:pt x="1021917" y="3462551"/>
                  <a:pt x="1965627" y="3470388"/>
                  <a:pt x="2908725" y="3449080"/>
                </a:cubicBezTo>
                <a:cubicBezTo>
                  <a:pt x="2941790" y="3225460"/>
                  <a:pt x="2965548" y="2999697"/>
                  <a:pt x="2980060" y="2774179"/>
                </a:cubicBezTo>
                <a:cubicBezTo>
                  <a:pt x="2994449" y="2550069"/>
                  <a:pt x="3059478" y="2298589"/>
                  <a:pt x="2937136" y="2090155"/>
                </a:cubicBezTo>
                <a:cubicBezTo>
                  <a:pt x="2889681" y="2009328"/>
                  <a:pt x="2796363" y="1949505"/>
                  <a:pt x="2704086" y="1965853"/>
                </a:cubicBezTo>
                <a:cubicBezTo>
                  <a:pt x="2859861" y="1732008"/>
                  <a:pt x="2892253" y="1488181"/>
                  <a:pt x="2876516" y="1216066"/>
                </a:cubicBezTo>
                <a:cubicBezTo>
                  <a:pt x="2872107" y="1139893"/>
                  <a:pt x="2841430" y="1068006"/>
                  <a:pt x="2810631" y="998202"/>
                </a:cubicBezTo>
                <a:cubicBezTo>
                  <a:pt x="2789689" y="950747"/>
                  <a:pt x="2767768" y="902374"/>
                  <a:pt x="2731641" y="865083"/>
                </a:cubicBezTo>
                <a:cubicBezTo>
                  <a:pt x="2667960" y="799381"/>
                  <a:pt x="2569743" y="778746"/>
                  <a:pt x="2478324" y="783277"/>
                </a:cubicBezTo>
                <a:cubicBezTo>
                  <a:pt x="2373494" y="788482"/>
                  <a:pt x="2270196" y="822833"/>
                  <a:pt x="2183124" y="881493"/>
                </a:cubicBezTo>
                <a:cubicBezTo>
                  <a:pt x="2182756" y="739128"/>
                  <a:pt x="2152997" y="583354"/>
                  <a:pt x="2105420" y="449500"/>
                </a:cubicBezTo>
                <a:cubicBezTo>
                  <a:pt x="2070334" y="350917"/>
                  <a:pt x="2026798" y="255517"/>
                  <a:pt x="1961096" y="174752"/>
                </a:cubicBezTo>
                <a:cubicBezTo>
                  <a:pt x="1873411" y="66983"/>
                  <a:pt x="1738762" y="-11578"/>
                  <a:pt x="1600377" y="1404"/>
                </a:cubicBezTo>
                <a:cubicBezTo>
                  <a:pt x="1300462" y="29509"/>
                  <a:pt x="1235985" y="519672"/>
                  <a:pt x="1227657" y="747517"/>
                </a:cubicBezTo>
                <a:cubicBezTo>
                  <a:pt x="1137218" y="710533"/>
                  <a:pt x="1045247" y="673181"/>
                  <a:pt x="948133" y="663017"/>
                </a:cubicBezTo>
                <a:cubicBezTo>
                  <a:pt x="578535" y="624379"/>
                  <a:pt x="518589" y="1030104"/>
                  <a:pt x="574188" y="1307363"/>
                </a:cubicBezTo>
                <a:cubicBezTo>
                  <a:pt x="591149" y="1391863"/>
                  <a:pt x="616499" y="1474098"/>
                  <a:pt x="644544" y="1555598"/>
                </a:cubicBezTo>
                <a:cubicBezTo>
                  <a:pt x="677119" y="1650202"/>
                  <a:pt x="719186" y="1744499"/>
                  <a:pt x="741658" y="1841368"/>
                </a:cubicBezTo>
                <a:cubicBezTo>
                  <a:pt x="570698" y="1776891"/>
                  <a:pt x="395696" y="1908418"/>
                  <a:pt x="329259" y="2066396"/>
                </a:cubicBezTo>
                <a:cubicBezTo>
                  <a:pt x="270783" y="2205332"/>
                  <a:pt x="282600" y="2366434"/>
                  <a:pt x="334403" y="2508003"/>
                </a:cubicBezTo>
                <a:cubicBezTo>
                  <a:pt x="336485" y="2513759"/>
                  <a:pt x="338750" y="2519453"/>
                  <a:pt x="340954" y="2525209"/>
                </a:cubicBezTo>
              </a:path>
            </a:pathLst>
          </a:custGeom>
          <a:solidFill>
            <a:srgbClr val="ED6D53">
              <a:alpha val="57000"/>
            </a:srgbClr>
          </a:solidFill>
          <a:ln w="6122" cap="flat">
            <a:noFill/>
            <a:prstDash val="solid"/>
            <a:miter/>
          </a:ln>
        </p:spPr>
      </p:sp>
      <p:sp>
        <p:nvSpPr>
          <p:cNvPr id="17" name="자유형: 도형 16">
            <a:extLst>
              <a:ext uri="{FF2B5EF4-FFF2-40B4-BE49-F238E27FC236}">
                <a16:creationId xmlns:a16="http://schemas.microsoft.com/office/drawing/2014/main" id="{6F1541B3-4C26-D00B-BED3-DF52AF9C8AC9}"/>
              </a:ext>
            </a:extLst>
          </p:cNvPr>
          <p:cNvSpPr/>
          <p:nvPr/>
        </p:nvSpPr>
        <p:spPr>
          <a:xfrm>
            <a:off x="1289918" y="6388155"/>
            <a:ext cx="1069036" cy="518672"/>
          </a:xfrm>
          <a:custGeom>
            <a:avLst/>
            <a:gdLst>
              <a:gd name="csX0" fmla="*/ 3173723 w 3174695"/>
              <a:gd name="csY0" fmla="*/ 1644647 h 1707960"/>
              <a:gd name="csX1" fmla="*/ 3155782 w 3174695"/>
              <a:gd name="csY1" fmla="*/ 1487647 h 1707960"/>
              <a:gd name="csX2" fmla="*/ 3125962 w 3174695"/>
              <a:gd name="csY2" fmla="*/ 1390166 h 1707960"/>
              <a:gd name="csX3" fmla="*/ 2961064 w 3174695"/>
              <a:gd name="csY3" fmla="*/ 1295072 h 1707960"/>
              <a:gd name="csX4" fmla="*/ 2764570 w 3174695"/>
              <a:gd name="csY4" fmla="*/ 1305175 h 1707960"/>
              <a:gd name="csX5" fmla="*/ 2698439 w 3174695"/>
              <a:gd name="csY5" fmla="*/ 1301930 h 1707960"/>
              <a:gd name="csX6" fmla="*/ 2629308 w 3174695"/>
              <a:gd name="csY6" fmla="*/ 1217797 h 1707960"/>
              <a:gd name="csX7" fmla="*/ 2545114 w 3174695"/>
              <a:gd name="csY7" fmla="*/ 972318 h 1707960"/>
              <a:gd name="csX8" fmla="*/ 2259160 w 3174695"/>
              <a:gd name="csY8" fmla="*/ 797439 h 1707960"/>
              <a:gd name="csX9" fmla="*/ 1963164 w 3174695"/>
              <a:gd name="csY9" fmla="*/ 954744 h 1707960"/>
              <a:gd name="csX10" fmla="*/ 1852211 w 3174695"/>
              <a:gd name="csY10" fmla="*/ 518955 h 1707960"/>
              <a:gd name="csX11" fmla="*/ 1629510 w 3174695"/>
              <a:gd name="csY11" fmla="*/ 134049 h 1707960"/>
              <a:gd name="csX12" fmla="*/ 727683 w 3174695"/>
              <a:gd name="csY12" fmla="*/ 363915 h 1707960"/>
              <a:gd name="csX13" fmla="*/ 547293 w 3174695"/>
              <a:gd name="csY13" fmla="*/ 1089516 h 1707960"/>
              <a:gd name="csX14" fmla="*/ 273157 w 3174695"/>
              <a:gd name="csY14" fmla="*/ 1086025 h 1707960"/>
              <a:gd name="csX15" fmla="*/ 106177 w 3174695"/>
              <a:gd name="csY15" fmla="*/ 1327219 h 1707960"/>
              <a:gd name="csX16" fmla="*/ 0 w 3174695"/>
              <a:gd name="csY16" fmla="*/ 1707960 h 1707960"/>
              <a:gd name="csX17" fmla="*/ 441055 w 3174695"/>
              <a:gd name="csY17" fmla="*/ 1697367 h 1707960"/>
              <a:gd name="csX18" fmla="*/ 1198129 w 3174695"/>
              <a:gd name="csY18" fmla="*/ 1695959 h 1707960"/>
              <a:gd name="csX19" fmla="*/ 2301349 w 3174695"/>
              <a:gd name="csY19" fmla="*/ 1701041 h 1707960"/>
              <a:gd name="csX20" fmla="*/ 2837375 w 3174695"/>
              <a:gd name="csY20" fmla="*/ 1704287 h 1707960"/>
              <a:gd name="csX21" fmla="*/ 3084569 w 3174695"/>
              <a:gd name="csY21" fmla="*/ 1705695 h 1707960"/>
              <a:gd name="csX22" fmla="*/ 3170233 w 3174695"/>
              <a:gd name="csY22" fmla="*/ 1664057 h 1707960"/>
              <a:gd name="csX23" fmla="*/ 3173784 w 3174695"/>
              <a:gd name="csY23" fmla="*/ 1644524 h 17079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3174695" h="1707960">
                <a:moveTo>
                  <a:pt x="3173723" y="1644647"/>
                </a:moveTo>
                <a:cubicBezTo>
                  <a:pt x="3178805" y="1596334"/>
                  <a:pt x="3162640" y="1530632"/>
                  <a:pt x="3155782" y="1487647"/>
                </a:cubicBezTo>
                <a:cubicBezTo>
                  <a:pt x="3150394" y="1453908"/>
                  <a:pt x="3143291" y="1419618"/>
                  <a:pt x="3125962" y="1390166"/>
                </a:cubicBezTo>
                <a:cubicBezTo>
                  <a:pt x="3092713" y="1333465"/>
                  <a:pt x="3026337" y="1303093"/>
                  <a:pt x="2961064" y="1295072"/>
                </a:cubicBezTo>
                <a:cubicBezTo>
                  <a:pt x="2895791" y="1287112"/>
                  <a:pt x="2829905" y="1297950"/>
                  <a:pt x="2764570" y="1305175"/>
                </a:cubicBezTo>
                <a:cubicBezTo>
                  <a:pt x="2742404" y="1307625"/>
                  <a:pt x="2719381" y="1309523"/>
                  <a:pt x="2698439" y="1301930"/>
                </a:cubicBezTo>
                <a:cubicBezTo>
                  <a:pt x="2663231" y="1289071"/>
                  <a:pt x="2642840" y="1252700"/>
                  <a:pt x="2629308" y="1217797"/>
                </a:cubicBezTo>
                <a:cubicBezTo>
                  <a:pt x="2598019" y="1136971"/>
                  <a:pt x="2586936" y="1048245"/>
                  <a:pt x="2545114" y="972318"/>
                </a:cubicBezTo>
                <a:cubicBezTo>
                  <a:pt x="2488719" y="869876"/>
                  <a:pt x="2375991" y="800929"/>
                  <a:pt x="2259160" y="797439"/>
                </a:cubicBezTo>
                <a:cubicBezTo>
                  <a:pt x="2142329" y="793887"/>
                  <a:pt x="2025620" y="855915"/>
                  <a:pt x="1963164" y="954744"/>
                </a:cubicBezTo>
                <a:cubicBezTo>
                  <a:pt x="1922506" y="810420"/>
                  <a:pt x="1897278" y="661932"/>
                  <a:pt x="1852211" y="518955"/>
                </a:cubicBezTo>
                <a:cubicBezTo>
                  <a:pt x="1807083" y="375978"/>
                  <a:pt x="1739666" y="235756"/>
                  <a:pt x="1629510" y="134049"/>
                </a:cubicBezTo>
                <a:cubicBezTo>
                  <a:pt x="1327697" y="-144434"/>
                  <a:pt x="906970" y="49549"/>
                  <a:pt x="727683" y="363915"/>
                </a:cubicBezTo>
                <a:cubicBezTo>
                  <a:pt x="603320" y="582085"/>
                  <a:pt x="573990" y="839811"/>
                  <a:pt x="547293" y="1089516"/>
                </a:cubicBezTo>
                <a:cubicBezTo>
                  <a:pt x="476509" y="1020079"/>
                  <a:pt x="354412" y="1029202"/>
                  <a:pt x="273157" y="1086025"/>
                </a:cubicBezTo>
                <a:cubicBezTo>
                  <a:pt x="191902" y="1142849"/>
                  <a:pt x="143589" y="1235371"/>
                  <a:pt x="106177" y="1327219"/>
                </a:cubicBezTo>
                <a:cubicBezTo>
                  <a:pt x="57619" y="1446316"/>
                  <a:pt x="21921" y="1581210"/>
                  <a:pt x="0" y="1707960"/>
                </a:cubicBezTo>
                <a:cubicBezTo>
                  <a:pt x="3245" y="1689162"/>
                  <a:pt x="411664" y="1697673"/>
                  <a:pt x="441055" y="1697367"/>
                </a:cubicBezTo>
                <a:cubicBezTo>
                  <a:pt x="693393" y="1695224"/>
                  <a:pt x="945792" y="1695408"/>
                  <a:pt x="1198129" y="1695959"/>
                </a:cubicBezTo>
                <a:cubicBezTo>
                  <a:pt x="1565890" y="1696755"/>
                  <a:pt x="1933650" y="1698837"/>
                  <a:pt x="2301349" y="1701041"/>
                </a:cubicBezTo>
                <a:cubicBezTo>
                  <a:pt x="2480024" y="1702082"/>
                  <a:pt x="2658700" y="1703246"/>
                  <a:pt x="2837375" y="1704287"/>
                </a:cubicBezTo>
                <a:cubicBezTo>
                  <a:pt x="2919793" y="1704777"/>
                  <a:pt x="3002151" y="1705205"/>
                  <a:pt x="3084569" y="1705695"/>
                </a:cubicBezTo>
                <a:cubicBezTo>
                  <a:pt x="3144944" y="1706062"/>
                  <a:pt x="3155108" y="1718431"/>
                  <a:pt x="3170233" y="1664057"/>
                </a:cubicBezTo>
                <a:cubicBezTo>
                  <a:pt x="3171947" y="1657995"/>
                  <a:pt x="3173111" y="1651443"/>
                  <a:pt x="3173784" y="1644524"/>
                </a:cubicBezTo>
                <a:close/>
              </a:path>
            </a:pathLst>
          </a:custGeom>
          <a:solidFill>
            <a:srgbClr val="FFC000"/>
          </a:solidFill>
          <a:ln w="6122" cap="flat">
            <a:noFill/>
            <a:prstDash val="solid"/>
            <a:miter/>
          </a:ln>
        </p:spPr>
      </p:sp>
      <p:grpSp>
        <p:nvGrpSpPr>
          <p:cNvPr id="1342" name="그룹 1341">
            <a:extLst>
              <a:ext uri="{FF2B5EF4-FFF2-40B4-BE49-F238E27FC236}">
                <a16:creationId xmlns:a16="http://schemas.microsoft.com/office/drawing/2014/main" id="{D22E707E-2224-0CC9-5030-81D98A59E356}"/>
              </a:ext>
            </a:extLst>
          </p:cNvPr>
          <p:cNvGrpSpPr/>
          <p:nvPr userDrawn="1"/>
        </p:nvGrpSpPr>
        <p:grpSpPr>
          <a:xfrm>
            <a:off x="-234168" y="4343459"/>
            <a:ext cx="4845016" cy="2354939"/>
            <a:chOff x="-278255" y="4689155"/>
            <a:chExt cx="4845016" cy="2354939"/>
          </a:xfrm>
        </p:grpSpPr>
        <p:sp>
          <p:nvSpPr>
            <p:cNvPr id="796" name="자유형: 도형 795">
              <a:extLst>
                <a:ext uri="{FF2B5EF4-FFF2-40B4-BE49-F238E27FC236}">
                  <a16:creationId xmlns:a16="http://schemas.microsoft.com/office/drawing/2014/main" id="{DD944C88-7279-53CB-A924-95C95E74DB1D}"/>
                </a:ext>
              </a:extLst>
            </p:cNvPr>
            <p:cNvSpPr/>
            <p:nvPr/>
          </p:nvSpPr>
          <p:spPr>
            <a:xfrm>
              <a:off x="-115157" y="4784505"/>
              <a:ext cx="4681918" cy="1817530"/>
            </a:xfrm>
            <a:custGeom>
              <a:avLst/>
              <a:gdLst>
                <a:gd name="csX0" fmla="*/ 985975 w 4681918"/>
                <a:gd name="csY0" fmla="*/ 1724217 h 1817530"/>
                <a:gd name="csX1" fmla="*/ 121439 w 4681918"/>
                <a:gd name="csY1" fmla="*/ 1406790 h 1817530"/>
                <a:gd name="csX2" fmla="*/ 2403 w 4681918"/>
                <a:gd name="csY2" fmla="*/ 749585 h 1817530"/>
                <a:gd name="csX3" fmla="*/ 73800 w 4681918"/>
                <a:gd name="csY3" fmla="*/ 75541 h 1817530"/>
                <a:gd name="csX4" fmla="*/ 4514355 w 4681918"/>
                <a:gd name="csY4" fmla="*/ 226 h 1817530"/>
                <a:gd name="csX5" fmla="*/ 4669395 w 4681918"/>
                <a:gd name="csY5" fmla="*/ 579360 h 1817530"/>
                <a:gd name="csX6" fmla="*/ 4257915 w 4681918"/>
                <a:gd name="csY6" fmla="*/ 1144104 h 1817530"/>
                <a:gd name="csX7" fmla="*/ 3854211 w 4681918"/>
                <a:gd name="csY7" fmla="*/ 1328045 h 1817530"/>
                <a:gd name="csX8" fmla="*/ 3578054 w 4681918"/>
                <a:gd name="csY8" fmla="*/ 1516334 h 1817530"/>
                <a:gd name="csX9" fmla="*/ 2875170 w 4681918"/>
                <a:gd name="csY9" fmla="*/ 1790042 h 1817530"/>
                <a:gd name="csX10" fmla="*/ 1857125 w 4681918"/>
                <a:gd name="csY10" fmla="*/ 1686131 h 1817530"/>
                <a:gd name="csX11" fmla="*/ 1623096 w 4681918"/>
                <a:gd name="csY11" fmla="*/ 1609958 h 1817530"/>
                <a:gd name="csX12" fmla="*/ 1517838 w 4681918"/>
                <a:gd name="csY12" fmla="*/ 1639839 h 1817530"/>
                <a:gd name="csX13" fmla="*/ 985914 w 4681918"/>
                <a:gd name="csY13" fmla="*/ 1724156 h 1817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4681918" h="1817530">
                  <a:moveTo>
                    <a:pt x="985975" y="1724217"/>
                  </a:moveTo>
                  <a:cubicBezTo>
                    <a:pt x="656363" y="1722074"/>
                    <a:pt x="316892" y="1626246"/>
                    <a:pt x="121439" y="1406790"/>
                  </a:cubicBezTo>
                  <a:cubicBezTo>
                    <a:pt x="-3720" y="1266201"/>
                    <a:pt x="8588" y="935118"/>
                    <a:pt x="2403" y="749585"/>
                  </a:cubicBezTo>
                  <a:cubicBezTo>
                    <a:pt x="-4945" y="527741"/>
                    <a:pt x="811" y="290711"/>
                    <a:pt x="73800" y="75541"/>
                  </a:cubicBezTo>
                  <a:cubicBezTo>
                    <a:pt x="73800" y="75541"/>
                    <a:pt x="4327413" y="-4795"/>
                    <a:pt x="4514355" y="226"/>
                  </a:cubicBezTo>
                  <a:cubicBezTo>
                    <a:pt x="4574362" y="245706"/>
                    <a:pt x="4726279" y="236153"/>
                    <a:pt x="4669395" y="579360"/>
                  </a:cubicBezTo>
                  <a:cubicBezTo>
                    <a:pt x="4638718" y="764709"/>
                    <a:pt x="4536521" y="952202"/>
                    <a:pt x="4257915" y="1144104"/>
                  </a:cubicBezTo>
                  <a:cubicBezTo>
                    <a:pt x="4133858" y="1229584"/>
                    <a:pt x="3994433" y="1275936"/>
                    <a:pt x="3854211" y="1328045"/>
                  </a:cubicBezTo>
                  <a:cubicBezTo>
                    <a:pt x="3745646" y="1368336"/>
                    <a:pt x="3675107" y="1448550"/>
                    <a:pt x="3578054" y="1516334"/>
                  </a:cubicBezTo>
                  <a:cubicBezTo>
                    <a:pt x="3369436" y="1662005"/>
                    <a:pt x="3125549" y="1757282"/>
                    <a:pt x="2875170" y="1790042"/>
                  </a:cubicBezTo>
                  <a:cubicBezTo>
                    <a:pt x="2538761" y="1834067"/>
                    <a:pt x="2159734" y="1841660"/>
                    <a:pt x="1857125" y="1686131"/>
                  </a:cubicBezTo>
                  <a:cubicBezTo>
                    <a:pt x="1783463" y="1648289"/>
                    <a:pt x="1707290" y="1601508"/>
                    <a:pt x="1623096" y="1609958"/>
                  </a:cubicBezTo>
                  <a:cubicBezTo>
                    <a:pt x="1586846" y="1613632"/>
                    <a:pt x="1552311" y="1627409"/>
                    <a:pt x="1517838" y="1639839"/>
                  </a:cubicBezTo>
                  <a:cubicBezTo>
                    <a:pt x="1363655" y="1695377"/>
                    <a:pt x="1176468" y="1725442"/>
                    <a:pt x="985914" y="1724156"/>
                  </a:cubicBezTo>
                  <a:close/>
                </a:path>
              </a:pathLst>
            </a:custGeom>
            <a:solidFill>
              <a:srgbClr val="ED6D53"/>
            </a:solidFill>
            <a:ln w="6122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 dirty="0"/>
            </a:p>
          </p:txBody>
        </p:sp>
        <p:grpSp>
          <p:nvGrpSpPr>
            <p:cNvPr id="797" name="그래픽 11">
              <a:extLst>
                <a:ext uri="{FF2B5EF4-FFF2-40B4-BE49-F238E27FC236}">
                  <a16:creationId xmlns:a16="http://schemas.microsoft.com/office/drawing/2014/main" id="{7CF8EAF1-B128-804C-0A9C-97147709B609}"/>
                </a:ext>
              </a:extLst>
            </p:cNvPr>
            <p:cNvGrpSpPr/>
            <p:nvPr/>
          </p:nvGrpSpPr>
          <p:grpSpPr>
            <a:xfrm rot="667932">
              <a:off x="-278255" y="5499332"/>
              <a:ext cx="1969041" cy="1544762"/>
              <a:chOff x="-8493062" y="4741739"/>
              <a:chExt cx="1969041" cy="4177685"/>
            </a:xfrm>
          </p:grpSpPr>
          <p:sp>
            <p:nvSpPr>
              <p:cNvPr id="798" name="자유형: 도형 797">
                <a:extLst>
                  <a:ext uri="{FF2B5EF4-FFF2-40B4-BE49-F238E27FC236}">
                    <a16:creationId xmlns:a16="http://schemas.microsoft.com/office/drawing/2014/main" id="{507B5A0D-9E66-8C54-0E3F-C8C13A347234}"/>
                  </a:ext>
                </a:extLst>
              </p:cNvPr>
              <p:cNvSpPr/>
              <p:nvPr/>
            </p:nvSpPr>
            <p:spPr>
              <a:xfrm>
                <a:off x="-8493062" y="4741739"/>
                <a:ext cx="1133529" cy="4177685"/>
              </a:xfrm>
              <a:custGeom>
                <a:avLst/>
                <a:gdLst>
                  <a:gd name="csX0" fmla="*/ 1124406 w 1133529"/>
                  <a:gd name="csY0" fmla="*/ 181737 h 4177685"/>
                  <a:gd name="csX1" fmla="*/ 373516 w 1133529"/>
                  <a:gd name="csY1" fmla="*/ 4177685 h 4177685"/>
                  <a:gd name="csX2" fmla="*/ 0 w 1133529"/>
                  <a:gd name="csY2" fmla="*/ 103911 h 4177685"/>
                  <a:gd name="csX3" fmla="*/ 1133529 w 1133529"/>
                  <a:gd name="csY3" fmla="*/ 0 h 4177685"/>
                  <a:gd name="csX4" fmla="*/ 1124406 w 1133529"/>
                  <a:gd name="csY4" fmla="*/ 181798 h 41776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133529" h="4177685">
                    <a:moveTo>
                      <a:pt x="1124406" y="181737"/>
                    </a:moveTo>
                    <a:cubicBezTo>
                      <a:pt x="1124406" y="181737"/>
                      <a:pt x="438912" y="3672704"/>
                      <a:pt x="373516" y="4177685"/>
                    </a:cubicBezTo>
                    <a:lnTo>
                      <a:pt x="0" y="103911"/>
                    </a:lnTo>
                    <a:lnTo>
                      <a:pt x="1133529" y="0"/>
                    </a:lnTo>
                    <a:lnTo>
                      <a:pt x="1124406" y="181798"/>
                    </a:lnTo>
                    <a:close/>
                  </a:path>
                </a:pathLst>
              </a:custGeom>
              <a:solidFill>
                <a:srgbClr val="32453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799" name="자유형: 도형 798">
                <a:extLst>
                  <a:ext uri="{FF2B5EF4-FFF2-40B4-BE49-F238E27FC236}">
                    <a16:creationId xmlns:a16="http://schemas.microsoft.com/office/drawing/2014/main" id="{FFE989A8-FD29-8C34-AA94-9D034C9CFD06}"/>
                  </a:ext>
                </a:extLst>
              </p:cNvPr>
              <p:cNvSpPr/>
              <p:nvPr/>
            </p:nvSpPr>
            <p:spPr>
              <a:xfrm>
                <a:off x="-7594848" y="4906331"/>
                <a:ext cx="1070827" cy="1168492"/>
              </a:xfrm>
              <a:custGeom>
                <a:avLst/>
                <a:gdLst>
                  <a:gd name="csX0" fmla="*/ 116096 w 1070827"/>
                  <a:gd name="csY0" fmla="*/ 568908 h 1168492"/>
                  <a:gd name="csX1" fmla="*/ 830247 w 1070827"/>
                  <a:gd name="csY1" fmla="*/ 22044 h 1168492"/>
                  <a:gd name="csX2" fmla="*/ 1070828 w 1070827"/>
                  <a:gd name="csY2" fmla="*/ 0 h 1168492"/>
                  <a:gd name="csX3" fmla="*/ 0 w 1070827"/>
                  <a:gd name="csY3" fmla="*/ 1168493 h 1168492"/>
                  <a:gd name="csX4" fmla="*/ 116096 w 1070827"/>
                  <a:gd name="csY4" fmla="*/ 568908 h 11684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70827" h="1168492">
                    <a:moveTo>
                      <a:pt x="116096" y="568908"/>
                    </a:moveTo>
                    <a:cubicBezTo>
                      <a:pt x="116096" y="568908"/>
                      <a:pt x="592788" y="459119"/>
                      <a:pt x="830247" y="22044"/>
                    </a:cubicBezTo>
                    <a:lnTo>
                      <a:pt x="1070828" y="0"/>
                    </a:lnTo>
                    <a:cubicBezTo>
                      <a:pt x="1070828" y="0"/>
                      <a:pt x="760871" y="792038"/>
                      <a:pt x="0" y="1168493"/>
                    </a:cubicBezTo>
                    <a:lnTo>
                      <a:pt x="116096" y="568908"/>
                    </a:lnTo>
                    <a:close/>
                  </a:path>
                </a:pathLst>
              </a:custGeom>
              <a:solidFill>
                <a:srgbClr val="32453E"/>
              </a:solidFill>
              <a:ln w="6122" cap="flat">
                <a:noFill/>
                <a:prstDash val="solid"/>
                <a:miter/>
              </a:ln>
            </p:spPr>
          </p:sp>
          <p:grpSp>
            <p:nvGrpSpPr>
              <p:cNvPr id="800" name="그래픽 11">
                <a:extLst>
                  <a:ext uri="{FF2B5EF4-FFF2-40B4-BE49-F238E27FC236}">
                    <a16:creationId xmlns:a16="http://schemas.microsoft.com/office/drawing/2014/main" id="{342EAE14-0C75-949C-6267-936C07B64411}"/>
                  </a:ext>
                </a:extLst>
              </p:cNvPr>
              <p:cNvGrpSpPr/>
              <p:nvPr/>
            </p:nvGrpSpPr>
            <p:grpSpPr>
              <a:xfrm>
                <a:off x="-8217334" y="5108458"/>
                <a:ext cx="720763" cy="1841066"/>
                <a:chOff x="-8217334" y="5108458"/>
                <a:chExt cx="720763" cy="1841066"/>
              </a:xfrm>
              <a:noFill/>
            </p:grpSpPr>
            <p:sp>
              <p:nvSpPr>
                <p:cNvPr id="801" name="자유형: 도형 800">
                  <a:extLst>
                    <a:ext uri="{FF2B5EF4-FFF2-40B4-BE49-F238E27FC236}">
                      <a16:creationId xmlns:a16="http://schemas.microsoft.com/office/drawing/2014/main" id="{5E855894-905D-CC35-D876-637BD3FE415D}"/>
                    </a:ext>
                  </a:extLst>
                </p:cNvPr>
                <p:cNvSpPr/>
                <p:nvPr/>
              </p:nvSpPr>
              <p:spPr>
                <a:xfrm>
                  <a:off x="-8217334" y="5145565"/>
                  <a:ext cx="596768" cy="1803960"/>
                </a:xfrm>
                <a:custGeom>
                  <a:avLst/>
                  <a:gdLst>
                    <a:gd name="csX0" fmla="*/ 596768 w 596768"/>
                    <a:gd name="csY0" fmla="*/ 0 h 1803960"/>
                    <a:gd name="csX1" fmla="*/ 0 w 596768"/>
                    <a:gd name="csY1" fmla="*/ 1803960 h 180396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596768" h="1803960">
                      <a:moveTo>
                        <a:pt x="596768" y="0"/>
                      </a:moveTo>
                      <a:cubicBezTo>
                        <a:pt x="375475" y="593646"/>
                        <a:pt x="176410" y="1195496"/>
                        <a:pt x="0" y="1803960"/>
                      </a:cubicBezTo>
                    </a:path>
                  </a:pathLst>
                </a:custGeom>
                <a:noFill/>
                <a:ln w="18367" cap="rnd">
                  <a:solidFill>
                    <a:srgbClr val="425F4B"/>
                  </a:solidFill>
                  <a:prstDash val="solid"/>
                  <a:miter/>
                </a:ln>
              </p:spPr>
            </p:sp>
            <p:sp>
              <p:nvSpPr>
                <p:cNvPr id="802" name="자유형: 도형 801">
                  <a:extLst>
                    <a:ext uri="{FF2B5EF4-FFF2-40B4-BE49-F238E27FC236}">
                      <a16:creationId xmlns:a16="http://schemas.microsoft.com/office/drawing/2014/main" id="{1DECF978-0A58-6126-0F06-EE3565ECFA2A}"/>
                    </a:ext>
                  </a:extLst>
                </p:cNvPr>
                <p:cNvSpPr/>
                <p:nvPr/>
              </p:nvSpPr>
              <p:spPr>
                <a:xfrm>
                  <a:off x="-8001980" y="5108458"/>
                  <a:ext cx="158468" cy="412704"/>
                </a:xfrm>
                <a:custGeom>
                  <a:avLst/>
                  <a:gdLst>
                    <a:gd name="csX0" fmla="*/ 158469 w 158468"/>
                    <a:gd name="csY0" fmla="*/ 0 h 412704"/>
                    <a:gd name="csX1" fmla="*/ 0 w 158468"/>
                    <a:gd name="csY1" fmla="*/ 412705 h 41270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58468" h="412704">
                      <a:moveTo>
                        <a:pt x="158469" y="0"/>
                      </a:moveTo>
                      <a:cubicBezTo>
                        <a:pt x="115484" y="66437"/>
                        <a:pt x="12920" y="350921"/>
                        <a:pt x="0" y="412705"/>
                      </a:cubicBezTo>
                    </a:path>
                  </a:pathLst>
                </a:custGeom>
                <a:noFill/>
                <a:ln w="18367" cap="rnd">
                  <a:solidFill>
                    <a:srgbClr val="425F4B"/>
                  </a:solidFill>
                  <a:prstDash val="solid"/>
                  <a:miter/>
                </a:ln>
              </p:spPr>
            </p:sp>
            <p:sp>
              <p:nvSpPr>
                <p:cNvPr id="803" name="자유형: 도형 802">
                  <a:extLst>
                    <a:ext uri="{FF2B5EF4-FFF2-40B4-BE49-F238E27FC236}">
                      <a16:creationId xmlns:a16="http://schemas.microsoft.com/office/drawing/2014/main" id="{42F77AF5-0D96-E940-A55C-098FB8476958}"/>
                    </a:ext>
                  </a:extLst>
                </p:cNvPr>
                <p:cNvSpPr/>
                <p:nvPr/>
              </p:nvSpPr>
              <p:spPr>
                <a:xfrm>
                  <a:off x="-7580703" y="5521163"/>
                  <a:ext cx="84132" cy="369719"/>
                </a:xfrm>
                <a:custGeom>
                  <a:avLst/>
                  <a:gdLst>
                    <a:gd name="csX0" fmla="*/ 0 w 84132"/>
                    <a:gd name="csY0" fmla="*/ 369720 h 369719"/>
                    <a:gd name="csX1" fmla="*/ 84133 w 84132"/>
                    <a:gd name="csY1" fmla="*/ 0 h 36971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84132" h="369719">
                      <a:moveTo>
                        <a:pt x="0" y="369720"/>
                      </a:moveTo>
                      <a:cubicBezTo>
                        <a:pt x="19472" y="295935"/>
                        <a:pt x="64722" y="73785"/>
                        <a:pt x="84133" y="0"/>
                      </a:cubicBezTo>
                    </a:path>
                  </a:pathLst>
                </a:custGeom>
                <a:noFill/>
                <a:ln w="18367" cap="rnd">
                  <a:solidFill>
                    <a:srgbClr val="425F4B"/>
                  </a:solidFill>
                  <a:prstDash val="solid"/>
                  <a:miter/>
                </a:ln>
              </p:spPr>
            </p:sp>
          </p:grpSp>
        </p:grpSp>
        <p:sp>
          <p:nvSpPr>
            <p:cNvPr id="805" name="자유형: 도형 804">
              <a:extLst>
                <a:ext uri="{FF2B5EF4-FFF2-40B4-BE49-F238E27FC236}">
                  <a16:creationId xmlns:a16="http://schemas.microsoft.com/office/drawing/2014/main" id="{0EF2695D-AA9F-C1D2-0B0C-671B6EAF5597}"/>
                </a:ext>
              </a:extLst>
            </p:cNvPr>
            <p:cNvSpPr/>
            <p:nvPr/>
          </p:nvSpPr>
          <p:spPr>
            <a:xfrm>
              <a:off x="860273" y="5910861"/>
              <a:ext cx="1999412" cy="194595"/>
            </a:xfrm>
            <a:custGeom>
              <a:avLst/>
              <a:gdLst>
                <a:gd name="csX0" fmla="*/ 1999413 w 1999412"/>
                <a:gd name="csY0" fmla="*/ 0 h 194595"/>
                <a:gd name="csX1" fmla="*/ 1626264 w 1999412"/>
                <a:gd name="csY1" fmla="*/ 138875 h 194595"/>
                <a:gd name="csX2" fmla="*/ 743664 w 1999412"/>
                <a:gd name="csY2" fmla="*/ 109483 h 194595"/>
                <a:gd name="csX3" fmla="*/ 535965 w 1999412"/>
                <a:gd name="csY3" fmla="*/ 57313 h 194595"/>
                <a:gd name="csX4" fmla="*/ 448403 w 1999412"/>
                <a:gd name="csY4" fmla="*/ 89583 h 194595"/>
                <a:gd name="csX5" fmla="*/ 0 w 1999412"/>
                <a:gd name="csY5" fmla="*/ 194596 h 1945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999412" h="194595">
                  <a:moveTo>
                    <a:pt x="1999413" y="0"/>
                  </a:moveTo>
                  <a:cubicBezTo>
                    <a:pt x="1883011" y="64845"/>
                    <a:pt x="1756811" y="112116"/>
                    <a:pt x="1626264" y="138875"/>
                  </a:cubicBezTo>
                  <a:cubicBezTo>
                    <a:pt x="1341841" y="197168"/>
                    <a:pt x="1017495" y="226436"/>
                    <a:pt x="743664" y="109483"/>
                  </a:cubicBezTo>
                  <a:cubicBezTo>
                    <a:pt x="676983" y="81010"/>
                    <a:pt x="607423" y="44944"/>
                    <a:pt x="535965" y="57313"/>
                  </a:cubicBezTo>
                  <a:cubicBezTo>
                    <a:pt x="505226" y="62640"/>
                    <a:pt x="476876" y="76724"/>
                    <a:pt x="448403" y="89583"/>
                  </a:cubicBezTo>
                  <a:cubicBezTo>
                    <a:pt x="321346" y="147018"/>
                    <a:pt x="163551" y="184309"/>
                    <a:pt x="0" y="194596"/>
                  </a:cubicBezTo>
                </a:path>
              </a:pathLst>
            </a:custGeom>
            <a:noFill/>
            <a:ln w="18367" cap="rnd">
              <a:solidFill>
                <a:schemeClr val="accent2">
                  <a:lumMod val="20000"/>
                  <a:lumOff val="80000"/>
                </a:schemeClr>
              </a:solidFill>
              <a:prstDash val="solid"/>
              <a:miter/>
            </a:ln>
          </p:spPr>
        </p:sp>
        <p:grpSp>
          <p:nvGrpSpPr>
            <p:cNvPr id="352" name="그래픽 9">
              <a:extLst>
                <a:ext uri="{FF2B5EF4-FFF2-40B4-BE49-F238E27FC236}">
                  <a16:creationId xmlns:a16="http://schemas.microsoft.com/office/drawing/2014/main" id="{956B864A-441D-9F2E-3655-ADF1F2637ED7}"/>
                </a:ext>
              </a:extLst>
            </p:cNvPr>
            <p:cNvGrpSpPr/>
            <p:nvPr/>
          </p:nvGrpSpPr>
          <p:grpSpPr>
            <a:xfrm rot="18925581">
              <a:off x="2842253" y="5250619"/>
              <a:ext cx="758617" cy="631090"/>
              <a:chOff x="-7805027" y="-751310"/>
              <a:chExt cx="446015" cy="371038"/>
            </a:xfrm>
          </p:grpSpPr>
          <p:grpSp>
            <p:nvGrpSpPr>
              <p:cNvPr id="353" name="그래픽 9">
                <a:extLst>
                  <a:ext uri="{FF2B5EF4-FFF2-40B4-BE49-F238E27FC236}">
                    <a16:creationId xmlns:a16="http://schemas.microsoft.com/office/drawing/2014/main" id="{A371E5DA-CDF5-C653-ED58-17AECF217AB0}"/>
                  </a:ext>
                </a:extLst>
              </p:cNvPr>
              <p:cNvGrpSpPr/>
              <p:nvPr/>
            </p:nvGrpSpPr>
            <p:grpSpPr>
              <a:xfrm>
                <a:off x="-7597879" y="-480019"/>
                <a:ext cx="238867" cy="99747"/>
                <a:chOff x="-7597879" y="-480019"/>
                <a:chExt cx="238867" cy="99747"/>
              </a:xfrm>
            </p:grpSpPr>
            <p:sp>
              <p:nvSpPr>
                <p:cNvPr id="354" name="타원 353">
                  <a:extLst>
                    <a:ext uri="{FF2B5EF4-FFF2-40B4-BE49-F238E27FC236}">
                      <a16:creationId xmlns:a16="http://schemas.microsoft.com/office/drawing/2014/main" id="{188CB048-7F5F-B890-ED9F-0C4F0918D413}"/>
                    </a:ext>
                  </a:extLst>
                </p:cNvPr>
                <p:cNvSpPr/>
                <p:nvPr/>
              </p:nvSpPr>
              <p:spPr>
                <a:xfrm>
                  <a:off x="-7522686" y="-480019"/>
                  <a:ext cx="33187" cy="33187"/>
                </a:xfrm>
                <a:prstGeom prst="ellipse">
                  <a:avLst/>
                </a:prstGeom>
                <a:solidFill>
                  <a:srgbClr val="FFFFFF"/>
                </a:solidFill>
                <a:ln w="6122" cap="flat">
                  <a:noFill/>
                  <a:prstDash val="solid"/>
                  <a:miter/>
                </a:ln>
              </p:spPr>
            </p:sp>
            <p:sp>
              <p:nvSpPr>
                <p:cNvPr id="355" name="타원 354">
                  <a:extLst>
                    <a:ext uri="{FF2B5EF4-FFF2-40B4-BE49-F238E27FC236}">
                      <a16:creationId xmlns:a16="http://schemas.microsoft.com/office/drawing/2014/main" id="{A95DF7AE-81C9-5002-392C-DEEC8181E6BB}"/>
                    </a:ext>
                  </a:extLst>
                </p:cNvPr>
                <p:cNvSpPr/>
                <p:nvPr/>
              </p:nvSpPr>
              <p:spPr>
                <a:xfrm>
                  <a:off x="-7392199" y="-413459"/>
                  <a:ext cx="33187" cy="33187"/>
                </a:xfrm>
                <a:prstGeom prst="ellipse">
                  <a:avLst/>
                </a:prstGeom>
                <a:solidFill>
                  <a:srgbClr val="F3D332"/>
                </a:solidFill>
                <a:ln w="6122" cap="flat">
                  <a:noFill/>
                  <a:prstDash val="solid"/>
                  <a:miter/>
                </a:ln>
              </p:spPr>
            </p:sp>
            <p:sp>
              <p:nvSpPr>
                <p:cNvPr id="356" name="타원 355">
                  <a:extLst>
                    <a:ext uri="{FF2B5EF4-FFF2-40B4-BE49-F238E27FC236}">
                      <a16:creationId xmlns:a16="http://schemas.microsoft.com/office/drawing/2014/main" id="{832E30D7-E77F-3470-A5E7-A96743248BCC}"/>
                    </a:ext>
                  </a:extLst>
                </p:cNvPr>
                <p:cNvSpPr/>
                <p:nvPr/>
              </p:nvSpPr>
              <p:spPr>
                <a:xfrm>
                  <a:off x="-7597879" y="-470650"/>
                  <a:ext cx="23145" cy="23145"/>
                </a:xfrm>
                <a:prstGeom prst="ellipse">
                  <a:avLst/>
                </a:prstGeom>
                <a:solidFill>
                  <a:srgbClr val="F3D332"/>
                </a:solidFill>
                <a:ln w="6122" cap="flat">
                  <a:noFill/>
                  <a:prstDash val="solid"/>
                  <a:miter/>
                </a:ln>
              </p:spPr>
            </p:sp>
          </p:grpSp>
          <p:grpSp>
            <p:nvGrpSpPr>
              <p:cNvPr id="357" name="그래픽 9">
                <a:extLst>
                  <a:ext uri="{FF2B5EF4-FFF2-40B4-BE49-F238E27FC236}">
                    <a16:creationId xmlns:a16="http://schemas.microsoft.com/office/drawing/2014/main" id="{7B2C8A32-6A32-1073-4FD4-7299E673EBD6}"/>
                  </a:ext>
                </a:extLst>
              </p:cNvPr>
              <p:cNvGrpSpPr/>
              <p:nvPr/>
            </p:nvGrpSpPr>
            <p:grpSpPr>
              <a:xfrm>
                <a:off x="-7805027" y="-751310"/>
                <a:ext cx="227378" cy="253296"/>
                <a:chOff x="-7805027" y="-751310"/>
                <a:chExt cx="227378" cy="253296"/>
              </a:xfrm>
            </p:grpSpPr>
            <p:grpSp>
              <p:nvGrpSpPr>
                <p:cNvPr id="358" name="그래픽 9">
                  <a:extLst>
                    <a:ext uri="{FF2B5EF4-FFF2-40B4-BE49-F238E27FC236}">
                      <a16:creationId xmlns:a16="http://schemas.microsoft.com/office/drawing/2014/main" id="{442CF26C-7246-4F5D-65B5-DFD5F77EB371}"/>
                    </a:ext>
                  </a:extLst>
                </p:cNvPr>
                <p:cNvGrpSpPr/>
                <p:nvPr/>
              </p:nvGrpSpPr>
              <p:grpSpPr>
                <a:xfrm>
                  <a:off x="-7780200" y="-751310"/>
                  <a:ext cx="202551" cy="253296"/>
                  <a:chOff x="-7780200" y="-751310"/>
                  <a:chExt cx="202551" cy="253296"/>
                </a:xfrm>
              </p:grpSpPr>
              <p:sp>
                <p:nvSpPr>
                  <p:cNvPr id="359" name="자유형: 도형 358">
                    <a:extLst>
                      <a:ext uri="{FF2B5EF4-FFF2-40B4-BE49-F238E27FC236}">
                        <a16:creationId xmlns:a16="http://schemas.microsoft.com/office/drawing/2014/main" id="{98479239-4013-F9AB-EC9F-6186810868B6}"/>
                      </a:ext>
                    </a:extLst>
                  </p:cNvPr>
                  <p:cNvSpPr/>
                  <p:nvPr/>
                </p:nvSpPr>
                <p:spPr>
                  <a:xfrm>
                    <a:off x="-7780200" y="-751310"/>
                    <a:ext cx="193496" cy="219657"/>
                  </a:xfrm>
                  <a:custGeom>
                    <a:avLst/>
                    <a:gdLst>
                      <a:gd name="csX0" fmla="*/ 25015 w 193496"/>
                      <a:gd name="csY0" fmla="*/ 164380 h 219657"/>
                      <a:gd name="csX1" fmla="*/ 2910 w 193496"/>
                      <a:gd name="csY1" fmla="*/ 36405 h 219657"/>
                      <a:gd name="csX2" fmla="*/ 87411 w 193496"/>
                      <a:gd name="csY2" fmla="*/ 16933 h 219657"/>
                      <a:gd name="csX3" fmla="*/ 99229 w 193496"/>
                      <a:gd name="csY3" fmla="*/ 131008 h 219657"/>
                      <a:gd name="csX4" fmla="*/ 169829 w 193496"/>
                      <a:gd name="csY4" fmla="*/ 117231 h 219657"/>
                      <a:gd name="csX5" fmla="*/ 192791 w 193496"/>
                      <a:gd name="csY5" fmla="*/ 159236 h 219657"/>
                      <a:gd name="csX6" fmla="*/ 191873 w 193496"/>
                      <a:gd name="csY6" fmla="*/ 178831 h 219657"/>
                      <a:gd name="csX7" fmla="*/ 154582 w 193496"/>
                      <a:gd name="csY7" fmla="*/ 206814 h 219657"/>
                      <a:gd name="csX8" fmla="*/ 72837 w 193496"/>
                      <a:gd name="csY8" fmla="*/ 218999 h 219657"/>
                      <a:gd name="csX9" fmla="*/ 25076 w 193496"/>
                      <a:gd name="csY9" fmla="*/ 164257 h 219657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</a:cxnLst>
                    <a:rect l="l" t="t" r="r" b="b"/>
                    <a:pathLst>
                      <a:path w="193496" h="219657">
                        <a:moveTo>
                          <a:pt x="25015" y="164380"/>
                        </a:moveTo>
                        <a:cubicBezTo>
                          <a:pt x="13687" y="127702"/>
                          <a:pt x="-7805" y="74369"/>
                          <a:pt x="2910" y="36405"/>
                        </a:cubicBezTo>
                        <a:cubicBezTo>
                          <a:pt x="14789" y="-5539"/>
                          <a:pt x="56917" y="-10132"/>
                          <a:pt x="87411" y="16933"/>
                        </a:cubicBezTo>
                        <a:cubicBezTo>
                          <a:pt x="116741" y="43018"/>
                          <a:pt x="127885" y="99780"/>
                          <a:pt x="99229" y="131008"/>
                        </a:cubicBezTo>
                        <a:cubicBezTo>
                          <a:pt x="119803" y="108597"/>
                          <a:pt x="141785" y="94514"/>
                          <a:pt x="169829" y="117231"/>
                        </a:cubicBezTo>
                        <a:cubicBezTo>
                          <a:pt x="182504" y="127518"/>
                          <a:pt x="190342" y="143132"/>
                          <a:pt x="192791" y="159236"/>
                        </a:cubicBezTo>
                        <a:cubicBezTo>
                          <a:pt x="193771" y="165788"/>
                          <a:pt x="193955" y="172585"/>
                          <a:pt x="191873" y="178831"/>
                        </a:cubicBezTo>
                        <a:cubicBezTo>
                          <a:pt x="186791" y="194200"/>
                          <a:pt x="170135" y="202283"/>
                          <a:pt x="154582" y="206814"/>
                        </a:cubicBezTo>
                        <a:cubicBezTo>
                          <a:pt x="128069" y="214529"/>
                          <a:pt x="100270" y="221938"/>
                          <a:pt x="72837" y="218999"/>
                        </a:cubicBezTo>
                        <a:cubicBezTo>
                          <a:pt x="30159" y="214345"/>
                          <a:pt x="26791" y="169952"/>
                          <a:pt x="25076" y="164257"/>
                        </a:cubicBezTo>
                        <a:close/>
                      </a:path>
                    </a:pathLst>
                  </a:custGeom>
                  <a:solidFill>
                    <a:srgbClr val="E89F25"/>
                  </a:solidFill>
                  <a:ln w="6122" cap="flat">
                    <a:noFill/>
                    <a:prstDash val="solid"/>
                    <a:miter/>
                  </a:ln>
                </p:spPr>
              </p:sp>
              <p:sp>
                <p:nvSpPr>
                  <p:cNvPr id="360" name="자유형: 도형 359">
                    <a:extLst>
                      <a:ext uri="{FF2B5EF4-FFF2-40B4-BE49-F238E27FC236}">
                        <a16:creationId xmlns:a16="http://schemas.microsoft.com/office/drawing/2014/main" id="{B25447F5-A861-AB9B-8EF0-25F2751727F6}"/>
                      </a:ext>
                    </a:extLst>
                  </p:cNvPr>
                  <p:cNvSpPr/>
                  <p:nvPr/>
                </p:nvSpPr>
                <p:spPr>
                  <a:xfrm>
                    <a:off x="-7743858" y="-736338"/>
                    <a:ext cx="166209" cy="238324"/>
                  </a:xfrm>
                  <a:custGeom>
                    <a:avLst/>
                    <a:gdLst>
                      <a:gd name="csX0" fmla="*/ 2145 w 166209"/>
                      <a:gd name="csY0" fmla="*/ 129141 h 238324"/>
                      <a:gd name="csX1" fmla="*/ 42191 w 166209"/>
                      <a:gd name="csY1" fmla="*/ 18862 h 238324"/>
                      <a:gd name="csX2" fmla="*/ 127120 w 166209"/>
                      <a:gd name="csY2" fmla="*/ 36558 h 238324"/>
                      <a:gd name="csX3" fmla="*/ 90135 w 166209"/>
                      <a:gd name="csY3" fmla="*/ 145122 h 238324"/>
                      <a:gd name="csX4" fmla="*/ 160063 w 166209"/>
                      <a:gd name="csY4" fmla="*/ 162145 h 238324"/>
                      <a:gd name="csX5" fmla="*/ 163308 w 166209"/>
                      <a:gd name="csY5" fmla="*/ 209906 h 238324"/>
                      <a:gd name="csX6" fmla="*/ 154246 w 166209"/>
                      <a:gd name="csY6" fmla="*/ 227357 h 238324"/>
                      <a:gd name="csX7" fmla="*/ 108628 w 166209"/>
                      <a:gd name="csY7" fmla="*/ 237154 h 238324"/>
                      <a:gd name="csX8" fmla="*/ 16351 w 166209"/>
                      <a:gd name="csY8" fmla="*/ 201946 h 238324"/>
                      <a:gd name="csX9" fmla="*/ 2206 w 166209"/>
                      <a:gd name="csY9" fmla="*/ 129079 h 23832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</a:cxnLst>
                    <a:rect l="l" t="t" r="r" b="b"/>
                    <a:pathLst>
                      <a:path w="166209" h="238324">
                        <a:moveTo>
                          <a:pt x="2145" y="129141"/>
                        </a:moveTo>
                        <a:cubicBezTo>
                          <a:pt x="7227" y="91054"/>
                          <a:pt x="16534" y="48804"/>
                          <a:pt x="42191" y="18862"/>
                        </a:cubicBezTo>
                        <a:cubicBezTo>
                          <a:pt x="70541" y="-14265"/>
                          <a:pt x="110771" y="-855"/>
                          <a:pt x="127120" y="36558"/>
                        </a:cubicBezTo>
                        <a:cubicBezTo>
                          <a:pt x="142856" y="72562"/>
                          <a:pt x="129202" y="128712"/>
                          <a:pt x="90135" y="145122"/>
                        </a:cubicBezTo>
                        <a:cubicBezTo>
                          <a:pt x="118180" y="133366"/>
                          <a:pt x="144081" y="129753"/>
                          <a:pt x="160063" y="162145"/>
                        </a:cubicBezTo>
                        <a:cubicBezTo>
                          <a:pt x="167288" y="176779"/>
                          <a:pt x="167839" y="194230"/>
                          <a:pt x="163308" y="209906"/>
                        </a:cubicBezTo>
                        <a:cubicBezTo>
                          <a:pt x="161471" y="216274"/>
                          <a:pt x="158777" y="222520"/>
                          <a:pt x="154246" y="227357"/>
                        </a:cubicBezTo>
                        <a:cubicBezTo>
                          <a:pt x="143162" y="239175"/>
                          <a:pt x="124670" y="239542"/>
                          <a:pt x="108628" y="237154"/>
                        </a:cubicBezTo>
                        <a:cubicBezTo>
                          <a:pt x="81318" y="233113"/>
                          <a:pt x="40293" y="215723"/>
                          <a:pt x="16351" y="201946"/>
                        </a:cubicBezTo>
                        <a:cubicBezTo>
                          <a:pt x="-7346" y="188352"/>
                          <a:pt x="1471" y="134958"/>
                          <a:pt x="2206" y="129079"/>
                        </a:cubicBezTo>
                        <a:close/>
                      </a:path>
                    </a:pathLst>
                  </a:custGeom>
                  <a:solidFill>
                    <a:srgbClr val="F3D332"/>
                  </a:solidFill>
                  <a:ln w="6122" cap="flat">
                    <a:noFill/>
                    <a:prstDash val="solid"/>
                    <a:miter/>
                  </a:ln>
                </p:spPr>
              </p:sp>
            </p:grpSp>
            <p:sp>
              <p:nvSpPr>
                <p:cNvPr id="361" name="자유형: 도형 360">
                  <a:extLst>
                    <a:ext uri="{FF2B5EF4-FFF2-40B4-BE49-F238E27FC236}">
                      <a16:creationId xmlns:a16="http://schemas.microsoft.com/office/drawing/2014/main" id="{E654A3DF-4DDE-3120-498F-2A94691B5867}"/>
                    </a:ext>
                  </a:extLst>
                </p:cNvPr>
                <p:cNvSpPr/>
                <p:nvPr/>
              </p:nvSpPr>
              <p:spPr>
                <a:xfrm>
                  <a:off x="-7764081" y="-590113"/>
                  <a:ext cx="55778" cy="66719"/>
                </a:xfrm>
                <a:custGeom>
                  <a:avLst/>
                  <a:gdLst>
                    <a:gd name="csX0" fmla="*/ 9876 w 55778"/>
                    <a:gd name="csY0" fmla="*/ 1039 h 66719"/>
                    <a:gd name="csX1" fmla="*/ 3876 w 55778"/>
                    <a:gd name="csY1" fmla="*/ 427 h 66719"/>
                    <a:gd name="csX2" fmla="*/ 263 w 55778"/>
                    <a:gd name="csY2" fmla="*/ 6428 h 66719"/>
                    <a:gd name="csX3" fmla="*/ 2345 w 55778"/>
                    <a:gd name="csY3" fmla="*/ 21491 h 66719"/>
                    <a:gd name="csX4" fmla="*/ 24511 w 55778"/>
                    <a:gd name="csY4" fmla="*/ 51556 h 66719"/>
                    <a:gd name="csX5" fmla="*/ 55739 w 55778"/>
                    <a:gd name="csY5" fmla="*/ 64598 h 66719"/>
                    <a:gd name="csX6" fmla="*/ 55494 w 55778"/>
                    <a:gd name="csY6" fmla="*/ 62945 h 66719"/>
                    <a:gd name="csX7" fmla="*/ 41778 w 55778"/>
                    <a:gd name="csY7" fmla="*/ 46535 h 66719"/>
                    <a:gd name="csX8" fmla="*/ 27572 w 55778"/>
                    <a:gd name="csY8" fmla="*/ 28900 h 66719"/>
                    <a:gd name="csX9" fmla="*/ 18694 w 55778"/>
                    <a:gd name="csY9" fmla="*/ 14021 h 66719"/>
                    <a:gd name="csX10" fmla="*/ 9876 w 55778"/>
                    <a:gd name="csY10" fmla="*/ 978 h 6671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55778" h="66719">
                      <a:moveTo>
                        <a:pt x="9876" y="1039"/>
                      </a:moveTo>
                      <a:cubicBezTo>
                        <a:pt x="8039" y="121"/>
                        <a:pt x="5774" y="-430"/>
                        <a:pt x="3876" y="427"/>
                      </a:cubicBezTo>
                      <a:cubicBezTo>
                        <a:pt x="1671" y="1407"/>
                        <a:pt x="630" y="3978"/>
                        <a:pt x="263" y="6428"/>
                      </a:cubicBezTo>
                      <a:cubicBezTo>
                        <a:pt x="-533" y="11449"/>
                        <a:pt x="569" y="16654"/>
                        <a:pt x="2345" y="21491"/>
                      </a:cubicBezTo>
                      <a:cubicBezTo>
                        <a:pt x="6692" y="33431"/>
                        <a:pt x="14775" y="43596"/>
                        <a:pt x="24511" y="51556"/>
                      </a:cubicBezTo>
                      <a:cubicBezTo>
                        <a:pt x="27450" y="53944"/>
                        <a:pt x="54086" y="72987"/>
                        <a:pt x="55739" y="64598"/>
                      </a:cubicBezTo>
                      <a:cubicBezTo>
                        <a:pt x="55862" y="64047"/>
                        <a:pt x="55678" y="63496"/>
                        <a:pt x="55494" y="62945"/>
                      </a:cubicBezTo>
                      <a:cubicBezTo>
                        <a:pt x="53168" y="56454"/>
                        <a:pt x="46310" y="51617"/>
                        <a:pt x="41778" y="46535"/>
                      </a:cubicBezTo>
                      <a:cubicBezTo>
                        <a:pt x="36757" y="40902"/>
                        <a:pt x="31981" y="35023"/>
                        <a:pt x="27572" y="28900"/>
                      </a:cubicBezTo>
                      <a:cubicBezTo>
                        <a:pt x="24082" y="24124"/>
                        <a:pt x="20837" y="19532"/>
                        <a:pt x="18694" y="14021"/>
                      </a:cubicBezTo>
                      <a:cubicBezTo>
                        <a:pt x="16489" y="8449"/>
                        <a:pt x="16245" y="4101"/>
                        <a:pt x="9876" y="978"/>
                      </a:cubicBezTo>
                      <a:close/>
                    </a:path>
                  </a:pathLst>
                </a:custGeom>
                <a:solidFill>
                  <a:srgbClr val="2C3742"/>
                </a:solidFill>
                <a:ln w="6122" cap="flat">
                  <a:noFill/>
                  <a:prstDash val="solid"/>
                  <a:miter/>
                </a:ln>
              </p:spPr>
            </p:sp>
            <p:sp>
              <p:nvSpPr>
                <p:cNvPr id="362" name="자유형: 도형 361">
                  <a:extLst>
                    <a:ext uri="{FF2B5EF4-FFF2-40B4-BE49-F238E27FC236}">
                      <a16:creationId xmlns:a16="http://schemas.microsoft.com/office/drawing/2014/main" id="{90F38764-5BA4-A641-FD20-81A0C183A084}"/>
                    </a:ext>
                  </a:extLst>
                </p:cNvPr>
                <p:cNvSpPr/>
                <p:nvPr/>
              </p:nvSpPr>
              <p:spPr>
                <a:xfrm>
                  <a:off x="-7805027" y="-612100"/>
                  <a:ext cx="45128" cy="27007"/>
                </a:xfrm>
                <a:custGeom>
                  <a:avLst/>
                  <a:gdLst>
                    <a:gd name="csX0" fmla="*/ 45128 w 45128"/>
                    <a:gd name="csY0" fmla="*/ 27007 h 27007"/>
                    <a:gd name="csX1" fmla="*/ 39985 w 45128"/>
                    <a:gd name="csY1" fmla="*/ 17700 h 27007"/>
                    <a:gd name="csX2" fmla="*/ 22227 w 45128"/>
                    <a:gd name="csY2" fmla="*/ 4045 h 27007"/>
                    <a:gd name="csX3" fmla="*/ 8817 w 45128"/>
                    <a:gd name="csY3" fmla="*/ 126 h 27007"/>
                    <a:gd name="csX4" fmla="*/ 3490 w 45128"/>
                    <a:gd name="csY4" fmla="*/ 494 h 27007"/>
                    <a:gd name="csX5" fmla="*/ 0 w 45128"/>
                    <a:gd name="csY5" fmla="*/ 4229 h 2700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45128" h="27007">
                      <a:moveTo>
                        <a:pt x="45128" y="27007"/>
                      </a:moveTo>
                      <a:cubicBezTo>
                        <a:pt x="44332" y="23517"/>
                        <a:pt x="42311" y="20455"/>
                        <a:pt x="39985" y="17700"/>
                      </a:cubicBezTo>
                      <a:cubicBezTo>
                        <a:pt x="35147" y="11944"/>
                        <a:pt x="29085" y="7229"/>
                        <a:pt x="22227" y="4045"/>
                      </a:cubicBezTo>
                      <a:cubicBezTo>
                        <a:pt x="18002" y="2086"/>
                        <a:pt x="13471" y="616"/>
                        <a:pt x="8817" y="126"/>
                      </a:cubicBezTo>
                      <a:cubicBezTo>
                        <a:pt x="7042" y="-57"/>
                        <a:pt x="5205" y="-118"/>
                        <a:pt x="3490" y="494"/>
                      </a:cubicBezTo>
                      <a:cubicBezTo>
                        <a:pt x="1776" y="1106"/>
                        <a:pt x="306" y="2514"/>
                        <a:pt x="0" y="4229"/>
                      </a:cubicBezTo>
                    </a:path>
                  </a:pathLst>
                </a:custGeom>
                <a:noFill/>
                <a:ln w="6122" cap="rnd">
                  <a:solidFill>
                    <a:srgbClr val="2C3742"/>
                  </a:solidFill>
                  <a:prstDash val="solid"/>
                  <a:miter/>
                </a:ln>
              </p:spPr>
            </p:sp>
            <p:sp>
              <p:nvSpPr>
                <p:cNvPr id="363" name="자유형: 도형 362">
                  <a:extLst>
                    <a:ext uri="{FF2B5EF4-FFF2-40B4-BE49-F238E27FC236}">
                      <a16:creationId xmlns:a16="http://schemas.microsoft.com/office/drawing/2014/main" id="{C267F1AF-BB5B-688E-B7D0-B7104C9578B9}"/>
                    </a:ext>
                  </a:extLst>
                </p:cNvPr>
                <p:cNvSpPr/>
                <p:nvPr/>
              </p:nvSpPr>
              <p:spPr>
                <a:xfrm>
                  <a:off x="-7786413" y="-631385"/>
                  <a:ext cx="31597" cy="47209"/>
                </a:xfrm>
                <a:custGeom>
                  <a:avLst/>
                  <a:gdLst>
                    <a:gd name="csX0" fmla="*/ 31596 w 31597"/>
                    <a:gd name="csY0" fmla="*/ 47210 h 47209"/>
                    <a:gd name="csX1" fmla="*/ 0 w 31597"/>
                    <a:gd name="csY1" fmla="*/ 0 h 472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31597" h="47209">
                      <a:moveTo>
                        <a:pt x="31596" y="47210"/>
                      </a:moveTo>
                      <a:cubicBezTo>
                        <a:pt x="31779" y="27065"/>
                        <a:pt x="18676" y="7470"/>
                        <a:pt x="0" y="0"/>
                      </a:cubicBezTo>
                    </a:path>
                  </a:pathLst>
                </a:custGeom>
                <a:noFill/>
                <a:ln w="6122" cap="rnd">
                  <a:solidFill>
                    <a:srgbClr val="2C3742"/>
                  </a:solidFill>
                  <a:prstDash val="solid"/>
                  <a:miter/>
                </a:ln>
              </p:spPr>
            </p:sp>
          </p:grpSp>
        </p:grpSp>
        <p:sp>
          <p:nvSpPr>
            <p:cNvPr id="1031" name="자유형: 도형 1030">
              <a:extLst>
                <a:ext uri="{FF2B5EF4-FFF2-40B4-BE49-F238E27FC236}">
                  <a16:creationId xmlns:a16="http://schemas.microsoft.com/office/drawing/2014/main" id="{E85E5F15-0DDA-8810-4350-4DB4447D6401}"/>
                </a:ext>
              </a:extLst>
            </p:cNvPr>
            <p:cNvSpPr/>
            <p:nvPr userDrawn="1"/>
          </p:nvSpPr>
          <p:spPr>
            <a:xfrm rot="664696">
              <a:off x="-181736" y="4689155"/>
              <a:ext cx="2331588" cy="1058136"/>
            </a:xfrm>
            <a:custGeom>
              <a:avLst/>
              <a:gdLst>
                <a:gd name="csX0" fmla="*/ 985975 w 4681918"/>
                <a:gd name="csY0" fmla="*/ 1724217 h 1817530"/>
                <a:gd name="csX1" fmla="*/ 121439 w 4681918"/>
                <a:gd name="csY1" fmla="*/ 1406790 h 1817530"/>
                <a:gd name="csX2" fmla="*/ 2403 w 4681918"/>
                <a:gd name="csY2" fmla="*/ 749585 h 1817530"/>
                <a:gd name="csX3" fmla="*/ 73800 w 4681918"/>
                <a:gd name="csY3" fmla="*/ 75541 h 1817530"/>
                <a:gd name="csX4" fmla="*/ 4514355 w 4681918"/>
                <a:gd name="csY4" fmla="*/ 226 h 1817530"/>
                <a:gd name="csX5" fmla="*/ 4669395 w 4681918"/>
                <a:gd name="csY5" fmla="*/ 579360 h 1817530"/>
                <a:gd name="csX6" fmla="*/ 4257915 w 4681918"/>
                <a:gd name="csY6" fmla="*/ 1144104 h 1817530"/>
                <a:gd name="csX7" fmla="*/ 3854211 w 4681918"/>
                <a:gd name="csY7" fmla="*/ 1328045 h 1817530"/>
                <a:gd name="csX8" fmla="*/ 3578054 w 4681918"/>
                <a:gd name="csY8" fmla="*/ 1516334 h 1817530"/>
                <a:gd name="csX9" fmla="*/ 2875170 w 4681918"/>
                <a:gd name="csY9" fmla="*/ 1790042 h 1817530"/>
                <a:gd name="csX10" fmla="*/ 1857125 w 4681918"/>
                <a:gd name="csY10" fmla="*/ 1686131 h 1817530"/>
                <a:gd name="csX11" fmla="*/ 1623096 w 4681918"/>
                <a:gd name="csY11" fmla="*/ 1609958 h 1817530"/>
                <a:gd name="csX12" fmla="*/ 1517838 w 4681918"/>
                <a:gd name="csY12" fmla="*/ 1639839 h 1817530"/>
                <a:gd name="csX13" fmla="*/ 985914 w 4681918"/>
                <a:gd name="csY13" fmla="*/ 1724156 h 1817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4681918" h="1817530">
                  <a:moveTo>
                    <a:pt x="985975" y="1724217"/>
                  </a:moveTo>
                  <a:cubicBezTo>
                    <a:pt x="656363" y="1722074"/>
                    <a:pt x="316892" y="1626246"/>
                    <a:pt x="121439" y="1406790"/>
                  </a:cubicBezTo>
                  <a:cubicBezTo>
                    <a:pt x="-3720" y="1266201"/>
                    <a:pt x="8588" y="935118"/>
                    <a:pt x="2403" y="749585"/>
                  </a:cubicBezTo>
                  <a:cubicBezTo>
                    <a:pt x="-4945" y="527741"/>
                    <a:pt x="811" y="290711"/>
                    <a:pt x="73800" y="75541"/>
                  </a:cubicBezTo>
                  <a:cubicBezTo>
                    <a:pt x="73800" y="75541"/>
                    <a:pt x="4327413" y="-4795"/>
                    <a:pt x="4514355" y="226"/>
                  </a:cubicBezTo>
                  <a:cubicBezTo>
                    <a:pt x="4574362" y="245706"/>
                    <a:pt x="4726279" y="236153"/>
                    <a:pt x="4669395" y="579360"/>
                  </a:cubicBezTo>
                  <a:cubicBezTo>
                    <a:pt x="4638718" y="764709"/>
                    <a:pt x="4536521" y="952202"/>
                    <a:pt x="4257915" y="1144104"/>
                  </a:cubicBezTo>
                  <a:cubicBezTo>
                    <a:pt x="4133858" y="1229584"/>
                    <a:pt x="3994433" y="1275936"/>
                    <a:pt x="3854211" y="1328045"/>
                  </a:cubicBezTo>
                  <a:cubicBezTo>
                    <a:pt x="3745646" y="1368336"/>
                    <a:pt x="3675107" y="1448550"/>
                    <a:pt x="3578054" y="1516334"/>
                  </a:cubicBezTo>
                  <a:cubicBezTo>
                    <a:pt x="3369436" y="1662005"/>
                    <a:pt x="3125549" y="1757282"/>
                    <a:pt x="2875170" y="1790042"/>
                  </a:cubicBezTo>
                  <a:cubicBezTo>
                    <a:pt x="2538761" y="1834067"/>
                    <a:pt x="2159734" y="1841660"/>
                    <a:pt x="1857125" y="1686131"/>
                  </a:cubicBezTo>
                  <a:cubicBezTo>
                    <a:pt x="1783463" y="1648289"/>
                    <a:pt x="1707290" y="1601508"/>
                    <a:pt x="1623096" y="1609958"/>
                  </a:cubicBezTo>
                  <a:cubicBezTo>
                    <a:pt x="1586846" y="1613632"/>
                    <a:pt x="1552311" y="1627409"/>
                    <a:pt x="1517838" y="1639839"/>
                  </a:cubicBezTo>
                  <a:cubicBezTo>
                    <a:pt x="1363655" y="1695377"/>
                    <a:pt x="1176468" y="1725442"/>
                    <a:pt x="985914" y="1724156"/>
                  </a:cubicBezTo>
                  <a:close/>
                </a:path>
              </a:pathLst>
            </a:custGeom>
            <a:solidFill>
              <a:srgbClr val="ED6D53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46" name="그래픽 9">
            <a:extLst>
              <a:ext uri="{FF2B5EF4-FFF2-40B4-BE49-F238E27FC236}">
                <a16:creationId xmlns:a16="http://schemas.microsoft.com/office/drawing/2014/main" id="{8F12C2BE-08F0-759D-40E1-CA481EE336E4}"/>
              </a:ext>
            </a:extLst>
          </p:cNvPr>
          <p:cNvGrpSpPr/>
          <p:nvPr/>
        </p:nvGrpSpPr>
        <p:grpSpPr>
          <a:xfrm>
            <a:off x="7987476" y="4652192"/>
            <a:ext cx="4223657" cy="2234515"/>
            <a:chOff x="-5182288" y="2358702"/>
            <a:chExt cx="3520252" cy="1647404"/>
          </a:xfrm>
        </p:grpSpPr>
        <p:sp>
          <p:nvSpPr>
            <p:cNvPr id="247" name="자유형: 도형 246">
              <a:extLst>
                <a:ext uri="{FF2B5EF4-FFF2-40B4-BE49-F238E27FC236}">
                  <a16:creationId xmlns:a16="http://schemas.microsoft.com/office/drawing/2014/main" id="{09F66B99-6936-DB58-07D9-B90DD8E0B3F1}"/>
                </a:ext>
              </a:extLst>
            </p:cNvPr>
            <p:cNvSpPr/>
            <p:nvPr/>
          </p:nvSpPr>
          <p:spPr>
            <a:xfrm>
              <a:off x="-5182288" y="2358702"/>
              <a:ext cx="3520252" cy="1635697"/>
            </a:xfrm>
            <a:custGeom>
              <a:avLst/>
              <a:gdLst>
                <a:gd name="csX0" fmla="*/ 11773 w 3520252"/>
                <a:gd name="csY0" fmla="*/ 1635695 h 1635697"/>
                <a:gd name="csX1" fmla="*/ 41655 w 3520252"/>
                <a:gd name="csY1" fmla="*/ 1473430 h 1635697"/>
                <a:gd name="csX2" fmla="*/ 417926 w 3520252"/>
                <a:gd name="csY2" fmla="*/ 1219132 h 1635697"/>
                <a:gd name="csX3" fmla="*/ 800749 w 3520252"/>
                <a:gd name="csY3" fmla="*/ 1067032 h 1635697"/>
                <a:gd name="csX4" fmla="*/ 850715 w 3520252"/>
                <a:gd name="csY4" fmla="*/ 902133 h 1635697"/>
                <a:gd name="csX5" fmla="*/ 1462424 w 3520252"/>
                <a:gd name="csY5" fmla="*/ 660879 h 1635697"/>
                <a:gd name="csX6" fmla="*/ 1722722 w 3520252"/>
                <a:gd name="csY6" fmla="*/ 252522 h 1635697"/>
                <a:gd name="csX7" fmla="*/ 2256544 w 3520252"/>
                <a:gd name="csY7" fmla="*/ 0 h 1635697"/>
                <a:gd name="csX8" fmla="*/ 2829431 w 3520252"/>
                <a:gd name="csY8" fmla="*/ 359800 h 1635697"/>
                <a:gd name="csX9" fmla="*/ 3000698 w 3520252"/>
                <a:gd name="csY9" fmla="*/ 1048601 h 1635697"/>
                <a:gd name="csX10" fmla="*/ 3260934 w 3520252"/>
                <a:gd name="csY10" fmla="*/ 1045294 h 1635697"/>
                <a:gd name="csX11" fmla="*/ 3419464 w 3520252"/>
                <a:gd name="csY11" fmla="*/ 1274241 h 1635697"/>
                <a:gd name="csX12" fmla="*/ 3520253 w 3520252"/>
                <a:gd name="csY12" fmla="*/ 1635695 h 1635697"/>
                <a:gd name="csX13" fmla="*/ 11712 w 3520252"/>
                <a:gd name="csY13" fmla="*/ 1635695 h 1635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20252" h="1635697">
                  <a:moveTo>
                    <a:pt x="11773" y="1635695"/>
                  </a:moveTo>
                  <a:cubicBezTo>
                    <a:pt x="-25517" y="1635695"/>
                    <a:pt x="37307" y="1480410"/>
                    <a:pt x="41655" y="1473430"/>
                  </a:cubicBezTo>
                  <a:cubicBezTo>
                    <a:pt x="123032" y="1341658"/>
                    <a:pt x="263927" y="1241788"/>
                    <a:pt x="417926" y="1219132"/>
                  </a:cubicBezTo>
                  <a:cubicBezTo>
                    <a:pt x="575660" y="1195986"/>
                    <a:pt x="727210" y="1257769"/>
                    <a:pt x="800749" y="1067032"/>
                  </a:cubicBezTo>
                  <a:cubicBezTo>
                    <a:pt x="821446" y="1013454"/>
                    <a:pt x="830080" y="955773"/>
                    <a:pt x="850715" y="902133"/>
                  </a:cubicBezTo>
                  <a:cubicBezTo>
                    <a:pt x="941094" y="667124"/>
                    <a:pt x="1236110" y="526046"/>
                    <a:pt x="1462424" y="660879"/>
                  </a:cubicBezTo>
                  <a:cubicBezTo>
                    <a:pt x="1533331" y="515207"/>
                    <a:pt x="1612871" y="371557"/>
                    <a:pt x="1722722" y="252522"/>
                  </a:cubicBezTo>
                  <a:cubicBezTo>
                    <a:pt x="1859331" y="104523"/>
                    <a:pt x="2051355" y="0"/>
                    <a:pt x="2256544" y="0"/>
                  </a:cubicBezTo>
                  <a:cubicBezTo>
                    <a:pt x="2499329" y="0"/>
                    <a:pt x="2711315" y="152713"/>
                    <a:pt x="2829431" y="359800"/>
                  </a:cubicBezTo>
                  <a:cubicBezTo>
                    <a:pt x="2947487" y="566887"/>
                    <a:pt x="2975286" y="811571"/>
                    <a:pt x="3000698" y="1048601"/>
                  </a:cubicBezTo>
                  <a:cubicBezTo>
                    <a:pt x="3067869" y="982654"/>
                    <a:pt x="3183782" y="991348"/>
                    <a:pt x="3260934" y="1045294"/>
                  </a:cubicBezTo>
                  <a:cubicBezTo>
                    <a:pt x="3338087" y="1099240"/>
                    <a:pt x="3383889" y="1187047"/>
                    <a:pt x="3419464" y="1274241"/>
                  </a:cubicBezTo>
                  <a:cubicBezTo>
                    <a:pt x="3465572" y="1387337"/>
                    <a:pt x="3499434" y="1515373"/>
                    <a:pt x="3520253" y="1635695"/>
                  </a:cubicBezTo>
                  <a:cubicBezTo>
                    <a:pt x="3157391" y="1609303"/>
                    <a:pt x="814833" y="1636000"/>
                    <a:pt x="11712" y="1635695"/>
                  </a:cubicBezTo>
                  <a:close/>
                </a:path>
              </a:pathLst>
            </a:custGeom>
            <a:solidFill>
              <a:srgbClr val="F8E688"/>
            </a:solidFill>
            <a:ln w="6122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248" name="자유형: 도형 247">
              <a:extLst>
                <a:ext uri="{FF2B5EF4-FFF2-40B4-BE49-F238E27FC236}">
                  <a16:creationId xmlns:a16="http://schemas.microsoft.com/office/drawing/2014/main" id="{02305DF6-695F-8B45-B822-D2ACD8778AB4}"/>
                </a:ext>
              </a:extLst>
            </p:cNvPr>
            <p:cNvSpPr/>
            <p:nvPr/>
          </p:nvSpPr>
          <p:spPr>
            <a:xfrm>
              <a:off x="-4457286" y="2846355"/>
              <a:ext cx="2558587" cy="1159752"/>
            </a:xfrm>
            <a:custGeom>
              <a:avLst/>
              <a:gdLst>
                <a:gd name="csX0" fmla="*/ 97729 w 2558587"/>
                <a:gd name="csY0" fmla="*/ 1141980 h 1159752"/>
                <a:gd name="csX1" fmla="*/ 493 w 2558587"/>
                <a:gd name="csY1" fmla="*/ 1061826 h 1159752"/>
                <a:gd name="csX2" fmla="*/ 53948 w 2558587"/>
                <a:gd name="csY2" fmla="*/ 932382 h 1159752"/>
                <a:gd name="csX3" fmla="*/ 394215 w 2558587"/>
                <a:gd name="csY3" fmla="*/ 790385 h 1159752"/>
                <a:gd name="csX4" fmla="*/ 764486 w 2558587"/>
                <a:gd name="csY4" fmla="*/ 861352 h 1159752"/>
                <a:gd name="csX5" fmla="*/ 794122 w 2558587"/>
                <a:gd name="csY5" fmla="*/ 551457 h 1159752"/>
                <a:gd name="csX6" fmla="*/ 1114305 w 2558587"/>
                <a:gd name="csY6" fmla="*/ 463894 h 1159752"/>
                <a:gd name="csX7" fmla="*/ 1297022 w 2558587"/>
                <a:gd name="csY7" fmla="*/ 177267 h 1159752"/>
                <a:gd name="csX8" fmla="*/ 1671701 w 2558587"/>
                <a:gd name="csY8" fmla="*/ 0 h 1159752"/>
                <a:gd name="csX9" fmla="*/ 2073752 w 2558587"/>
                <a:gd name="csY9" fmla="*/ 252521 h 1159752"/>
                <a:gd name="csX10" fmla="*/ 2193950 w 2558587"/>
                <a:gd name="csY10" fmla="*/ 735949 h 1159752"/>
                <a:gd name="csX11" fmla="*/ 2376606 w 2558587"/>
                <a:gd name="csY11" fmla="*/ 733622 h 1159752"/>
                <a:gd name="csX12" fmla="*/ 2487864 w 2558587"/>
                <a:gd name="csY12" fmla="*/ 894295 h 1159752"/>
                <a:gd name="csX13" fmla="*/ 2558588 w 2558587"/>
                <a:gd name="csY13" fmla="*/ 1147981 h 1159752"/>
                <a:gd name="csX14" fmla="*/ 578157 w 2558587"/>
                <a:gd name="csY14" fmla="*/ 1146082 h 1159752"/>
                <a:gd name="csX15" fmla="*/ 97729 w 2558587"/>
                <a:gd name="csY15" fmla="*/ 1141919 h 1159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58587" h="1159752">
                  <a:moveTo>
                    <a:pt x="97729" y="1141980"/>
                  </a:moveTo>
                  <a:cubicBezTo>
                    <a:pt x="42436" y="1127590"/>
                    <a:pt x="4289" y="1102852"/>
                    <a:pt x="493" y="1061826"/>
                  </a:cubicBezTo>
                  <a:cubicBezTo>
                    <a:pt x="-3916" y="1014005"/>
                    <a:pt x="21863" y="968142"/>
                    <a:pt x="53948" y="932382"/>
                  </a:cubicBezTo>
                  <a:cubicBezTo>
                    <a:pt x="138326" y="838329"/>
                    <a:pt x="267893" y="793875"/>
                    <a:pt x="394215" y="790385"/>
                  </a:cubicBezTo>
                  <a:cubicBezTo>
                    <a:pt x="520537" y="786894"/>
                    <a:pt x="644961" y="820327"/>
                    <a:pt x="764486" y="861352"/>
                  </a:cubicBezTo>
                  <a:cubicBezTo>
                    <a:pt x="756771" y="756646"/>
                    <a:pt x="749913" y="646673"/>
                    <a:pt x="794122" y="551457"/>
                  </a:cubicBezTo>
                  <a:cubicBezTo>
                    <a:pt x="859886" y="409704"/>
                    <a:pt x="992821" y="391518"/>
                    <a:pt x="1114305" y="463894"/>
                  </a:cubicBezTo>
                  <a:cubicBezTo>
                    <a:pt x="1164087" y="361637"/>
                    <a:pt x="1219870" y="260849"/>
                    <a:pt x="1297022" y="177267"/>
                  </a:cubicBezTo>
                  <a:cubicBezTo>
                    <a:pt x="1392912" y="73417"/>
                    <a:pt x="1527683" y="0"/>
                    <a:pt x="1671701" y="0"/>
                  </a:cubicBezTo>
                  <a:cubicBezTo>
                    <a:pt x="1842111" y="0"/>
                    <a:pt x="1990905" y="107156"/>
                    <a:pt x="2073752" y="252521"/>
                  </a:cubicBezTo>
                  <a:cubicBezTo>
                    <a:pt x="2156599" y="397886"/>
                    <a:pt x="2176132" y="569581"/>
                    <a:pt x="2193950" y="735949"/>
                  </a:cubicBezTo>
                  <a:cubicBezTo>
                    <a:pt x="2241099" y="689658"/>
                    <a:pt x="2322477" y="695781"/>
                    <a:pt x="2376606" y="733622"/>
                  </a:cubicBezTo>
                  <a:cubicBezTo>
                    <a:pt x="2430735" y="771464"/>
                    <a:pt x="2462943" y="833125"/>
                    <a:pt x="2487864" y="894295"/>
                  </a:cubicBezTo>
                  <a:cubicBezTo>
                    <a:pt x="2520257" y="973652"/>
                    <a:pt x="2544015" y="1063541"/>
                    <a:pt x="2558588" y="1147981"/>
                  </a:cubicBezTo>
                  <a:cubicBezTo>
                    <a:pt x="1903833" y="1100403"/>
                    <a:pt x="1234075" y="1142286"/>
                    <a:pt x="578157" y="1146082"/>
                  </a:cubicBezTo>
                  <a:cubicBezTo>
                    <a:pt x="501065" y="1146511"/>
                    <a:pt x="241380" y="1179209"/>
                    <a:pt x="97729" y="1141919"/>
                  </a:cubicBezTo>
                  <a:close/>
                </a:path>
              </a:pathLst>
            </a:custGeom>
            <a:noFill/>
            <a:ln w="18367" cap="rnd">
              <a:solidFill>
                <a:srgbClr val="FFC000"/>
              </a:solidFill>
              <a:prstDash val="solid"/>
              <a:miter/>
            </a:ln>
          </p:spPr>
        </p:sp>
        <p:grpSp>
          <p:nvGrpSpPr>
            <p:cNvPr id="249" name="그래픽 9">
              <a:extLst>
                <a:ext uri="{FF2B5EF4-FFF2-40B4-BE49-F238E27FC236}">
                  <a16:creationId xmlns:a16="http://schemas.microsoft.com/office/drawing/2014/main" id="{924D660D-2136-28CE-F98E-67946E385146}"/>
                </a:ext>
              </a:extLst>
            </p:cNvPr>
            <p:cNvGrpSpPr/>
            <p:nvPr/>
          </p:nvGrpSpPr>
          <p:grpSpPr>
            <a:xfrm>
              <a:off x="-3785631" y="3587272"/>
              <a:ext cx="241111" cy="248505"/>
              <a:chOff x="-3785631" y="3587272"/>
              <a:chExt cx="241111" cy="248505"/>
            </a:xfrm>
          </p:grpSpPr>
          <p:sp>
            <p:nvSpPr>
              <p:cNvPr id="250" name="자유형: 도형 249">
                <a:extLst>
                  <a:ext uri="{FF2B5EF4-FFF2-40B4-BE49-F238E27FC236}">
                    <a16:creationId xmlns:a16="http://schemas.microsoft.com/office/drawing/2014/main" id="{7272A80B-6191-5B3B-7E9C-8271F8AFCA9F}"/>
                  </a:ext>
                </a:extLst>
              </p:cNvPr>
              <p:cNvSpPr/>
              <p:nvPr/>
            </p:nvSpPr>
            <p:spPr>
              <a:xfrm>
                <a:off x="-3785631" y="3587272"/>
                <a:ext cx="241111" cy="248505"/>
              </a:xfrm>
              <a:custGeom>
                <a:avLst/>
                <a:gdLst>
                  <a:gd name="csX0" fmla="*/ 59950 w 241111"/>
                  <a:gd name="csY0" fmla="*/ 105373 h 248505"/>
                  <a:gd name="csX1" fmla="*/ 56031 w 241111"/>
                  <a:gd name="csY1" fmla="*/ 97351 h 248505"/>
                  <a:gd name="csX2" fmla="*/ 42192 w 241111"/>
                  <a:gd name="csY2" fmla="*/ 85717 h 248505"/>
                  <a:gd name="csX3" fmla="*/ 26455 w 241111"/>
                  <a:gd name="csY3" fmla="*/ 51856 h 248505"/>
                  <a:gd name="csX4" fmla="*/ 45866 w 241111"/>
                  <a:gd name="csY4" fmla="*/ 21852 h 248505"/>
                  <a:gd name="csX5" fmla="*/ 69624 w 241111"/>
                  <a:gd name="csY5" fmla="*/ 24240 h 248505"/>
                  <a:gd name="csX6" fmla="*/ 88422 w 241111"/>
                  <a:gd name="csY6" fmla="*/ 39732 h 248505"/>
                  <a:gd name="csX7" fmla="*/ 98709 w 241111"/>
                  <a:gd name="csY7" fmla="*/ 53509 h 248505"/>
                  <a:gd name="csX8" fmla="*/ 113283 w 241111"/>
                  <a:gd name="csY8" fmla="*/ 26383 h 248505"/>
                  <a:gd name="csX9" fmla="*/ 135204 w 241111"/>
                  <a:gd name="csY9" fmla="*/ 2319 h 248505"/>
                  <a:gd name="csX10" fmla="*/ 163187 w 241111"/>
                  <a:gd name="csY10" fmla="*/ 4217 h 248505"/>
                  <a:gd name="csX11" fmla="*/ 182842 w 241111"/>
                  <a:gd name="csY11" fmla="*/ 40406 h 248505"/>
                  <a:gd name="csX12" fmla="*/ 180209 w 241111"/>
                  <a:gd name="csY12" fmla="*/ 61837 h 248505"/>
                  <a:gd name="csX13" fmla="*/ 180699 w 241111"/>
                  <a:gd name="csY13" fmla="*/ 87677 h 248505"/>
                  <a:gd name="csX14" fmla="*/ 199191 w 241111"/>
                  <a:gd name="csY14" fmla="*/ 89330 h 248505"/>
                  <a:gd name="csX15" fmla="*/ 217439 w 241111"/>
                  <a:gd name="csY15" fmla="*/ 96311 h 248505"/>
                  <a:gd name="csX16" fmla="*/ 231461 w 241111"/>
                  <a:gd name="csY16" fmla="*/ 153073 h 248505"/>
                  <a:gd name="csX17" fmla="*/ 217439 w 241111"/>
                  <a:gd name="csY17" fmla="*/ 162258 h 248505"/>
                  <a:gd name="csX18" fmla="*/ 188047 w 241111"/>
                  <a:gd name="csY18" fmla="*/ 164829 h 248505"/>
                  <a:gd name="csX19" fmla="*/ 169371 w 241111"/>
                  <a:gd name="csY19" fmla="*/ 163482 h 248505"/>
                  <a:gd name="csX20" fmla="*/ 164473 w 241111"/>
                  <a:gd name="csY20" fmla="*/ 201384 h 248505"/>
                  <a:gd name="csX21" fmla="*/ 129754 w 241111"/>
                  <a:gd name="csY21" fmla="*/ 247554 h 248505"/>
                  <a:gd name="csX22" fmla="*/ 107343 w 241111"/>
                  <a:gd name="csY22" fmla="*/ 245227 h 248505"/>
                  <a:gd name="csX23" fmla="*/ 87932 w 241111"/>
                  <a:gd name="csY23" fmla="*/ 198017 h 248505"/>
                  <a:gd name="csX24" fmla="*/ 86218 w 241111"/>
                  <a:gd name="csY24" fmla="*/ 172851 h 248505"/>
                  <a:gd name="csX25" fmla="*/ 65154 w 241111"/>
                  <a:gd name="csY25" fmla="*/ 180994 h 248505"/>
                  <a:gd name="csX26" fmla="*/ 36130 w 241111"/>
                  <a:gd name="csY26" fmla="*/ 187363 h 248505"/>
                  <a:gd name="csX27" fmla="*/ 3555 w 241111"/>
                  <a:gd name="csY27" fmla="*/ 165993 h 248505"/>
                  <a:gd name="csX28" fmla="*/ 8086 w 241111"/>
                  <a:gd name="csY28" fmla="*/ 127723 h 248505"/>
                  <a:gd name="csX29" fmla="*/ 26700 w 241111"/>
                  <a:gd name="csY29" fmla="*/ 115476 h 248505"/>
                  <a:gd name="csX30" fmla="*/ 59950 w 241111"/>
                  <a:gd name="csY30" fmla="*/ 105557 h 24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241111" h="248505">
                    <a:moveTo>
                      <a:pt x="59950" y="105373"/>
                    </a:moveTo>
                    <a:cubicBezTo>
                      <a:pt x="60929" y="103352"/>
                      <a:pt x="59950" y="100719"/>
                      <a:pt x="56031" y="97351"/>
                    </a:cubicBezTo>
                    <a:cubicBezTo>
                      <a:pt x="51438" y="93371"/>
                      <a:pt x="46417" y="90126"/>
                      <a:pt x="42192" y="85717"/>
                    </a:cubicBezTo>
                    <a:cubicBezTo>
                      <a:pt x="33313" y="76593"/>
                      <a:pt x="26639" y="64592"/>
                      <a:pt x="26455" y="51856"/>
                    </a:cubicBezTo>
                    <a:cubicBezTo>
                      <a:pt x="26272" y="39119"/>
                      <a:pt x="33803" y="25894"/>
                      <a:pt x="45866" y="21852"/>
                    </a:cubicBezTo>
                    <a:cubicBezTo>
                      <a:pt x="53581" y="19280"/>
                      <a:pt x="62276" y="20628"/>
                      <a:pt x="69624" y="24240"/>
                    </a:cubicBezTo>
                    <a:cubicBezTo>
                      <a:pt x="76972" y="27853"/>
                      <a:pt x="83034" y="33548"/>
                      <a:pt x="88422" y="39732"/>
                    </a:cubicBezTo>
                    <a:cubicBezTo>
                      <a:pt x="90688" y="42365"/>
                      <a:pt x="95770" y="52407"/>
                      <a:pt x="98709" y="53509"/>
                    </a:cubicBezTo>
                    <a:cubicBezTo>
                      <a:pt x="109609" y="57550"/>
                      <a:pt x="110772" y="32629"/>
                      <a:pt x="113283" y="26383"/>
                    </a:cubicBezTo>
                    <a:cubicBezTo>
                      <a:pt x="117446" y="16035"/>
                      <a:pt x="124917" y="6544"/>
                      <a:pt x="135204" y="2319"/>
                    </a:cubicBezTo>
                    <a:cubicBezTo>
                      <a:pt x="144144" y="-1355"/>
                      <a:pt x="154859" y="-620"/>
                      <a:pt x="163187" y="4217"/>
                    </a:cubicBezTo>
                    <a:cubicBezTo>
                      <a:pt x="176046" y="11749"/>
                      <a:pt x="182107" y="26077"/>
                      <a:pt x="182842" y="40406"/>
                    </a:cubicBezTo>
                    <a:cubicBezTo>
                      <a:pt x="183210" y="47569"/>
                      <a:pt x="182291" y="54918"/>
                      <a:pt x="180209" y="61837"/>
                    </a:cubicBezTo>
                    <a:cubicBezTo>
                      <a:pt x="177393" y="71144"/>
                      <a:pt x="167167" y="82900"/>
                      <a:pt x="180699" y="87677"/>
                    </a:cubicBezTo>
                    <a:cubicBezTo>
                      <a:pt x="185108" y="89207"/>
                      <a:pt x="193742" y="87799"/>
                      <a:pt x="199191" y="89330"/>
                    </a:cubicBezTo>
                    <a:cubicBezTo>
                      <a:pt x="205437" y="91106"/>
                      <a:pt x="211621" y="93371"/>
                      <a:pt x="217439" y="96311"/>
                    </a:cubicBezTo>
                    <a:cubicBezTo>
                      <a:pt x="237400" y="106353"/>
                      <a:pt x="251361" y="132498"/>
                      <a:pt x="231461" y="153073"/>
                    </a:cubicBezTo>
                    <a:cubicBezTo>
                      <a:pt x="227542" y="157114"/>
                      <a:pt x="222704" y="160237"/>
                      <a:pt x="217439" y="162258"/>
                    </a:cubicBezTo>
                    <a:cubicBezTo>
                      <a:pt x="207948" y="165870"/>
                      <a:pt x="198028" y="166115"/>
                      <a:pt x="188047" y="164829"/>
                    </a:cubicBezTo>
                    <a:cubicBezTo>
                      <a:pt x="182414" y="164094"/>
                      <a:pt x="174882" y="160727"/>
                      <a:pt x="169371" y="163482"/>
                    </a:cubicBezTo>
                    <a:cubicBezTo>
                      <a:pt x="155962" y="170217"/>
                      <a:pt x="165269" y="190424"/>
                      <a:pt x="164473" y="201384"/>
                    </a:cubicBezTo>
                    <a:cubicBezTo>
                      <a:pt x="163064" y="221775"/>
                      <a:pt x="151308" y="242410"/>
                      <a:pt x="129754" y="247554"/>
                    </a:cubicBezTo>
                    <a:cubicBezTo>
                      <a:pt x="122284" y="249330"/>
                      <a:pt x="114263" y="248656"/>
                      <a:pt x="107343" y="245227"/>
                    </a:cubicBezTo>
                    <a:cubicBezTo>
                      <a:pt x="89402" y="236410"/>
                      <a:pt x="86647" y="215958"/>
                      <a:pt x="87932" y="198017"/>
                    </a:cubicBezTo>
                    <a:cubicBezTo>
                      <a:pt x="88545" y="189628"/>
                      <a:pt x="98526" y="175178"/>
                      <a:pt x="86218" y="172851"/>
                    </a:cubicBezTo>
                    <a:cubicBezTo>
                      <a:pt x="79605" y="171564"/>
                      <a:pt x="70910" y="178484"/>
                      <a:pt x="65154" y="180994"/>
                    </a:cubicBezTo>
                    <a:cubicBezTo>
                      <a:pt x="55969" y="184975"/>
                      <a:pt x="46111" y="187975"/>
                      <a:pt x="36130" y="187363"/>
                    </a:cubicBezTo>
                    <a:cubicBezTo>
                      <a:pt x="22536" y="186444"/>
                      <a:pt x="9555" y="178178"/>
                      <a:pt x="3555" y="165993"/>
                    </a:cubicBezTo>
                    <a:cubicBezTo>
                      <a:pt x="-2446" y="153808"/>
                      <a:pt x="-793" y="138009"/>
                      <a:pt x="8086" y="127723"/>
                    </a:cubicBezTo>
                    <a:cubicBezTo>
                      <a:pt x="12984" y="122028"/>
                      <a:pt x="19659" y="118109"/>
                      <a:pt x="26700" y="115476"/>
                    </a:cubicBezTo>
                    <a:cubicBezTo>
                      <a:pt x="34171" y="112598"/>
                      <a:pt x="56827" y="111986"/>
                      <a:pt x="59950" y="105557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51" name="타원 250">
                <a:extLst>
                  <a:ext uri="{FF2B5EF4-FFF2-40B4-BE49-F238E27FC236}">
                    <a16:creationId xmlns:a16="http://schemas.microsoft.com/office/drawing/2014/main" id="{E6483742-C25E-1BBC-DDD2-882E142EE2B3}"/>
                  </a:ext>
                </a:extLst>
              </p:cNvPr>
              <p:cNvSpPr/>
              <p:nvPr/>
            </p:nvSpPr>
            <p:spPr>
              <a:xfrm>
                <a:off x="-3699351" y="3677092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252" name="그래픽 9">
              <a:extLst>
                <a:ext uri="{FF2B5EF4-FFF2-40B4-BE49-F238E27FC236}">
                  <a16:creationId xmlns:a16="http://schemas.microsoft.com/office/drawing/2014/main" id="{091CA9B6-F305-8D94-531C-020B61121F12}"/>
                </a:ext>
              </a:extLst>
            </p:cNvPr>
            <p:cNvGrpSpPr/>
            <p:nvPr/>
          </p:nvGrpSpPr>
          <p:grpSpPr>
            <a:xfrm>
              <a:off x="-4606069" y="3470533"/>
              <a:ext cx="183977" cy="175659"/>
              <a:chOff x="-4606069" y="3470533"/>
              <a:chExt cx="183977" cy="175659"/>
            </a:xfrm>
          </p:grpSpPr>
          <p:sp>
            <p:nvSpPr>
              <p:cNvPr id="253" name="자유형: 도형 252">
                <a:extLst>
                  <a:ext uri="{FF2B5EF4-FFF2-40B4-BE49-F238E27FC236}">
                    <a16:creationId xmlns:a16="http://schemas.microsoft.com/office/drawing/2014/main" id="{4F998EBC-5FB5-DBA7-0BC8-C0D80DD32A3C}"/>
                  </a:ext>
                </a:extLst>
              </p:cNvPr>
              <p:cNvSpPr/>
              <p:nvPr/>
            </p:nvSpPr>
            <p:spPr>
              <a:xfrm>
                <a:off x="-4606069" y="3470533"/>
                <a:ext cx="183977" cy="175659"/>
              </a:xfrm>
              <a:custGeom>
                <a:avLst/>
                <a:gdLst>
                  <a:gd name="csX0" fmla="*/ 118293 w 183977"/>
                  <a:gd name="csY0" fmla="*/ 62847 h 175659"/>
                  <a:gd name="csX1" fmla="*/ 115660 w 183977"/>
                  <a:gd name="csY1" fmla="*/ 67929 h 175659"/>
                  <a:gd name="csX2" fmla="*/ 142112 w 183977"/>
                  <a:gd name="csY2" fmla="*/ 55499 h 175659"/>
                  <a:gd name="csX3" fmla="*/ 170646 w 183977"/>
                  <a:gd name="csY3" fmla="*/ 57336 h 175659"/>
                  <a:gd name="csX4" fmla="*/ 183689 w 183977"/>
                  <a:gd name="csY4" fmla="*/ 81400 h 175659"/>
                  <a:gd name="csX5" fmla="*/ 173402 w 183977"/>
                  <a:gd name="csY5" fmla="*/ 96525 h 175659"/>
                  <a:gd name="csX6" fmla="*/ 156134 w 183977"/>
                  <a:gd name="csY6" fmla="*/ 103505 h 175659"/>
                  <a:gd name="csX7" fmla="*/ 127967 w 183977"/>
                  <a:gd name="csY7" fmla="*/ 106383 h 175659"/>
                  <a:gd name="csX8" fmla="*/ 155951 w 183977"/>
                  <a:gd name="csY8" fmla="*/ 125120 h 175659"/>
                  <a:gd name="csX9" fmla="*/ 164094 w 183977"/>
                  <a:gd name="csY9" fmla="*/ 148694 h 175659"/>
                  <a:gd name="csX10" fmla="*/ 152522 w 183977"/>
                  <a:gd name="csY10" fmla="*/ 166819 h 175659"/>
                  <a:gd name="csX11" fmla="*/ 104025 w 183977"/>
                  <a:gd name="csY11" fmla="*/ 153103 h 175659"/>
                  <a:gd name="csX12" fmla="*/ 94228 w 183977"/>
                  <a:gd name="csY12" fmla="*/ 134917 h 175659"/>
                  <a:gd name="csX13" fmla="*/ 70654 w 183977"/>
                  <a:gd name="csY13" fmla="*/ 169452 h 175659"/>
                  <a:gd name="csX14" fmla="*/ 35507 w 183977"/>
                  <a:gd name="csY14" fmla="*/ 170554 h 175659"/>
                  <a:gd name="csX15" fmla="*/ 28587 w 183977"/>
                  <a:gd name="csY15" fmla="*/ 136325 h 175659"/>
                  <a:gd name="csX16" fmla="*/ 41446 w 183977"/>
                  <a:gd name="csY16" fmla="*/ 117527 h 175659"/>
                  <a:gd name="csX17" fmla="*/ 55224 w 183977"/>
                  <a:gd name="csY17" fmla="*/ 105403 h 175659"/>
                  <a:gd name="csX18" fmla="*/ 19403 w 183977"/>
                  <a:gd name="csY18" fmla="*/ 95300 h 175659"/>
                  <a:gd name="csX19" fmla="*/ 115 w 183977"/>
                  <a:gd name="csY19" fmla="*/ 66154 h 175659"/>
                  <a:gd name="csX20" fmla="*/ 17443 w 183977"/>
                  <a:gd name="csY20" fmla="*/ 37497 h 175659"/>
                  <a:gd name="csX21" fmla="*/ 49774 w 183977"/>
                  <a:gd name="csY21" fmla="*/ 45028 h 175659"/>
                  <a:gd name="csX22" fmla="*/ 68327 w 183977"/>
                  <a:gd name="csY22" fmla="*/ 59540 h 175659"/>
                  <a:gd name="csX23" fmla="*/ 69613 w 183977"/>
                  <a:gd name="csY23" fmla="*/ 35966 h 175659"/>
                  <a:gd name="csX24" fmla="*/ 75981 w 183977"/>
                  <a:gd name="csY24" fmla="*/ 14106 h 175659"/>
                  <a:gd name="csX25" fmla="*/ 102311 w 183977"/>
                  <a:gd name="csY25" fmla="*/ 23 h 175659"/>
                  <a:gd name="csX26" fmla="*/ 126375 w 183977"/>
                  <a:gd name="csY26" fmla="*/ 17107 h 175659"/>
                  <a:gd name="csX27" fmla="*/ 127784 w 183977"/>
                  <a:gd name="csY27" fmla="*/ 34129 h 175659"/>
                  <a:gd name="csX28" fmla="*/ 118293 w 183977"/>
                  <a:gd name="csY28" fmla="*/ 62724 h 1756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83977" h="175659">
                    <a:moveTo>
                      <a:pt x="118293" y="62847"/>
                    </a:moveTo>
                    <a:cubicBezTo>
                      <a:pt x="117435" y="64500"/>
                      <a:pt x="116517" y="66154"/>
                      <a:pt x="115660" y="67929"/>
                    </a:cubicBezTo>
                    <a:cubicBezTo>
                      <a:pt x="124110" y="63031"/>
                      <a:pt x="132682" y="58132"/>
                      <a:pt x="142112" y="55499"/>
                    </a:cubicBezTo>
                    <a:cubicBezTo>
                      <a:pt x="151542" y="52866"/>
                      <a:pt x="162013" y="52805"/>
                      <a:pt x="170646" y="57336"/>
                    </a:cubicBezTo>
                    <a:cubicBezTo>
                      <a:pt x="179280" y="61867"/>
                      <a:pt x="185403" y="71786"/>
                      <a:pt x="183689" y="81400"/>
                    </a:cubicBezTo>
                    <a:cubicBezTo>
                      <a:pt x="182586" y="87585"/>
                      <a:pt x="178484" y="92912"/>
                      <a:pt x="173402" y="96525"/>
                    </a:cubicBezTo>
                    <a:cubicBezTo>
                      <a:pt x="168319" y="100137"/>
                      <a:pt x="162196" y="102158"/>
                      <a:pt x="156134" y="103505"/>
                    </a:cubicBezTo>
                    <a:cubicBezTo>
                      <a:pt x="146888" y="105525"/>
                      <a:pt x="137397" y="106076"/>
                      <a:pt x="127967" y="106383"/>
                    </a:cubicBezTo>
                    <a:cubicBezTo>
                      <a:pt x="139295" y="108832"/>
                      <a:pt x="148664" y="116241"/>
                      <a:pt x="155951" y="125120"/>
                    </a:cubicBezTo>
                    <a:cubicBezTo>
                      <a:pt x="161339" y="131733"/>
                      <a:pt x="165013" y="140183"/>
                      <a:pt x="164094" y="148694"/>
                    </a:cubicBezTo>
                    <a:cubicBezTo>
                      <a:pt x="163298" y="156103"/>
                      <a:pt x="158890" y="162961"/>
                      <a:pt x="152522" y="166819"/>
                    </a:cubicBezTo>
                    <a:cubicBezTo>
                      <a:pt x="135989" y="176800"/>
                      <a:pt x="114741" y="166819"/>
                      <a:pt x="104025" y="153103"/>
                    </a:cubicBezTo>
                    <a:cubicBezTo>
                      <a:pt x="99923" y="147837"/>
                      <a:pt x="97841" y="140611"/>
                      <a:pt x="94228" y="134917"/>
                    </a:cubicBezTo>
                    <a:cubicBezTo>
                      <a:pt x="97106" y="146918"/>
                      <a:pt x="79410" y="163390"/>
                      <a:pt x="70654" y="169452"/>
                    </a:cubicBezTo>
                    <a:cubicBezTo>
                      <a:pt x="60306" y="176555"/>
                      <a:pt x="45365" y="178392"/>
                      <a:pt x="35507" y="170554"/>
                    </a:cubicBezTo>
                    <a:cubicBezTo>
                      <a:pt x="25771" y="162777"/>
                      <a:pt x="24056" y="147960"/>
                      <a:pt x="28587" y="136325"/>
                    </a:cubicBezTo>
                    <a:cubicBezTo>
                      <a:pt x="31404" y="129161"/>
                      <a:pt x="36058" y="122976"/>
                      <a:pt x="41446" y="117527"/>
                    </a:cubicBezTo>
                    <a:cubicBezTo>
                      <a:pt x="44141" y="114772"/>
                      <a:pt x="51243" y="106016"/>
                      <a:pt x="55224" y="105403"/>
                    </a:cubicBezTo>
                    <a:cubicBezTo>
                      <a:pt x="43895" y="107056"/>
                      <a:pt x="28833" y="101301"/>
                      <a:pt x="19403" y="95300"/>
                    </a:cubicBezTo>
                    <a:cubicBezTo>
                      <a:pt x="9238" y="88809"/>
                      <a:pt x="1217" y="78155"/>
                      <a:pt x="115" y="66154"/>
                    </a:cubicBezTo>
                    <a:cubicBezTo>
                      <a:pt x="-987" y="54152"/>
                      <a:pt x="5932" y="41232"/>
                      <a:pt x="17443" y="37497"/>
                    </a:cubicBezTo>
                    <a:cubicBezTo>
                      <a:pt x="28343" y="33945"/>
                      <a:pt x="40160" y="38905"/>
                      <a:pt x="49774" y="45028"/>
                    </a:cubicBezTo>
                    <a:cubicBezTo>
                      <a:pt x="52958" y="47049"/>
                      <a:pt x="65327" y="60152"/>
                      <a:pt x="68327" y="59540"/>
                    </a:cubicBezTo>
                    <a:cubicBezTo>
                      <a:pt x="71083" y="58989"/>
                      <a:pt x="69246" y="39823"/>
                      <a:pt x="69613" y="35966"/>
                    </a:cubicBezTo>
                    <a:cubicBezTo>
                      <a:pt x="70287" y="28312"/>
                      <a:pt x="71879" y="20597"/>
                      <a:pt x="75981" y="14106"/>
                    </a:cubicBezTo>
                    <a:cubicBezTo>
                      <a:pt x="81553" y="5288"/>
                      <a:pt x="91902" y="-406"/>
                      <a:pt x="102311" y="23"/>
                    </a:cubicBezTo>
                    <a:cubicBezTo>
                      <a:pt x="112721" y="512"/>
                      <a:pt x="122701" y="7370"/>
                      <a:pt x="126375" y="17107"/>
                    </a:cubicBezTo>
                    <a:cubicBezTo>
                      <a:pt x="128396" y="22495"/>
                      <a:pt x="128580" y="28434"/>
                      <a:pt x="127784" y="34129"/>
                    </a:cubicBezTo>
                    <a:cubicBezTo>
                      <a:pt x="126375" y="44416"/>
                      <a:pt x="123191" y="53662"/>
                      <a:pt x="118293" y="62724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54" name="타원 253">
                <a:extLst>
                  <a:ext uri="{FF2B5EF4-FFF2-40B4-BE49-F238E27FC236}">
                    <a16:creationId xmlns:a16="http://schemas.microsoft.com/office/drawing/2014/main" id="{4DD0F904-F2A6-9209-8476-82478B64FDCC}"/>
                  </a:ext>
                </a:extLst>
              </p:cNvPr>
              <p:cNvSpPr/>
              <p:nvPr/>
            </p:nvSpPr>
            <p:spPr>
              <a:xfrm>
                <a:off x="-4538660" y="3539381"/>
                <a:ext cx="49108" cy="49108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255" name="그래픽 9">
              <a:extLst>
                <a:ext uri="{FF2B5EF4-FFF2-40B4-BE49-F238E27FC236}">
                  <a16:creationId xmlns:a16="http://schemas.microsoft.com/office/drawing/2014/main" id="{860550D1-7300-6BFC-2401-F87B358E8E89}"/>
                </a:ext>
              </a:extLst>
            </p:cNvPr>
            <p:cNvGrpSpPr/>
            <p:nvPr/>
          </p:nvGrpSpPr>
          <p:grpSpPr>
            <a:xfrm>
              <a:off x="-2803818" y="3185827"/>
              <a:ext cx="218317" cy="218747"/>
              <a:chOff x="-2803818" y="3185827"/>
              <a:chExt cx="218317" cy="218747"/>
            </a:xfrm>
          </p:grpSpPr>
          <p:sp>
            <p:nvSpPr>
              <p:cNvPr id="256" name="자유형: 도형 255">
                <a:extLst>
                  <a:ext uri="{FF2B5EF4-FFF2-40B4-BE49-F238E27FC236}">
                    <a16:creationId xmlns:a16="http://schemas.microsoft.com/office/drawing/2014/main" id="{7FBCF080-CD6C-0B4A-886B-F2F3943F1614}"/>
                  </a:ext>
                </a:extLst>
              </p:cNvPr>
              <p:cNvSpPr/>
              <p:nvPr/>
            </p:nvSpPr>
            <p:spPr>
              <a:xfrm>
                <a:off x="-2803818" y="3185827"/>
                <a:ext cx="218317" cy="218747"/>
              </a:xfrm>
              <a:custGeom>
                <a:avLst/>
                <a:gdLst>
                  <a:gd name="csX0" fmla="*/ 133901 w 218317"/>
                  <a:gd name="csY0" fmla="*/ 65273 h 218747"/>
                  <a:gd name="csX1" fmla="*/ 132860 w 218317"/>
                  <a:gd name="csY1" fmla="*/ 71947 h 218747"/>
                  <a:gd name="csX2" fmla="*/ 157721 w 218317"/>
                  <a:gd name="csY2" fmla="*/ 48005 h 218747"/>
                  <a:gd name="csX3" fmla="*/ 190357 w 218317"/>
                  <a:gd name="csY3" fmla="*/ 39249 h 218747"/>
                  <a:gd name="csX4" fmla="*/ 214115 w 218317"/>
                  <a:gd name="csY4" fmla="*/ 61231 h 218747"/>
                  <a:gd name="csX5" fmla="*/ 208298 w 218317"/>
                  <a:gd name="csY5" fmla="*/ 82050 h 218747"/>
                  <a:gd name="csX6" fmla="*/ 191582 w 218317"/>
                  <a:gd name="csY6" fmla="*/ 96378 h 218747"/>
                  <a:gd name="csX7" fmla="*/ 161150 w 218317"/>
                  <a:gd name="csY7" fmla="*/ 110278 h 218747"/>
                  <a:gd name="csX8" fmla="*/ 199603 w 218317"/>
                  <a:gd name="csY8" fmla="*/ 120626 h 218747"/>
                  <a:gd name="csX9" fmla="*/ 217667 w 218317"/>
                  <a:gd name="csY9" fmla="*/ 143895 h 218747"/>
                  <a:gd name="csX10" fmla="*/ 211605 w 218317"/>
                  <a:gd name="csY10" fmla="*/ 168571 h 218747"/>
                  <a:gd name="csX11" fmla="*/ 152148 w 218317"/>
                  <a:gd name="csY11" fmla="*/ 171633 h 218747"/>
                  <a:gd name="csX12" fmla="*/ 134330 w 218317"/>
                  <a:gd name="csY12" fmla="*/ 155038 h 218747"/>
                  <a:gd name="csX13" fmla="*/ 121042 w 218317"/>
                  <a:gd name="csY13" fmla="*/ 202616 h 218747"/>
                  <a:gd name="csX14" fmla="*/ 82160 w 218317"/>
                  <a:gd name="csY14" fmla="*/ 217189 h 218747"/>
                  <a:gd name="csX15" fmla="*/ 61464 w 218317"/>
                  <a:gd name="csY15" fmla="*/ 181552 h 218747"/>
                  <a:gd name="csX16" fmla="*/ 68689 w 218317"/>
                  <a:gd name="csY16" fmla="*/ 155651 h 218747"/>
                  <a:gd name="csX17" fmla="*/ 79466 w 218317"/>
                  <a:gd name="csY17" fmla="*/ 136853 h 218747"/>
                  <a:gd name="csX18" fmla="*/ 35563 w 218317"/>
                  <a:gd name="csY18" fmla="*/ 139118 h 218747"/>
                  <a:gd name="csX19" fmla="*/ 2926 w 218317"/>
                  <a:gd name="csY19" fmla="*/ 113891 h 218747"/>
                  <a:gd name="csX20" fmla="*/ 11376 w 218317"/>
                  <a:gd name="csY20" fmla="*/ 75253 h 218747"/>
                  <a:gd name="csX21" fmla="*/ 50381 w 218317"/>
                  <a:gd name="csY21" fmla="*/ 71457 h 218747"/>
                  <a:gd name="csX22" fmla="*/ 76588 w 218317"/>
                  <a:gd name="csY22" fmla="*/ 80642 h 218747"/>
                  <a:gd name="csX23" fmla="*/ 69056 w 218317"/>
                  <a:gd name="csY23" fmla="*/ 53822 h 218747"/>
                  <a:gd name="csX24" fmla="*/ 67893 w 218317"/>
                  <a:gd name="csY24" fmla="*/ 26941 h 218747"/>
                  <a:gd name="csX25" fmla="*/ 92018 w 218317"/>
                  <a:gd name="csY25" fmla="*/ 1224 h 218747"/>
                  <a:gd name="csX26" fmla="*/ 125451 w 218317"/>
                  <a:gd name="csY26" fmla="*/ 11205 h 218747"/>
                  <a:gd name="csX27" fmla="*/ 133473 w 218317"/>
                  <a:gd name="csY27" fmla="*/ 29696 h 218747"/>
                  <a:gd name="csX28" fmla="*/ 133717 w 218317"/>
                  <a:gd name="csY28" fmla="*/ 65273 h 218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18317" h="218747">
                    <a:moveTo>
                      <a:pt x="133901" y="65273"/>
                    </a:moveTo>
                    <a:cubicBezTo>
                      <a:pt x="133534" y="67416"/>
                      <a:pt x="133167" y="69681"/>
                      <a:pt x="132860" y="71947"/>
                    </a:cubicBezTo>
                    <a:cubicBezTo>
                      <a:pt x="140453" y="63252"/>
                      <a:pt x="148169" y="54496"/>
                      <a:pt x="157721" y="48005"/>
                    </a:cubicBezTo>
                    <a:cubicBezTo>
                      <a:pt x="167273" y="41515"/>
                      <a:pt x="178968" y="37412"/>
                      <a:pt x="190357" y="39249"/>
                    </a:cubicBezTo>
                    <a:cubicBezTo>
                      <a:pt x="201747" y="41086"/>
                      <a:pt x="212401" y="49781"/>
                      <a:pt x="214115" y="61231"/>
                    </a:cubicBezTo>
                    <a:cubicBezTo>
                      <a:pt x="215217" y="68518"/>
                      <a:pt x="212646" y="76049"/>
                      <a:pt x="208298" y="82050"/>
                    </a:cubicBezTo>
                    <a:cubicBezTo>
                      <a:pt x="203951" y="88051"/>
                      <a:pt x="197950" y="92582"/>
                      <a:pt x="191582" y="96378"/>
                    </a:cubicBezTo>
                    <a:cubicBezTo>
                      <a:pt x="182030" y="102134"/>
                      <a:pt x="171620" y="106359"/>
                      <a:pt x="161150" y="110278"/>
                    </a:cubicBezTo>
                    <a:cubicBezTo>
                      <a:pt x="174743" y="108747"/>
                      <a:pt x="188030" y="113401"/>
                      <a:pt x="199603" y="120626"/>
                    </a:cubicBezTo>
                    <a:cubicBezTo>
                      <a:pt x="208176" y="125953"/>
                      <a:pt x="215463" y="134036"/>
                      <a:pt x="217667" y="143895"/>
                    </a:cubicBezTo>
                    <a:cubicBezTo>
                      <a:pt x="219565" y="152467"/>
                      <a:pt x="217238" y="161836"/>
                      <a:pt x="211605" y="168571"/>
                    </a:cubicBezTo>
                    <a:cubicBezTo>
                      <a:pt x="196909" y="185961"/>
                      <a:pt x="169355" y="182961"/>
                      <a:pt x="152148" y="171633"/>
                    </a:cubicBezTo>
                    <a:cubicBezTo>
                      <a:pt x="145597" y="167285"/>
                      <a:pt x="140453" y="159999"/>
                      <a:pt x="134330" y="155038"/>
                    </a:cubicBezTo>
                    <a:cubicBezTo>
                      <a:pt x="142106" y="167346"/>
                      <a:pt x="128574" y="192513"/>
                      <a:pt x="121042" y="202616"/>
                    </a:cubicBezTo>
                    <a:cubicBezTo>
                      <a:pt x="112164" y="214495"/>
                      <a:pt x="96121" y="222211"/>
                      <a:pt x="82160" y="217189"/>
                    </a:cubicBezTo>
                    <a:cubicBezTo>
                      <a:pt x="68322" y="212230"/>
                      <a:pt x="60790" y="196248"/>
                      <a:pt x="61464" y="181552"/>
                    </a:cubicBezTo>
                    <a:cubicBezTo>
                      <a:pt x="61892" y="172490"/>
                      <a:pt x="64770" y="163795"/>
                      <a:pt x="68689" y="155651"/>
                    </a:cubicBezTo>
                    <a:cubicBezTo>
                      <a:pt x="70648" y="151549"/>
                      <a:pt x="75241" y="139057"/>
                      <a:pt x="79466" y="136853"/>
                    </a:cubicBezTo>
                    <a:cubicBezTo>
                      <a:pt x="67403" y="142976"/>
                      <a:pt x="48421" y="142302"/>
                      <a:pt x="35563" y="139118"/>
                    </a:cubicBezTo>
                    <a:cubicBezTo>
                      <a:pt x="21724" y="135690"/>
                      <a:pt x="8743" y="126872"/>
                      <a:pt x="2926" y="113891"/>
                    </a:cubicBezTo>
                    <a:cubicBezTo>
                      <a:pt x="-2891" y="100909"/>
                      <a:pt x="-13" y="83826"/>
                      <a:pt x="11376" y="75253"/>
                    </a:cubicBezTo>
                    <a:cubicBezTo>
                      <a:pt x="22214" y="67171"/>
                      <a:pt x="37277" y="68212"/>
                      <a:pt x="50381" y="71457"/>
                    </a:cubicBezTo>
                    <a:cubicBezTo>
                      <a:pt x="54728" y="72498"/>
                      <a:pt x="73465" y="82479"/>
                      <a:pt x="76588" y="80642"/>
                    </a:cubicBezTo>
                    <a:cubicBezTo>
                      <a:pt x="79466" y="78989"/>
                      <a:pt x="70158" y="58292"/>
                      <a:pt x="69056" y="53822"/>
                    </a:cubicBezTo>
                    <a:cubicBezTo>
                      <a:pt x="66913" y="45004"/>
                      <a:pt x="65750" y="35759"/>
                      <a:pt x="67893" y="26941"/>
                    </a:cubicBezTo>
                    <a:cubicBezTo>
                      <a:pt x="70771" y="15001"/>
                      <a:pt x="80201" y="4653"/>
                      <a:pt x="92018" y="1224"/>
                    </a:cubicBezTo>
                    <a:cubicBezTo>
                      <a:pt x="103836" y="-2205"/>
                      <a:pt x="117613" y="1714"/>
                      <a:pt x="125451" y="11205"/>
                    </a:cubicBezTo>
                    <a:cubicBezTo>
                      <a:pt x="129738" y="16470"/>
                      <a:pt x="132187" y="23022"/>
                      <a:pt x="133473" y="29696"/>
                    </a:cubicBezTo>
                    <a:cubicBezTo>
                      <a:pt x="135800" y="41698"/>
                      <a:pt x="135738" y="53332"/>
                      <a:pt x="133717" y="65273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57" name="타원 256">
                <a:extLst>
                  <a:ext uri="{FF2B5EF4-FFF2-40B4-BE49-F238E27FC236}">
                    <a16:creationId xmlns:a16="http://schemas.microsoft.com/office/drawing/2014/main" id="{8AEDE8D4-EA66-0CE6-179C-9D70500C19E9}"/>
                  </a:ext>
                </a:extLst>
              </p:cNvPr>
              <p:cNvSpPr/>
              <p:nvPr/>
            </p:nvSpPr>
            <p:spPr>
              <a:xfrm>
                <a:off x="-2721352" y="3263469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15" name="자유형: 도형 14">
            <a:extLst>
              <a:ext uri="{FF2B5EF4-FFF2-40B4-BE49-F238E27FC236}">
                <a16:creationId xmlns:a16="http://schemas.microsoft.com/office/drawing/2014/main" id="{9908D206-B812-92C3-F400-476510C092CF}"/>
              </a:ext>
            </a:extLst>
          </p:cNvPr>
          <p:cNvSpPr/>
          <p:nvPr/>
        </p:nvSpPr>
        <p:spPr>
          <a:xfrm rot="493405">
            <a:off x="-1397510" y="-969746"/>
            <a:ext cx="11963629" cy="6940054"/>
          </a:xfrm>
          <a:custGeom>
            <a:avLst/>
            <a:gdLst>
              <a:gd name="csX0" fmla="*/ 458924 w 4241647"/>
              <a:gd name="csY0" fmla="*/ 2103896 h 2543213"/>
              <a:gd name="csX1" fmla="*/ 140981 w 4241647"/>
              <a:gd name="csY1" fmla="*/ 1881226 h 2543213"/>
              <a:gd name="csX2" fmla="*/ 96431 w 4241647"/>
              <a:gd name="csY2" fmla="*/ 565150 h 2543213"/>
              <a:gd name="csX3" fmla="*/ 1417477 w 4241647"/>
              <a:gd name="csY3" fmla="*/ 326014 h 2543213"/>
              <a:gd name="csX4" fmla="*/ 3299653 w 4241647"/>
              <a:gd name="csY4" fmla="*/ 46508 h 2543213"/>
              <a:gd name="csX5" fmla="*/ 4239706 w 4241647"/>
              <a:gd name="csY5" fmla="*/ 293147 h 2543213"/>
              <a:gd name="csX6" fmla="*/ 3510585 w 4241647"/>
              <a:gd name="csY6" fmla="*/ 2318975 h 2543213"/>
              <a:gd name="csX7" fmla="*/ 2353665 w 4241647"/>
              <a:gd name="csY7" fmla="*/ 2418906 h 2543213"/>
              <a:gd name="csX8" fmla="*/ 1613246 w 4241647"/>
              <a:gd name="csY8" fmla="*/ 2129461 h 2543213"/>
              <a:gd name="csX9" fmla="*/ 799349 w 4241647"/>
              <a:gd name="csY9" fmla="*/ 2187387 h 2543213"/>
              <a:gd name="csX10" fmla="*/ 458924 w 4241647"/>
              <a:gd name="csY10" fmla="*/ 2103896 h 25432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4241647" h="2543213">
                <a:moveTo>
                  <a:pt x="458924" y="2103896"/>
                </a:moveTo>
                <a:cubicBezTo>
                  <a:pt x="352943" y="2029673"/>
                  <a:pt x="201396" y="2137684"/>
                  <a:pt x="140981" y="1881226"/>
                </a:cubicBezTo>
                <a:cubicBezTo>
                  <a:pt x="80566" y="1624768"/>
                  <a:pt x="-116318" y="824352"/>
                  <a:pt x="96431" y="565150"/>
                </a:cubicBezTo>
                <a:cubicBezTo>
                  <a:pt x="309180" y="305948"/>
                  <a:pt x="883607" y="412454"/>
                  <a:pt x="1417477" y="326014"/>
                </a:cubicBezTo>
                <a:cubicBezTo>
                  <a:pt x="1951347" y="239574"/>
                  <a:pt x="2839211" y="102479"/>
                  <a:pt x="3299653" y="46508"/>
                </a:cubicBezTo>
                <a:cubicBezTo>
                  <a:pt x="3760095" y="-9463"/>
                  <a:pt x="4204551" y="-85597"/>
                  <a:pt x="4239706" y="293147"/>
                </a:cubicBezTo>
                <a:cubicBezTo>
                  <a:pt x="4274861" y="671891"/>
                  <a:pt x="3824925" y="1964682"/>
                  <a:pt x="3510585" y="2318975"/>
                </a:cubicBezTo>
                <a:cubicBezTo>
                  <a:pt x="3196245" y="2673268"/>
                  <a:pt x="2654438" y="2528266"/>
                  <a:pt x="2353665" y="2418906"/>
                </a:cubicBezTo>
                <a:cubicBezTo>
                  <a:pt x="2103410" y="2327853"/>
                  <a:pt x="1878320" y="2155056"/>
                  <a:pt x="1613246" y="2129461"/>
                </a:cubicBezTo>
                <a:cubicBezTo>
                  <a:pt x="1339906" y="2103070"/>
                  <a:pt x="1074955" y="2214145"/>
                  <a:pt x="799349" y="2187387"/>
                </a:cubicBezTo>
                <a:cubicBezTo>
                  <a:pt x="575484" y="2165711"/>
                  <a:pt x="631231" y="2251465"/>
                  <a:pt x="458924" y="2103896"/>
                </a:cubicBezTo>
                <a:close/>
              </a:path>
            </a:pathLst>
          </a:custGeom>
          <a:solidFill>
            <a:srgbClr val="FFFFFF"/>
          </a:solidFill>
          <a:ln w="6122" cap="flat">
            <a:noFill/>
            <a:prstDash val="solid"/>
            <a:miter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1108" name="자유형: 도형 1107">
            <a:extLst>
              <a:ext uri="{FF2B5EF4-FFF2-40B4-BE49-F238E27FC236}">
                <a16:creationId xmlns:a16="http://schemas.microsoft.com/office/drawing/2014/main" id="{B4067225-F4CF-357C-5E40-5381F5E28B72}"/>
              </a:ext>
            </a:extLst>
          </p:cNvPr>
          <p:cNvSpPr/>
          <p:nvPr/>
        </p:nvSpPr>
        <p:spPr>
          <a:xfrm rot="1720506">
            <a:off x="8993172" y="-850642"/>
            <a:ext cx="3441703" cy="2404193"/>
          </a:xfrm>
          <a:custGeom>
            <a:avLst/>
            <a:gdLst>
              <a:gd name="csX0" fmla="*/ 808142 w 3690644"/>
              <a:gd name="csY0" fmla="*/ 1870764 h 2256816"/>
              <a:gd name="csX1" fmla="*/ 1521251 w 3690644"/>
              <a:gd name="csY1" fmla="*/ 1794408 h 2256816"/>
              <a:gd name="csX2" fmla="*/ 2022559 w 3690644"/>
              <a:gd name="csY2" fmla="*/ 2143064 h 2256816"/>
              <a:gd name="csX3" fmla="*/ 2821455 w 3690644"/>
              <a:gd name="csY3" fmla="*/ 2238831 h 2256816"/>
              <a:gd name="csX4" fmla="*/ 3688992 w 3690644"/>
              <a:gd name="csY4" fmla="*/ 1484390 h 2256816"/>
              <a:gd name="csX5" fmla="*/ 3095223 w 3690644"/>
              <a:gd name="csY5" fmla="*/ 0 h 2256816"/>
              <a:gd name="csX6" fmla="*/ 0 w 3690644"/>
              <a:gd name="csY6" fmla="*/ 1493023 h 2256816"/>
              <a:gd name="csX7" fmla="*/ 808142 w 3690644"/>
              <a:gd name="csY7" fmla="*/ 1870764 h 22568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690644" h="2256816">
                <a:moveTo>
                  <a:pt x="808142" y="1870764"/>
                </a:moveTo>
                <a:cubicBezTo>
                  <a:pt x="1123426" y="1868070"/>
                  <a:pt x="1275588" y="1658534"/>
                  <a:pt x="1521251" y="1794408"/>
                </a:cubicBezTo>
                <a:cubicBezTo>
                  <a:pt x="1654615" y="1868131"/>
                  <a:pt x="1883929" y="2081526"/>
                  <a:pt x="2022559" y="2143064"/>
                </a:cubicBezTo>
                <a:cubicBezTo>
                  <a:pt x="2250404" y="2244219"/>
                  <a:pt x="2574689" y="2282857"/>
                  <a:pt x="2821455" y="2238831"/>
                </a:cubicBezTo>
                <a:cubicBezTo>
                  <a:pt x="3572895" y="2104671"/>
                  <a:pt x="3652742" y="1574830"/>
                  <a:pt x="3688992" y="1484390"/>
                </a:cubicBezTo>
                <a:cubicBezTo>
                  <a:pt x="3718812" y="1410115"/>
                  <a:pt x="3338254" y="388947"/>
                  <a:pt x="3095223" y="0"/>
                </a:cubicBezTo>
                <a:cubicBezTo>
                  <a:pt x="2808535" y="88358"/>
                  <a:pt x="569582" y="1230950"/>
                  <a:pt x="0" y="1493023"/>
                </a:cubicBezTo>
                <a:cubicBezTo>
                  <a:pt x="155530" y="1774691"/>
                  <a:pt x="506635" y="1873275"/>
                  <a:pt x="808142" y="1870764"/>
                </a:cubicBezTo>
                <a:close/>
              </a:path>
            </a:pathLst>
          </a:custGeom>
          <a:solidFill>
            <a:srgbClr val="FFC000"/>
          </a:solidFill>
          <a:ln w="6122" cap="flat">
            <a:noFill/>
            <a:prstDash val="solid"/>
            <a:miter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1109" name="자유형: 도형 1108">
            <a:extLst>
              <a:ext uri="{FF2B5EF4-FFF2-40B4-BE49-F238E27FC236}">
                <a16:creationId xmlns:a16="http://schemas.microsoft.com/office/drawing/2014/main" id="{0872FF46-4AC7-0588-2A08-388F5DC77572}"/>
              </a:ext>
            </a:extLst>
          </p:cNvPr>
          <p:cNvSpPr/>
          <p:nvPr/>
        </p:nvSpPr>
        <p:spPr>
          <a:xfrm>
            <a:off x="11702714" y="101580"/>
            <a:ext cx="216831" cy="339702"/>
          </a:xfrm>
          <a:custGeom>
            <a:avLst/>
            <a:gdLst>
              <a:gd name="csX0" fmla="*/ 12842 w 216831"/>
              <a:gd name="csY0" fmla="*/ 161514 h 339702"/>
              <a:gd name="csX1" fmla="*/ 4331 w 216831"/>
              <a:gd name="csY1" fmla="*/ 328801 h 339702"/>
              <a:gd name="csX2" fmla="*/ 22762 w 216831"/>
              <a:gd name="csY2" fmla="*/ 337802 h 339702"/>
              <a:gd name="csX3" fmla="*/ 170148 w 216831"/>
              <a:gd name="csY3" fmla="*/ 215276 h 339702"/>
              <a:gd name="csX4" fmla="*/ 192681 w 216831"/>
              <a:gd name="csY4" fmla="*/ 3107 h 339702"/>
              <a:gd name="csX5" fmla="*/ 12903 w 216831"/>
              <a:gd name="csY5" fmla="*/ 161514 h 3397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16831" h="339702">
                <a:moveTo>
                  <a:pt x="12842" y="161514"/>
                </a:moveTo>
                <a:cubicBezTo>
                  <a:pt x="-4119" y="214909"/>
                  <a:pt x="-1241" y="272651"/>
                  <a:pt x="4331" y="328801"/>
                </a:cubicBezTo>
                <a:cubicBezTo>
                  <a:pt x="5188" y="337741"/>
                  <a:pt x="15169" y="342639"/>
                  <a:pt x="22762" y="337802"/>
                </a:cubicBezTo>
                <a:cubicBezTo>
                  <a:pt x="68625" y="308533"/>
                  <a:pt x="147798" y="249260"/>
                  <a:pt x="170148" y="215276"/>
                </a:cubicBezTo>
                <a:cubicBezTo>
                  <a:pt x="234748" y="116815"/>
                  <a:pt x="222256" y="16455"/>
                  <a:pt x="192681" y="3107"/>
                </a:cubicBezTo>
                <a:cubicBezTo>
                  <a:pt x="151104" y="-15691"/>
                  <a:pt x="47561" y="52521"/>
                  <a:pt x="12903" y="161514"/>
                </a:cubicBezTo>
                <a:close/>
              </a:path>
            </a:pathLst>
          </a:custGeom>
          <a:noFill/>
          <a:ln w="18367" cap="rnd">
            <a:solidFill>
              <a:srgbClr val="FFF9CB"/>
            </a:solidFill>
            <a:prstDash val="solid"/>
            <a:miter/>
          </a:ln>
        </p:spPr>
      </p:sp>
      <p:grpSp>
        <p:nvGrpSpPr>
          <p:cNvPr id="1102" name="그래픽 1033">
            <a:extLst>
              <a:ext uri="{FF2B5EF4-FFF2-40B4-BE49-F238E27FC236}">
                <a16:creationId xmlns:a16="http://schemas.microsoft.com/office/drawing/2014/main" id="{6EF77E29-63E9-380D-3E31-2A21361ADD0D}"/>
              </a:ext>
            </a:extLst>
          </p:cNvPr>
          <p:cNvGrpSpPr/>
          <p:nvPr/>
        </p:nvGrpSpPr>
        <p:grpSpPr>
          <a:xfrm rot="19516700">
            <a:off x="10776303" y="842247"/>
            <a:ext cx="1505743" cy="1276718"/>
            <a:chOff x="-2966289" y="-1777693"/>
            <a:chExt cx="1571155" cy="1617018"/>
          </a:xfrm>
        </p:grpSpPr>
        <p:sp>
          <p:nvSpPr>
            <p:cNvPr id="1103" name="자유형: 도형 1102">
              <a:extLst>
                <a:ext uri="{FF2B5EF4-FFF2-40B4-BE49-F238E27FC236}">
                  <a16:creationId xmlns:a16="http://schemas.microsoft.com/office/drawing/2014/main" id="{7F684AA5-C7C0-D34C-1DDB-AB786FAEEA60}"/>
                </a:ext>
              </a:extLst>
            </p:cNvPr>
            <p:cNvSpPr/>
            <p:nvPr/>
          </p:nvSpPr>
          <p:spPr>
            <a:xfrm>
              <a:off x="-2281591" y="-1777693"/>
              <a:ext cx="886457" cy="1617018"/>
            </a:xfrm>
            <a:custGeom>
              <a:avLst/>
              <a:gdLst>
                <a:gd name="csX0" fmla="*/ 534006 w 886457"/>
                <a:gd name="csY0" fmla="*/ 1616957 h 1617018"/>
                <a:gd name="csX1" fmla="*/ 0 w 886457"/>
                <a:gd name="csY1" fmla="*/ 32392 h 1617018"/>
                <a:gd name="csX2" fmla="*/ 281178 w 886457"/>
                <a:gd name="csY2" fmla="*/ 0 h 1617018"/>
                <a:gd name="csX3" fmla="*/ 886458 w 886457"/>
                <a:gd name="csY3" fmla="*/ 1282752 h 1617018"/>
                <a:gd name="csX4" fmla="*/ 534006 w 886457"/>
                <a:gd name="csY4" fmla="*/ 1617018 h 16170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86457" h="1617018">
                  <a:moveTo>
                    <a:pt x="534006" y="1616957"/>
                  </a:moveTo>
                  <a:cubicBezTo>
                    <a:pt x="534006" y="1616957"/>
                    <a:pt x="52292" y="1052703"/>
                    <a:pt x="0" y="32392"/>
                  </a:cubicBezTo>
                  <a:lnTo>
                    <a:pt x="281178" y="0"/>
                  </a:lnTo>
                  <a:cubicBezTo>
                    <a:pt x="281178" y="0"/>
                    <a:pt x="438177" y="989634"/>
                    <a:pt x="886458" y="1282752"/>
                  </a:cubicBezTo>
                  <a:lnTo>
                    <a:pt x="534006" y="1617018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1104" name="자유형: 도형 1103">
              <a:extLst>
                <a:ext uri="{FF2B5EF4-FFF2-40B4-BE49-F238E27FC236}">
                  <a16:creationId xmlns:a16="http://schemas.microsoft.com/office/drawing/2014/main" id="{EF8A3C19-7A23-E2C2-0161-D77E1CE7D5E3}"/>
                </a:ext>
              </a:extLst>
            </p:cNvPr>
            <p:cNvSpPr/>
            <p:nvPr/>
          </p:nvSpPr>
          <p:spPr>
            <a:xfrm>
              <a:off x="-2071075" y="-1438528"/>
              <a:ext cx="586297" cy="1011554"/>
            </a:xfrm>
            <a:custGeom>
              <a:avLst/>
              <a:gdLst>
                <a:gd name="csX0" fmla="*/ 0 w 586297"/>
                <a:gd name="csY0" fmla="*/ 0 h 1011554"/>
                <a:gd name="csX1" fmla="*/ 586298 w 586297"/>
                <a:gd name="csY1" fmla="*/ 1011555 h 1011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86297" h="1011554">
                  <a:moveTo>
                    <a:pt x="0" y="0"/>
                  </a:moveTo>
                  <a:cubicBezTo>
                    <a:pt x="64722" y="393110"/>
                    <a:pt x="277382" y="760013"/>
                    <a:pt x="586298" y="1011555"/>
                  </a:cubicBezTo>
                </a:path>
              </a:pathLst>
            </a:custGeom>
            <a:noFill/>
            <a:ln w="12245" cap="rnd">
              <a:solidFill>
                <a:srgbClr val="4F6629"/>
              </a:solidFill>
              <a:prstDash val="solid"/>
              <a:round/>
            </a:ln>
          </p:spPr>
        </p:sp>
        <p:sp>
          <p:nvSpPr>
            <p:cNvPr id="1105" name="자유형: 도형 1104">
              <a:extLst>
                <a:ext uri="{FF2B5EF4-FFF2-40B4-BE49-F238E27FC236}">
                  <a16:creationId xmlns:a16="http://schemas.microsoft.com/office/drawing/2014/main" id="{273704E1-BF29-FEB3-7135-D49CCA482706}"/>
                </a:ext>
              </a:extLst>
            </p:cNvPr>
            <p:cNvSpPr/>
            <p:nvPr/>
          </p:nvSpPr>
          <p:spPr>
            <a:xfrm>
              <a:off x="-2966289" y="-1510828"/>
              <a:ext cx="906052" cy="771999"/>
            </a:xfrm>
            <a:custGeom>
              <a:avLst/>
              <a:gdLst>
                <a:gd name="csX0" fmla="*/ 797794 w 906052"/>
                <a:gd name="csY0" fmla="*/ 380726 h 771999"/>
                <a:gd name="csX1" fmla="*/ 383252 w 906052"/>
                <a:gd name="csY1" fmla="*/ 116693 h 771999"/>
                <a:gd name="csX2" fmla="*/ 0 w 906052"/>
                <a:gd name="csY2" fmla="*/ 9966 h 771999"/>
                <a:gd name="csX3" fmla="*/ 906052 w 906052"/>
                <a:gd name="csY3" fmla="*/ 772000 h 771999"/>
                <a:gd name="csX4" fmla="*/ 797794 w 906052"/>
                <a:gd name="csY4" fmla="*/ 380726 h 7719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906052" h="771999">
                  <a:moveTo>
                    <a:pt x="797794" y="380726"/>
                  </a:moveTo>
                  <a:cubicBezTo>
                    <a:pt x="684698" y="385992"/>
                    <a:pt x="493531" y="247853"/>
                    <a:pt x="383252" y="116693"/>
                  </a:cubicBezTo>
                  <a:cubicBezTo>
                    <a:pt x="383252" y="116693"/>
                    <a:pt x="18676" y="-40428"/>
                    <a:pt x="0" y="9966"/>
                  </a:cubicBezTo>
                  <a:cubicBezTo>
                    <a:pt x="116954" y="380726"/>
                    <a:pt x="652857" y="726076"/>
                    <a:pt x="906052" y="772000"/>
                  </a:cubicBezTo>
                  <a:lnTo>
                    <a:pt x="797794" y="380726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1106" name="자유형: 도형 1105">
              <a:extLst>
                <a:ext uri="{FF2B5EF4-FFF2-40B4-BE49-F238E27FC236}">
                  <a16:creationId xmlns:a16="http://schemas.microsoft.com/office/drawing/2014/main" id="{46810249-5E79-69CA-949C-29F6FDE734C2}"/>
                </a:ext>
              </a:extLst>
            </p:cNvPr>
            <p:cNvSpPr/>
            <p:nvPr/>
          </p:nvSpPr>
          <p:spPr>
            <a:xfrm>
              <a:off x="-2168495" y="-1130102"/>
              <a:ext cx="100503" cy="259991"/>
            </a:xfrm>
            <a:custGeom>
              <a:avLst/>
              <a:gdLst>
                <a:gd name="csX0" fmla="*/ 0 w 100503"/>
                <a:gd name="csY0" fmla="*/ 0 h 259991"/>
                <a:gd name="csX1" fmla="*/ 95706 w 100503"/>
                <a:gd name="csY1" fmla="*/ 259992 h 259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00503" h="259991">
                  <a:moveTo>
                    <a:pt x="0" y="0"/>
                  </a:moveTo>
                  <a:cubicBezTo>
                    <a:pt x="76234" y="60252"/>
                    <a:pt x="114688" y="164714"/>
                    <a:pt x="95706" y="259992"/>
                  </a:cubicBezTo>
                </a:path>
              </a:pathLst>
            </a:custGeom>
            <a:noFill/>
            <a:ln w="12245" cap="rnd">
              <a:solidFill>
                <a:srgbClr val="4F6629"/>
              </a:solidFill>
              <a:prstDash val="solid"/>
              <a:round/>
            </a:ln>
          </p:spPr>
        </p:sp>
      </p:grpSp>
      <p:sp>
        <p:nvSpPr>
          <p:cNvPr id="1341" name="자유형: 도형 1340">
            <a:extLst>
              <a:ext uri="{FF2B5EF4-FFF2-40B4-BE49-F238E27FC236}">
                <a16:creationId xmlns:a16="http://schemas.microsoft.com/office/drawing/2014/main" id="{0ED85A68-6C7C-8E6E-366B-0E426E4D03BF}"/>
              </a:ext>
            </a:extLst>
          </p:cNvPr>
          <p:cNvSpPr/>
          <p:nvPr userDrawn="1"/>
        </p:nvSpPr>
        <p:spPr>
          <a:xfrm rot="1690809">
            <a:off x="10335868" y="192037"/>
            <a:ext cx="1122395" cy="1037731"/>
          </a:xfrm>
          <a:custGeom>
            <a:avLst/>
            <a:gdLst>
              <a:gd name="csX0" fmla="*/ 808142 w 3690644"/>
              <a:gd name="csY0" fmla="*/ 1870764 h 2256816"/>
              <a:gd name="csX1" fmla="*/ 1521251 w 3690644"/>
              <a:gd name="csY1" fmla="*/ 1794408 h 2256816"/>
              <a:gd name="csX2" fmla="*/ 2022559 w 3690644"/>
              <a:gd name="csY2" fmla="*/ 2143064 h 2256816"/>
              <a:gd name="csX3" fmla="*/ 2821455 w 3690644"/>
              <a:gd name="csY3" fmla="*/ 2238831 h 2256816"/>
              <a:gd name="csX4" fmla="*/ 3688992 w 3690644"/>
              <a:gd name="csY4" fmla="*/ 1484390 h 2256816"/>
              <a:gd name="csX5" fmla="*/ 3095223 w 3690644"/>
              <a:gd name="csY5" fmla="*/ 0 h 2256816"/>
              <a:gd name="csX6" fmla="*/ 0 w 3690644"/>
              <a:gd name="csY6" fmla="*/ 1493023 h 2256816"/>
              <a:gd name="csX7" fmla="*/ 808142 w 3690644"/>
              <a:gd name="csY7" fmla="*/ 1870764 h 22568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690644" h="2256816">
                <a:moveTo>
                  <a:pt x="808142" y="1870764"/>
                </a:moveTo>
                <a:cubicBezTo>
                  <a:pt x="1123426" y="1868070"/>
                  <a:pt x="1275588" y="1658534"/>
                  <a:pt x="1521251" y="1794408"/>
                </a:cubicBezTo>
                <a:cubicBezTo>
                  <a:pt x="1654615" y="1868131"/>
                  <a:pt x="1883929" y="2081526"/>
                  <a:pt x="2022559" y="2143064"/>
                </a:cubicBezTo>
                <a:cubicBezTo>
                  <a:pt x="2250404" y="2244219"/>
                  <a:pt x="2574689" y="2282857"/>
                  <a:pt x="2821455" y="2238831"/>
                </a:cubicBezTo>
                <a:cubicBezTo>
                  <a:pt x="3572895" y="2104671"/>
                  <a:pt x="3652742" y="1574830"/>
                  <a:pt x="3688992" y="1484390"/>
                </a:cubicBezTo>
                <a:cubicBezTo>
                  <a:pt x="3718812" y="1410115"/>
                  <a:pt x="3338254" y="388947"/>
                  <a:pt x="3095223" y="0"/>
                </a:cubicBezTo>
                <a:cubicBezTo>
                  <a:pt x="2808535" y="88358"/>
                  <a:pt x="569582" y="1230950"/>
                  <a:pt x="0" y="1493023"/>
                </a:cubicBezTo>
                <a:cubicBezTo>
                  <a:pt x="155530" y="1774691"/>
                  <a:pt x="506635" y="1873275"/>
                  <a:pt x="808142" y="1870764"/>
                </a:cubicBezTo>
                <a:close/>
              </a:path>
            </a:pathLst>
          </a:custGeom>
          <a:solidFill>
            <a:srgbClr val="FFC000"/>
          </a:solidFill>
          <a:ln w="6122" cap="flat">
            <a:noFill/>
            <a:prstDash val="solid"/>
            <a:miter/>
          </a:ln>
        </p:spPr>
      </p:sp>
      <p:sp>
        <p:nvSpPr>
          <p:cNvPr id="1110" name="자유형: 도형 1109">
            <a:extLst>
              <a:ext uri="{FF2B5EF4-FFF2-40B4-BE49-F238E27FC236}">
                <a16:creationId xmlns:a16="http://schemas.microsoft.com/office/drawing/2014/main" id="{E0B1DD3A-1B1E-E93D-225B-30B1F6E88175}"/>
              </a:ext>
            </a:extLst>
          </p:cNvPr>
          <p:cNvSpPr/>
          <p:nvPr/>
        </p:nvSpPr>
        <p:spPr>
          <a:xfrm>
            <a:off x="10725651" y="806634"/>
            <a:ext cx="183762" cy="364796"/>
          </a:xfrm>
          <a:custGeom>
            <a:avLst/>
            <a:gdLst>
              <a:gd name="csX0" fmla="*/ 33150 w 183762"/>
              <a:gd name="csY0" fmla="*/ 241000 h 364796"/>
              <a:gd name="csX1" fmla="*/ 148695 w 183762"/>
              <a:gd name="csY1" fmla="*/ 362239 h 364796"/>
              <a:gd name="csX2" fmla="*/ 167922 w 183762"/>
              <a:gd name="csY2" fmla="*/ 355075 h 364796"/>
              <a:gd name="csX3" fmla="*/ 180291 w 183762"/>
              <a:gd name="csY3" fmla="*/ 163847 h 364796"/>
              <a:gd name="csX4" fmla="*/ 41723 w 183762"/>
              <a:gd name="csY4" fmla="*/ 1582 h 364796"/>
              <a:gd name="csX5" fmla="*/ 33150 w 183762"/>
              <a:gd name="csY5" fmla="*/ 241061 h 3647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83762" h="364796">
                <a:moveTo>
                  <a:pt x="33150" y="241000"/>
                </a:moveTo>
                <a:cubicBezTo>
                  <a:pt x="60215" y="289986"/>
                  <a:pt x="104180" y="327643"/>
                  <a:pt x="148695" y="362239"/>
                </a:cubicBezTo>
                <a:cubicBezTo>
                  <a:pt x="155798" y="367750"/>
                  <a:pt x="166208" y="363893"/>
                  <a:pt x="167922" y="355075"/>
                </a:cubicBezTo>
                <a:cubicBezTo>
                  <a:pt x="178209" y="301620"/>
                  <a:pt x="189660" y="203403"/>
                  <a:pt x="180291" y="163847"/>
                </a:cubicBezTo>
                <a:cubicBezTo>
                  <a:pt x="153227" y="49282"/>
                  <a:pt x="71788" y="-10726"/>
                  <a:pt x="41723" y="1582"/>
                </a:cubicBezTo>
                <a:cubicBezTo>
                  <a:pt x="-466" y="18850"/>
                  <a:pt x="-22203" y="140947"/>
                  <a:pt x="33150" y="241061"/>
                </a:cubicBezTo>
                <a:close/>
              </a:path>
            </a:pathLst>
          </a:custGeom>
          <a:noFill/>
          <a:ln w="18367" cap="rnd">
            <a:solidFill>
              <a:srgbClr val="96CA7D"/>
            </a:solidFill>
            <a:prstDash val="solid"/>
            <a:miter/>
          </a:ln>
        </p:spPr>
      </p:sp>
      <p:grpSp>
        <p:nvGrpSpPr>
          <p:cNvPr id="1242" name="그래픽 1033">
            <a:extLst>
              <a:ext uri="{FF2B5EF4-FFF2-40B4-BE49-F238E27FC236}">
                <a16:creationId xmlns:a16="http://schemas.microsoft.com/office/drawing/2014/main" id="{F204820D-E33E-00D4-B6F2-3CC3EC5CC25D}"/>
              </a:ext>
            </a:extLst>
          </p:cNvPr>
          <p:cNvGrpSpPr/>
          <p:nvPr/>
        </p:nvGrpSpPr>
        <p:grpSpPr>
          <a:xfrm rot="18977569">
            <a:off x="11516813" y="825355"/>
            <a:ext cx="152835" cy="245969"/>
            <a:chOff x="-3451492" y="-1127714"/>
            <a:chExt cx="152835" cy="245969"/>
          </a:xfrm>
          <a:solidFill>
            <a:srgbClr val="FFFFFF"/>
          </a:solidFill>
        </p:grpSpPr>
        <p:sp>
          <p:nvSpPr>
            <p:cNvPr id="1243" name="타원 1242">
              <a:extLst>
                <a:ext uri="{FF2B5EF4-FFF2-40B4-BE49-F238E27FC236}">
                  <a16:creationId xmlns:a16="http://schemas.microsoft.com/office/drawing/2014/main" id="{55530523-1A85-D184-0065-F695CC057A27}"/>
                </a:ext>
              </a:extLst>
            </p:cNvPr>
            <p:cNvSpPr/>
            <p:nvPr/>
          </p:nvSpPr>
          <p:spPr>
            <a:xfrm>
              <a:off x="-3356582" y="-1005005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1244" name="타원 1243">
              <a:extLst>
                <a:ext uri="{FF2B5EF4-FFF2-40B4-BE49-F238E27FC236}">
                  <a16:creationId xmlns:a16="http://schemas.microsoft.com/office/drawing/2014/main" id="{B51CD414-AE35-350D-CD95-F2483FB6DA1E}"/>
                </a:ext>
              </a:extLst>
            </p:cNvPr>
            <p:cNvSpPr/>
            <p:nvPr/>
          </p:nvSpPr>
          <p:spPr>
            <a:xfrm>
              <a:off x="-3405139" y="-923137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1245" name="타원 1244">
              <a:extLst>
                <a:ext uri="{FF2B5EF4-FFF2-40B4-BE49-F238E27FC236}">
                  <a16:creationId xmlns:a16="http://schemas.microsoft.com/office/drawing/2014/main" id="{46F2616C-CF36-8488-B9DA-7E1859158657}"/>
                </a:ext>
              </a:extLst>
            </p:cNvPr>
            <p:cNvSpPr/>
            <p:nvPr/>
          </p:nvSpPr>
          <p:spPr>
            <a:xfrm>
              <a:off x="-3451492" y="-1127714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1228" name="그래픽 1033">
            <a:extLst>
              <a:ext uri="{FF2B5EF4-FFF2-40B4-BE49-F238E27FC236}">
                <a16:creationId xmlns:a16="http://schemas.microsoft.com/office/drawing/2014/main" id="{6DE8FD84-B3AF-300F-727B-0C9186E09BFF}"/>
              </a:ext>
            </a:extLst>
          </p:cNvPr>
          <p:cNvGrpSpPr/>
          <p:nvPr/>
        </p:nvGrpSpPr>
        <p:grpSpPr>
          <a:xfrm>
            <a:off x="10234892" y="496712"/>
            <a:ext cx="183941" cy="245418"/>
            <a:chOff x="-5340810" y="625974"/>
            <a:chExt cx="183941" cy="245418"/>
          </a:xfrm>
          <a:solidFill>
            <a:srgbClr val="FFFFFF"/>
          </a:solidFill>
        </p:grpSpPr>
        <p:sp>
          <p:nvSpPr>
            <p:cNvPr id="1229" name="타원 1228">
              <a:extLst>
                <a:ext uri="{FF2B5EF4-FFF2-40B4-BE49-F238E27FC236}">
                  <a16:creationId xmlns:a16="http://schemas.microsoft.com/office/drawing/2014/main" id="{697FB20A-1EF5-2EB0-0CE7-7ECEBE72505C}"/>
                </a:ext>
              </a:extLst>
            </p:cNvPr>
            <p:cNvSpPr/>
            <p:nvPr/>
          </p:nvSpPr>
          <p:spPr>
            <a:xfrm>
              <a:off x="-5340810" y="779054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1230" name="타원 1229">
              <a:extLst>
                <a:ext uri="{FF2B5EF4-FFF2-40B4-BE49-F238E27FC236}">
                  <a16:creationId xmlns:a16="http://schemas.microsoft.com/office/drawing/2014/main" id="{E0C4A3AE-397D-A2A4-8413-CE3511C733EF}"/>
                </a:ext>
              </a:extLst>
            </p:cNvPr>
            <p:cNvSpPr/>
            <p:nvPr/>
          </p:nvSpPr>
          <p:spPr>
            <a:xfrm>
              <a:off x="-5213814" y="625974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2ABC0211-AE99-6C78-6880-8A9A8D1503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286" y="6545922"/>
            <a:ext cx="615428" cy="265192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807AF28-D25B-4929-98EA-8F6C6ABEE1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296"/>
          <a:stretch/>
        </p:blipFill>
        <p:spPr>
          <a:xfrm>
            <a:off x="7843481" y="2922454"/>
            <a:ext cx="3638791" cy="3974925"/>
          </a:xfrm>
          <a:prstGeom prst="rect">
            <a:avLst/>
          </a:prstGeom>
        </p:spPr>
      </p:pic>
      <p:grpSp>
        <p:nvGrpSpPr>
          <p:cNvPr id="337" name="그래픽 9">
            <a:extLst>
              <a:ext uri="{FF2B5EF4-FFF2-40B4-BE49-F238E27FC236}">
                <a16:creationId xmlns:a16="http://schemas.microsoft.com/office/drawing/2014/main" id="{E864D61F-A551-D4D3-FC71-08BE46847AA2}"/>
              </a:ext>
            </a:extLst>
          </p:cNvPr>
          <p:cNvGrpSpPr/>
          <p:nvPr/>
        </p:nvGrpSpPr>
        <p:grpSpPr>
          <a:xfrm rot="20219029">
            <a:off x="8006608" y="3208262"/>
            <a:ext cx="774465" cy="441474"/>
            <a:chOff x="-7341431" y="1035241"/>
            <a:chExt cx="774465" cy="441474"/>
          </a:xfrm>
          <a:solidFill>
            <a:srgbClr val="FFC000"/>
          </a:solidFill>
        </p:grpSpPr>
        <p:sp>
          <p:nvSpPr>
            <p:cNvPr id="338" name="자유형: 도형 337">
              <a:extLst>
                <a:ext uri="{FF2B5EF4-FFF2-40B4-BE49-F238E27FC236}">
                  <a16:creationId xmlns:a16="http://schemas.microsoft.com/office/drawing/2014/main" id="{8718BD83-1E13-27D7-3214-969FC3A54092}"/>
                </a:ext>
              </a:extLst>
            </p:cNvPr>
            <p:cNvSpPr/>
            <p:nvPr/>
          </p:nvSpPr>
          <p:spPr>
            <a:xfrm>
              <a:off x="-6709562" y="1035241"/>
              <a:ext cx="142596" cy="168108"/>
            </a:xfrm>
            <a:custGeom>
              <a:avLst/>
              <a:gdLst>
                <a:gd name="csX0" fmla="*/ 138791 w 142596"/>
                <a:gd name="csY0" fmla="*/ 75918 h 168108"/>
                <a:gd name="csX1" fmla="*/ 139587 w 142596"/>
                <a:gd name="csY1" fmla="*/ 82225 h 168108"/>
                <a:gd name="csX2" fmla="*/ 91825 w 142596"/>
                <a:gd name="csY2" fmla="*/ 103595 h 168108"/>
                <a:gd name="csX3" fmla="*/ 75293 w 142596"/>
                <a:gd name="csY3" fmla="*/ 163297 h 168108"/>
                <a:gd name="csX4" fmla="*/ 73578 w 142596"/>
                <a:gd name="csY4" fmla="*/ 167583 h 168108"/>
                <a:gd name="csX5" fmla="*/ 68312 w 142596"/>
                <a:gd name="csY5" fmla="*/ 152214 h 168108"/>
                <a:gd name="csX6" fmla="*/ 64455 w 142596"/>
                <a:gd name="csY6" fmla="*/ 128517 h 168108"/>
                <a:gd name="csX7" fmla="*/ 51290 w 142596"/>
                <a:gd name="csY7" fmla="*/ 100166 h 168108"/>
                <a:gd name="csX8" fmla="*/ 1875 w 142596"/>
                <a:gd name="csY8" fmla="*/ 82837 h 168108"/>
                <a:gd name="csX9" fmla="*/ 834 w 142596"/>
                <a:gd name="csY9" fmla="*/ 82593 h 168108"/>
                <a:gd name="csX10" fmla="*/ 773 w 142596"/>
                <a:gd name="csY10" fmla="*/ 79286 h 168108"/>
                <a:gd name="csX11" fmla="*/ 4386 w 142596"/>
                <a:gd name="csY11" fmla="*/ 78061 h 168108"/>
                <a:gd name="csX12" fmla="*/ 46146 w 142596"/>
                <a:gd name="csY12" fmla="*/ 67162 h 168108"/>
                <a:gd name="csX13" fmla="*/ 63904 w 142596"/>
                <a:gd name="csY13" fmla="*/ 37648 h 168108"/>
                <a:gd name="csX14" fmla="*/ 69353 w 142596"/>
                <a:gd name="csY14" fmla="*/ 6542 h 168108"/>
                <a:gd name="csX15" fmla="*/ 70333 w 142596"/>
                <a:gd name="csY15" fmla="*/ 2501 h 168108"/>
                <a:gd name="csX16" fmla="*/ 78599 w 142596"/>
                <a:gd name="csY16" fmla="*/ 16278 h 168108"/>
                <a:gd name="csX17" fmla="*/ 81906 w 142596"/>
                <a:gd name="csY17" fmla="*/ 45057 h 168108"/>
                <a:gd name="csX18" fmla="*/ 94642 w 142596"/>
                <a:gd name="csY18" fmla="*/ 66611 h 168108"/>
                <a:gd name="csX19" fmla="*/ 138791 w 142596"/>
                <a:gd name="csY19" fmla="*/ 76041 h 1681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42596" h="168108">
                  <a:moveTo>
                    <a:pt x="138791" y="75918"/>
                  </a:moveTo>
                  <a:cubicBezTo>
                    <a:pt x="142893" y="76714"/>
                    <a:pt x="144424" y="80817"/>
                    <a:pt x="139587" y="82225"/>
                  </a:cubicBezTo>
                  <a:cubicBezTo>
                    <a:pt x="122074" y="87185"/>
                    <a:pt x="100582" y="84491"/>
                    <a:pt x="91825" y="103595"/>
                  </a:cubicBezTo>
                  <a:cubicBezTo>
                    <a:pt x="83008" y="122822"/>
                    <a:pt x="76456" y="142233"/>
                    <a:pt x="75293" y="163297"/>
                  </a:cubicBezTo>
                  <a:cubicBezTo>
                    <a:pt x="75232" y="164889"/>
                    <a:pt x="74987" y="166787"/>
                    <a:pt x="73578" y="167583"/>
                  </a:cubicBezTo>
                  <a:cubicBezTo>
                    <a:pt x="67455" y="171257"/>
                    <a:pt x="68618" y="154540"/>
                    <a:pt x="68312" y="152214"/>
                  </a:cubicBezTo>
                  <a:cubicBezTo>
                    <a:pt x="67333" y="144253"/>
                    <a:pt x="65679" y="136416"/>
                    <a:pt x="64455" y="128517"/>
                  </a:cubicBezTo>
                  <a:cubicBezTo>
                    <a:pt x="62985" y="118658"/>
                    <a:pt x="59740" y="106473"/>
                    <a:pt x="51290" y="100166"/>
                  </a:cubicBezTo>
                  <a:cubicBezTo>
                    <a:pt x="36900" y="89389"/>
                    <a:pt x="19510" y="85164"/>
                    <a:pt x="1875" y="82837"/>
                  </a:cubicBezTo>
                  <a:cubicBezTo>
                    <a:pt x="1508" y="82837"/>
                    <a:pt x="1141" y="82715"/>
                    <a:pt x="834" y="82593"/>
                  </a:cubicBezTo>
                  <a:cubicBezTo>
                    <a:pt x="-329" y="81980"/>
                    <a:pt x="-206" y="80143"/>
                    <a:pt x="773" y="79286"/>
                  </a:cubicBezTo>
                  <a:cubicBezTo>
                    <a:pt x="1753" y="78429"/>
                    <a:pt x="3100" y="78184"/>
                    <a:pt x="4386" y="78061"/>
                  </a:cubicBezTo>
                  <a:cubicBezTo>
                    <a:pt x="18776" y="76224"/>
                    <a:pt x="32736" y="72857"/>
                    <a:pt x="46146" y="67162"/>
                  </a:cubicBezTo>
                  <a:cubicBezTo>
                    <a:pt x="57964" y="62141"/>
                    <a:pt x="60475" y="49098"/>
                    <a:pt x="63904" y="37648"/>
                  </a:cubicBezTo>
                  <a:cubicBezTo>
                    <a:pt x="67026" y="27361"/>
                    <a:pt x="68312" y="17197"/>
                    <a:pt x="69353" y="6542"/>
                  </a:cubicBezTo>
                  <a:cubicBezTo>
                    <a:pt x="69476" y="5134"/>
                    <a:pt x="69659" y="3726"/>
                    <a:pt x="70333" y="2501"/>
                  </a:cubicBezTo>
                  <a:cubicBezTo>
                    <a:pt x="75905" y="-7296"/>
                    <a:pt x="78477" y="14747"/>
                    <a:pt x="78599" y="16278"/>
                  </a:cubicBezTo>
                  <a:cubicBezTo>
                    <a:pt x="79640" y="25892"/>
                    <a:pt x="79518" y="35689"/>
                    <a:pt x="81906" y="45057"/>
                  </a:cubicBezTo>
                  <a:cubicBezTo>
                    <a:pt x="83988" y="53201"/>
                    <a:pt x="87355" y="61835"/>
                    <a:pt x="94642" y="66611"/>
                  </a:cubicBezTo>
                  <a:cubicBezTo>
                    <a:pt x="106399" y="74326"/>
                    <a:pt x="125564" y="73530"/>
                    <a:pt x="138791" y="76041"/>
                  </a:cubicBezTo>
                  <a:close/>
                </a:path>
              </a:pathLst>
            </a:custGeom>
            <a:grpFill/>
            <a:ln w="6122" cap="flat">
              <a:noFill/>
              <a:prstDash val="solid"/>
              <a:miter/>
            </a:ln>
          </p:spPr>
        </p:sp>
        <p:sp>
          <p:nvSpPr>
            <p:cNvPr id="339" name="자유형: 도형 338">
              <a:extLst>
                <a:ext uri="{FF2B5EF4-FFF2-40B4-BE49-F238E27FC236}">
                  <a16:creationId xmlns:a16="http://schemas.microsoft.com/office/drawing/2014/main" id="{9145C92C-ADB6-D273-DB2F-3725575A95D3}"/>
                </a:ext>
              </a:extLst>
            </p:cNvPr>
            <p:cNvSpPr/>
            <p:nvPr/>
          </p:nvSpPr>
          <p:spPr>
            <a:xfrm>
              <a:off x="-7341431" y="1186413"/>
              <a:ext cx="264287" cy="290301"/>
            </a:xfrm>
            <a:custGeom>
              <a:avLst/>
              <a:gdLst>
                <a:gd name="csX0" fmla="*/ 263780 w 264287"/>
                <a:gd name="csY0" fmla="*/ 137650 h 290301"/>
                <a:gd name="csX1" fmla="*/ 162992 w 264287"/>
                <a:gd name="csY1" fmla="*/ 188350 h 290301"/>
                <a:gd name="csX2" fmla="*/ 132131 w 264287"/>
                <a:gd name="csY2" fmla="*/ 290301 h 290301"/>
                <a:gd name="csX3" fmla="*/ 88227 w 264287"/>
                <a:gd name="csY3" fmla="*/ 176716 h 290301"/>
                <a:gd name="csX4" fmla="*/ 543 w 264287"/>
                <a:gd name="csY4" fmla="*/ 139915 h 290301"/>
                <a:gd name="csX5" fmla="*/ 89819 w 264287"/>
                <a:gd name="csY5" fmla="*/ 108932 h 290301"/>
                <a:gd name="csX6" fmla="*/ 132131 w 264287"/>
                <a:gd name="csY6" fmla="*/ 0 h 290301"/>
                <a:gd name="csX7" fmla="*/ 164890 w 264287"/>
                <a:gd name="csY7" fmla="*/ 107095 h 290301"/>
                <a:gd name="csX8" fmla="*/ 263780 w 264287"/>
                <a:gd name="csY8" fmla="*/ 137711 h 2903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64287" h="290301">
                  <a:moveTo>
                    <a:pt x="263780" y="137650"/>
                  </a:moveTo>
                  <a:cubicBezTo>
                    <a:pt x="255146" y="145243"/>
                    <a:pt x="179157" y="153509"/>
                    <a:pt x="162992" y="188350"/>
                  </a:cubicBezTo>
                  <a:cubicBezTo>
                    <a:pt x="144561" y="228212"/>
                    <a:pt x="136662" y="290301"/>
                    <a:pt x="132131" y="290301"/>
                  </a:cubicBezTo>
                  <a:cubicBezTo>
                    <a:pt x="121782" y="290301"/>
                    <a:pt x="120803" y="210761"/>
                    <a:pt x="88227" y="176716"/>
                  </a:cubicBezTo>
                  <a:cubicBezTo>
                    <a:pt x="62387" y="149712"/>
                    <a:pt x="2319" y="141875"/>
                    <a:pt x="543" y="139915"/>
                  </a:cubicBezTo>
                  <a:cubicBezTo>
                    <a:pt x="-6989" y="131588"/>
                    <a:pt x="65939" y="127363"/>
                    <a:pt x="89819" y="108932"/>
                  </a:cubicBezTo>
                  <a:cubicBezTo>
                    <a:pt x="125273" y="81622"/>
                    <a:pt x="118231" y="-61"/>
                    <a:pt x="132131" y="0"/>
                  </a:cubicBezTo>
                  <a:cubicBezTo>
                    <a:pt x="142356" y="0"/>
                    <a:pt x="137335" y="82051"/>
                    <a:pt x="164890" y="107095"/>
                  </a:cubicBezTo>
                  <a:cubicBezTo>
                    <a:pt x="186505" y="126750"/>
                    <a:pt x="271617" y="130792"/>
                    <a:pt x="263780" y="137711"/>
                  </a:cubicBezTo>
                  <a:close/>
                </a:path>
              </a:pathLst>
            </a:custGeom>
            <a:grpFill/>
            <a:ln w="6122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1831246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6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678F5327-9EEF-DC02-1F18-9D3A49D8136D}"/>
              </a:ext>
            </a:extLst>
          </p:cNvPr>
          <p:cNvSpPr/>
          <p:nvPr userDrawn="1"/>
        </p:nvSpPr>
        <p:spPr>
          <a:xfrm>
            <a:off x="0" y="5616418"/>
            <a:ext cx="12192000" cy="1240251"/>
          </a:xfrm>
          <a:prstGeom prst="rect">
            <a:avLst/>
          </a:prstGeom>
          <a:solidFill>
            <a:srgbClr val="D4E8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/>
          </a:p>
        </p:txBody>
      </p:sp>
      <p:sp>
        <p:nvSpPr>
          <p:cNvPr id="314" name="자유형: 도형 313">
            <a:extLst>
              <a:ext uri="{FF2B5EF4-FFF2-40B4-BE49-F238E27FC236}">
                <a16:creationId xmlns:a16="http://schemas.microsoft.com/office/drawing/2014/main" id="{864FCC87-8050-C696-FFCB-486F0DF937E7}"/>
              </a:ext>
            </a:extLst>
          </p:cNvPr>
          <p:cNvSpPr/>
          <p:nvPr/>
        </p:nvSpPr>
        <p:spPr>
          <a:xfrm>
            <a:off x="10770295" y="9917715"/>
            <a:ext cx="143607" cy="44310"/>
          </a:xfrm>
          <a:custGeom>
            <a:avLst/>
            <a:gdLst>
              <a:gd name="csX0" fmla="*/ 1916 w 143607"/>
              <a:gd name="csY0" fmla="*/ 7682 h 44310"/>
              <a:gd name="csX1" fmla="*/ 814 w 143607"/>
              <a:gd name="csY1" fmla="*/ 22071 h 44310"/>
              <a:gd name="csX2" fmla="*/ 54024 w 143607"/>
              <a:gd name="csY2" fmla="*/ 26970 h 44310"/>
              <a:gd name="csX3" fmla="*/ 91988 w 143607"/>
              <a:gd name="csY3" fmla="*/ 8784 h 44310"/>
              <a:gd name="csX4" fmla="*/ 109501 w 143607"/>
              <a:gd name="csY4" fmla="*/ 6763 h 44310"/>
              <a:gd name="csX5" fmla="*/ 137913 w 143607"/>
              <a:gd name="csY5" fmla="*/ 15580 h 44310"/>
              <a:gd name="csX6" fmla="*/ 137361 w 143607"/>
              <a:gd name="csY6" fmla="*/ 42033 h 44310"/>
              <a:gd name="csX7" fmla="*/ 119298 w 143607"/>
              <a:gd name="csY7" fmla="*/ 43319 h 44310"/>
              <a:gd name="csX8" fmla="*/ 57698 w 143607"/>
              <a:gd name="csY8" fmla="*/ 9457 h 44310"/>
              <a:gd name="csX9" fmla="*/ 1977 w 143607"/>
              <a:gd name="csY9" fmla="*/ 7682 h 443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607" h="44310">
                <a:moveTo>
                  <a:pt x="1916" y="7682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4"/>
                  <a:pt x="44840" y="30154"/>
                  <a:pt x="54024" y="26970"/>
                </a:cubicBezTo>
                <a:cubicBezTo>
                  <a:pt x="67312" y="22438"/>
                  <a:pt x="78395" y="12580"/>
                  <a:pt x="91988" y="8784"/>
                </a:cubicBezTo>
                <a:cubicBezTo>
                  <a:pt x="97683" y="7192"/>
                  <a:pt x="103623" y="6763"/>
                  <a:pt x="109501" y="6763"/>
                </a:cubicBezTo>
                <a:cubicBezTo>
                  <a:pt x="119665" y="6763"/>
                  <a:pt x="130626" y="8416"/>
                  <a:pt x="137913" y="15580"/>
                </a:cubicBezTo>
                <a:cubicBezTo>
                  <a:pt x="145199" y="22745"/>
                  <a:pt x="145995" y="36706"/>
                  <a:pt x="137361" y="42033"/>
                </a:cubicBezTo>
                <a:cubicBezTo>
                  <a:pt x="132095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2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5" name="자유형: 도형 314">
            <a:extLst>
              <a:ext uri="{FF2B5EF4-FFF2-40B4-BE49-F238E27FC236}">
                <a16:creationId xmlns:a16="http://schemas.microsoft.com/office/drawing/2014/main" id="{B70804EB-5793-A4D2-B9BF-31E591C3B5ED}"/>
              </a:ext>
            </a:extLst>
          </p:cNvPr>
          <p:cNvSpPr/>
          <p:nvPr/>
        </p:nvSpPr>
        <p:spPr>
          <a:xfrm>
            <a:off x="11241170" y="9948454"/>
            <a:ext cx="143584" cy="44309"/>
          </a:xfrm>
          <a:custGeom>
            <a:avLst/>
            <a:gdLst>
              <a:gd name="csX0" fmla="*/ 1916 w 143584"/>
              <a:gd name="csY0" fmla="*/ 7681 h 44309"/>
              <a:gd name="csX1" fmla="*/ 814 w 143584"/>
              <a:gd name="csY1" fmla="*/ 22071 h 44309"/>
              <a:gd name="csX2" fmla="*/ 54025 w 143584"/>
              <a:gd name="csY2" fmla="*/ 26970 h 44309"/>
              <a:gd name="csX3" fmla="*/ 91988 w 143584"/>
              <a:gd name="csY3" fmla="*/ 8784 h 44309"/>
              <a:gd name="csX4" fmla="*/ 109501 w 143584"/>
              <a:gd name="csY4" fmla="*/ 6763 h 44309"/>
              <a:gd name="csX5" fmla="*/ 137913 w 143584"/>
              <a:gd name="csY5" fmla="*/ 15581 h 44309"/>
              <a:gd name="csX6" fmla="*/ 137361 w 143584"/>
              <a:gd name="csY6" fmla="*/ 42033 h 44309"/>
              <a:gd name="csX7" fmla="*/ 119298 w 143584"/>
              <a:gd name="csY7" fmla="*/ 43319 h 44309"/>
              <a:gd name="csX8" fmla="*/ 57698 w 143584"/>
              <a:gd name="csY8" fmla="*/ 9457 h 44309"/>
              <a:gd name="csX9" fmla="*/ 1977 w 143584"/>
              <a:gd name="csY9" fmla="*/ 7681 h 44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584" h="44309">
                <a:moveTo>
                  <a:pt x="1916" y="7681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3"/>
                  <a:pt x="44840" y="30154"/>
                  <a:pt x="54025" y="26970"/>
                </a:cubicBezTo>
                <a:cubicBezTo>
                  <a:pt x="67312" y="22439"/>
                  <a:pt x="78395" y="12580"/>
                  <a:pt x="91988" y="8784"/>
                </a:cubicBezTo>
                <a:cubicBezTo>
                  <a:pt x="97683" y="7192"/>
                  <a:pt x="103622" y="6763"/>
                  <a:pt x="109501" y="6763"/>
                </a:cubicBezTo>
                <a:cubicBezTo>
                  <a:pt x="119665" y="6763"/>
                  <a:pt x="130626" y="8416"/>
                  <a:pt x="137913" y="15581"/>
                </a:cubicBezTo>
                <a:cubicBezTo>
                  <a:pt x="145138" y="22683"/>
                  <a:pt x="145995" y="36705"/>
                  <a:pt x="137361" y="42033"/>
                </a:cubicBezTo>
                <a:cubicBezTo>
                  <a:pt x="132096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1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7" name="사각형: 둥근 모서리 316">
            <a:extLst>
              <a:ext uri="{FF2B5EF4-FFF2-40B4-BE49-F238E27FC236}">
                <a16:creationId xmlns:a16="http://schemas.microsoft.com/office/drawing/2014/main" id="{191459A3-4C5B-515C-EB99-9DF917DF795A}"/>
              </a:ext>
            </a:extLst>
          </p:cNvPr>
          <p:cNvSpPr/>
          <p:nvPr/>
        </p:nvSpPr>
        <p:spPr>
          <a:xfrm>
            <a:off x="233727" y="561643"/>
            <a:ext cx="11724546" cy="5810197"/>
          </a:xfrm>
          <a:prstGeom prst="roundRect">
            <a:avLst>
              <a:gd name="adj" fmla="val 47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0" name="그래픽 7">
            <a:extLst>
              <a:ext uri="{FF2B5EF4-FFF2-40B4-BE49-F238E27FC236}">
                <a16:creationId xmlns:a16="http://schemas.microsoft.com/office/drawing/2014/main" id="{D187C040-E6AD-25DE-FC35-8019C77137F7}"/>
              </a:ext>
            </a:extLst>
          </p:cNvPr>
          <p:cNvGrpSpPr/>
          <p:nvPr/>
        </p:nvGrpSpPr>
        <p:grpSpPr>
          <a:xfrm>
            <a:off x="9630561" y="5900305"/>
            <a:ext cx="1920471" cy="728907"/>
            <a:chOff x="1751388" y="7140191"/>
            <a:chExt cx="1920471" cy="728907"/>
          </a:xfrm>
        </p:grpSpPr>
        <p:grpSp>
          <p:nvGrpSpPr>
            <p:cNvPr id="231" name="그래픽 7">
              <a:extLst>
                <a:ext uri="{FF2B5EF4-FFF2-40B4-BE49-F238E27FC236}">
                  <a16:creationId xmlns:a16="http://schemas.microsoft.com/office/drawing/2014/main" id="{E5B58FA2-77A6-D235-64CB-7BD0A7D61612}"/>
                </a:ext>
              </a:extLst>
            </p:cNvPr>
            <p:cNvGrpSpPr/>
            <p:nvPr/>
          </p:nvGrpSpPr>
          <p:grpSpPr>
            <a:xfrm>
              <a:off x="1944194" y="7140191"/>
              <a:ext cx="1450773" cy="663328"/>
              <a:chOff x="1944194" y="7140191"/>
              <a:chExt cx="1450773" cy="663328"/>
            </a:xfrm>
          </p:grpSpPr>
          <p:sp>
            <p:nvSpPr>
              <p:cNvPr id="232" name="직사각형 231">
                <a:extLst>
                  <a:ext uri="{FF2B5EF4-FFF2-40B4-BE49-F238E27FC236}">
                    <a16:creationId xmlns:a16="http://schemas.microsoft.com/office/drawing/2014/main" id="{BD7CADD0-35F5-65B4-2618-88F444DFE87D}"/>
                  </a:ext>
                </a:extLst>
              </p:cNvPr>
              <p:cNvSpPr/>
              <p:nvPr/>
            </p:nvSpPr>
            <p:spPr>
              <a:xfrm>
                <a:off x="1944194" y="7210669"/>
                <a:ext cx="436830" cy="570316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3" name="직사각형 232">
                <a:extLst>
                  <a:ext uri="{FF2B5EF4-FFF2-40B4-BE49-F238E27FC236}">
                    <a16:creationId xmlns:a16="http://schemas.microsoft.com/office/drawing/2014/main" id="{2EDC3CC4-BCCD-59C2-437E-D89BD657EC22}"/>
                  </a:ext>
                </a:extLst>
              </p:cNvPr>
              <p:cNvSpPr/>
              <p:nvPr/>
            </p:nvSpPr>
            <p:spPr>
              <a:xfrm>
                <a:off x="2216800" y="7225855"/>
                <a:ext cx="1178167" cy="577664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4" name="자유형: 도형 233">
                <a:extLst>
                  <a:ext uri="{FF2B5EF4-FFF2-40B4-BE49-F238E27FC236}">
                    <a16:creationId xmlns:a16="http://schemas.microsoft.com/office/drawing/2014/main" id="{546B7087-6F67-CC7E-0A73-3AFF41A260E0}"/>
                  </a:ext>
                </a:extLst>
              </p:cNvPr>
              <p:cNvSpPr/>
              <p:nvPr/>
            </p:nvSpPr>
            <p:spPr>
              <a:xfrm>
                <a:off x="1944204" y="7140191"/>
                <a:ext cx="1450707" cy="190187"/>
              </a:xfrm>
              <a:custGeom>
                <a:avLst/>
                <a:gdLst>
                  <a:gd name="csX0" fmla="*/ 269044 w 1450707"/>
                  <a:gd name="csY0" fmla="*/ 12982 h 190187"/>
                  <a:gd name="csX1" fmla="*/ 12727 w 1450707"/>
                  <a:gd name="csY1" fmla="*/ 54864 h 190187"/>
                  <a:gd name="csX2" fmla="*/ 358 w 1450707"/>
                  <a:gd name="csY2" fmla="*/ 73479 h 190187"/>
                  <a:gd name="csX3" fmla="*/ 44935 w 1450707"/>
                  <a:gd name="csY3" fmla="*/ 110096 h 190187"/>
                  <a:gd name="csX4" fmla="*/ 292129 w 1450707"/>
                  <a:gd name="csY4" fmla="*/ 126506 h 190187"/>
                  <a:gd name="csX5" fmla="*/ 315397 w 1450707"/>
                  <a:gd name="csY5" fmla="*/ 170838 h 190187"/>
                  <a:gd name="csX6" fmla="*/ 779904 w 1450707"/>
                  <a:gd name="csY6" fmla="*/ 190188 h 190187"/>
                  <a:gd name="csX7" fmla="*/ 1093903 w 1450707"/>
                  <a:gd name="csY7" fmla="*/ 153755 h 190187"/>
                  <a:gd name="csX8" fmla="*/ 1410105 w 1450707"/>
                  <a:gd name="csY8" fmla="*/ 121669 h 190187"/>
                  <a:gd name="csX9" fmla="*/ 1449416 w 1450707"/>
                  <a:gd name="csY9" fmla="*/ 93747 h 190187"/>
                  <a:gd name="csX10" fmla="*/ 1042896 w 1450707"/>
                  <a:gd name="csY10" fmla="*/ 1 h 190187"/>
                  <a:gd name="csX11" fmla="*/ 523342 w 1450707"/>
                  <a:gd name="csY11" fmla="*/ 5634 h 190187"/>
                  <a:gd name="csX12" fmla="*/ 269044 w 1450707"/>
                  <a:gd name="csY12" fmla="*/ 13043 h 1901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50707" h="190187">
                    <a:moveTo>
                      <a:pt x="269044" y="12982"/>
                    </a:moveTo>
                    <a:cubicBezTo>
                      <a:pt x="222324" y="14390"/>
                      <a:pt x="69489" y="25902"/>
                      <a:pt x="12727" y="54864"/>
                    </a:cubicBezTo>
                    <a:cubicBezTo>
                      <a:pt x="5930" y="58293"/>
                      <a:pt x="1705" y="66009"/>
                      <a:pt x="358" y="73479"/>
                    </a:cubicBezTo>
                    <a:cubicBezTo>
                      <a:pt x="-3439" y="94665"/>
                      <a:pt x="23749" y="106483"/>
                      <a:pt x="44935" y="110096"/>
                    </a:cubicBezTo>
                    <a:cubicBezTo>
                      <a:pt x="126925" y="123934"/>
                      <a:pt x="209159" y="120812"/>
                      <a:pt x="292129" y="126506"/>
                    </a:cubicBezTo>
                    <a:cubicBezTo>
                      <a:pt x="281720" y="128404"/>
                      <a:pt x="203098" y="152775"/>
                      <a:pt x="315397" y="170838"/>
                    </a:cubicBezTo>
                    <a:cubicBezTo>
                      <a:pt x="382814" y="181676"/>
                      <a:pt x="518994" y="190188"/>
                      <a:pt x="779904" y="190188"/>
                    </a:cubicBezTo>
                    <a:cubicBezTo>
                      <a:pt x="1040814" y="190188"/>
                      <a:pt x="1040631" y="156755"/>
                      <a:pt x="1093903" y="153755"/>
                    </a:cubicBezTo>
                    <a:cubicBezTo>
                      <a:pt x="1214408" y="147080"/>
                      <a:pt x="1346240" y="144570"/>
                      <a:pt x="1410105" y="121669"/>
                    </a:cubicBezTo>
                    <a:cubicBezTo>
                      <a:pt x="1425720" y="116097"/>
                      <a:pt x="1442987" y="108994"/>
                      <a:pt x="1449416" y="93747"/>
                    </a:cubicBezTo>
                    <a:cubicBezTo>
                      <a:pt x="1461357" y="65641"/>
                      <a:pt x="1395410" y="-244"/>
                      <a:pt x="1042896" y="1"/>
                    </a:cubicBezTo>
                    <a:cubicBezTo>
                      <a:pt x="890796" y="123"/>
                      <a:pt x="675320" y="1715"/>
                      <a:pt x="523342" y="5634"/>
                    </a:cubicBezTo>
                    <a:cubicBezTo>
                      <a:pt x="438596" y="7838"/>
                      <a:pt x="353851" y="10410"/>
                      <a:pt x="269044" y="13043"/>
                    </a:cubicBezTo>
                    <a:close/>
                  </a:path>
                </a:pathLst>
              </a:custGeom>
              <a:solidFill>
                <a:srgbClr val="BE833C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71EBF268-703E-48A5-5E2D-5A340299C051}"/>
                </a:ext>
              </a:extLst>
            </p:cNvPr>
            <p:cNvSpPr/>
            <p:nvPr/>
          </p:nvSpPr>
          <p:spPr>
            <a:xfrm>
              <a:off x="1751388" y="7663772"/>
              <a:ext cx="633303" cy="139691"/>
            </a:xfrm>
            <a:custGeom>
              <a:avLst/>
              <a:gdLst>
                <a:gd name="csX0" fmla="*/ 844 w 633303"/>
                <a:gd name="csY0" fmla="*/ 132461 h 139691"/>
                <a:gd name="csX1" fmla="*/ 132493 w 633303"/>
                <a:gd name="csY1" fmla="*/ 136501 h 139691"/>
                <a:gd name="csX2" fmla="*/ 629576 w 633303"/>
                <a:gd name="csY2" fmla="*/ 138645 h 139691"/>
                <a:gd name="csX3" fmla="*/ 629453 w 633303"/>
                <a:gd name="csY3" fmla="*/ 23774 h 139691"/>
                <a:gd name="csX4" fmla="*/ 329538 w 633303"/>
                <a:gd name="csY4" fmla="*/ 2342 h 139691"/>
                <a:gd name="csX5" fmla="*/ 192745 w 633303"/>
                <a:gd name="csY5" fmla="*/ 2342 h 139691"/>
                <a:gd name="csX6" fmla="*/ 783 w 633303"/>
                <a:gd name="csY6" fmla="*/ 132399 h 1396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33303" h="139691">
                  <a:moveTo>
                    <a:pt x="844" y="132461"/>
                  </a:moveTo>
                  <a:cubicBezTo>
                    <a:pt x="28827" y="139624"/>
                    <a:pt x="103530" y="135889"/>
                    <a:pt x="132493" y="136501"/>
                  </a:cubicBezTo>
                  <a:cubicBezTo>
                    <a:pt x="327272" y="140543"/>
                    <a:pt x="457330" y="140115"/>
                    <a:pt x="629576" y="138645"/>
                  </a:cubicBezTo>
                  <a:cubicBezTo>
                    <a:pt x="635270" y="95170"/>
                    <a:pt x="633801" y="67432"/>
                    <a:pt x="629453" y="23774"/>
                  </a:cubicBezTo>
                  <a:lnTo>
                    <a:pt x="329538" y="2342"/>
                  </a:lnTo>
                  <a:cubicBezTo>
                    <a:pt x="290411" y="3383"/>
                    <a:pt x="231444" y="-3414"/>
                    <a:pt x="192745" y="2342"/>
                  </a:cubicBezTo>
                  <a:cubicBezTo>
                    <a:pt x="37155" y="25549"/>
                    <a:pt x="-6626" y="130501"/>
                    <a:pt x="783" y="132399"/>
                  </a:cubicBez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E74B60C6-F325-5B0F-A6EA-11CC9C4C4C3D}"/>
                </a:ext>
              </a:extLst>
            </p:cNvPr>
            <p:cNvSpPr/>
            <p:nvPr/>
          </p:nvSpPr>
          <p:spPr>
            <a:xfrm>
              <a:off x="3187146" y="7342318"/>
              <a:ext cx="484713" cy="438728"/>
            </a:xfrm>
            <a:custGeom>
              <a:avLst/>
              <a:gdLst>
                <a:gd name="csX0" fmla="*/ 207822 w 484713"/>
                <a:gd name="csY0" fmla="*/ 47394 h 438728"/>
                <a:gd name="csX1" fmla="*/ 276769 w 484713"/>
                <a:gd name="csY1" fmla="*/ 128465 h 438728"/>
                <a:gd name="csX2" fmla="*/ 356187 w 484713"/>
                <a:gd name="csY2" fmla="*/ 339900 h 438728"/>
                <a:gd name="csX3" fmla="*/ 484714 w 484713"/>
                <a:gd name="csY3" fmla="*/ 438728 h 438728"/>
                <a:gd name="csX4" fmla="*/ 0 w 484713"/>
                <a:gd name="csY4" fmla="*/ 438728 h 438728"/>
                <a:gd name="csX5" fmla="*/ 0 w 484713"/>
                <a:gd name="csY5" fmla="*/ 0 h 438728"/>
                <a:gd name="csX6" fmla="*/ 207883 w 484713"/>
                <a:gd name="csY6" fmla="*/ 47394 h 438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84713" h="438728">
                  <a:moveTo>
                    <a:pt x="207822" y="47394"/>
                  </a:moveTo>
                  <a:cubicBezTo>
                    <a:pt x="207822" y="47394"/>
                    <a:pt x="256012" y="69988"/>
                    <a:pt x="276769" y="128465"/>
                  </a:cubicBezTo>
                  <a:cubicBezTo>
                    <a:pt x="297466" y="186942"/>
                    <a:pt x="286138" y="315101"/>
                    <a:pt x="356187" y="339900"/>
                  </a:cubicBezTo>
                  <a:cubicBezTo>
                    <a:pt x="426237" y="364760"/>
                    <a:pt x="465915" y="393049"/>
                    <a:pt x="484714" y="438728"/>
                  </a:cubicBezTo>
                  <a:lnTo>
                    <a:pt x="0" y="438728"/>
                  </a:lnTo>
                  <a:lnTo>
                    <a:pt x="0" y="0"/>
                  </a:lnTo>
                  <a:lnTo>
                    <a:pt x="207883" y="47394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7" name="자유형: 도형 236">
              <a:extLst>
                <a:ext uri="{FF2B5EF4-FFF2-40B4-BE49-F238E27FC236}">
                  <a16:creationId xmlns:a16="http://schemas.microsoft.com/office/drawing/2014/main" id="{49436A53-96CC-9BE0-D9E2-58AC7B79BF2A}"/>
                </a:ext>
              </a:extLst>
            </p:cNvPr>
            <p:cNvSpPr/>
            <p:nvPr/>
          </p:nvSpPr>
          <p:spPr>
            <a:xfrm>
              <a:off x="2152653" y="7626007"/>
              <a:ext cx="1266629" cy="243091"/>
            </a:xfrm>
            <a:custGeom>
              <a:avLst/>
              <a:gdLst>
                <a:gd name="csX0" fmla="*/ 64146 w 1266629"/>
                <a:gd name="csY0" fmla="*/ 14084 h 243091"/>
                <a:gd name="csX1" fmla="*/ 220 w 1266629"/>
                <a:gd name="csY1" fmla="*/ 209598 h 243091"/>
                <a:gd name="csX2" fmla="*/ 597723 w 1266629"/>
                <a:gd name="csY2" fmla="*/ 243091 h 243091"/>
                <a:gd name="csX3" fmla="*/ 1265705 w 1266629"/>
                <a:gd name="csY3" fmla="*/ 198637 h 243091"/>
                <a:gd name="csX4" fmla="*/ 1183531 w 1266629"/>
                <a:gd name="csY4" fmla="*/ 0 h 243091"/>
                <a:gd name="csX5" fmla="*/ 64269 w 1266629"/>
                <a:gd name="csY5" fmla="*/ 14145 h 243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6629" h="243091">
                  <a:moveTo>
                    <a:pt x="64146" y="14084"/>
                  </a:moveTo>
                  <a:cubicBezTo>
                    <a:pt x="64146" y="14084"/>
                    <a:pt x="30653" y="103421"/>
                    <a:pt x="220" y="209598"/>
                  </a:cubicBezTo>
                  <a:cubicBezTo>
                    <a:pt x="-8842" y="241132"/>
                    <a:pt x="263090" y="243091"/>
                    <a:pt x="597723" y="243091"/>
                  </a:cubicBezTo>
                  <a:cubicBezTo>
                    <a:pt x="932357" y="243091"/>
                    <a:pt x="1254561" y="221109"/>
                    <a:pt x="1265705" y="198637"/>
                  </a:cubicBezTo>
                  <a:cubicBezTo>
                    <a:pt x="1276849" y="176165"/>
                    <a:pt x="1183531" y="0"/>
                    <a:pt x="1183531" y="0"/>
                  </a:cubicBezTo>
                  <a:lnTo>
                    <a:pt x="64269" y="14145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38" name="그래픽 7">
              <a:extLst>
                <a:ext uri="{FF2B5EF4-FFF2-40B4-BE49-F238E27FC236}">
                  <a16:creationId xmlns:a16="http://schemas.microsoft.com/office/drawing/2014/main" id="{F36FCA6A-0FE2-6FB4-24EC-C399DE6CE93D}"/>
                </a:ext>
              </a:extLst>
            </p:cNvPr>
            <p:cNvGrpSpPr/>
            <p:nvPr/>
          </p:nvGrpSpPr>
          <p:grpSpPr>
            <a:xfrm>
              <a:off x="2088438" y="7305518"/>
              <a:ext cx="1313142" cy="511839"/>
              <a:chOff x="2088438" y="7305518"/>
              <a:chExt cx="1313142" cy="511839"/>
            </a:xfrm>
            <a:noFill/>
          </p:grpSpPr>
          <p:sp>
            <p:nvSpPr>
              <p:cNvPr id="239" name="자유형: 도형 238">
                <a:extLst>
                  <a:ext uri="{FF2B5EF4-FFF2-40B4-BE49-F238E27FC236}">
                    <a16:creationId xmlns:a16="http://schemas.microsoft.com/office/drawing/2014/main" id="{5FB0BDE1-80DC-18EB-CA2B-F05216CF51DC}"/>
                  </a:ext>
                </a:extLst>
              </p:cNvPr>
              <p:cNvSpPr/>
              <p:nvPr/>
            </p:nvSpPr>
            <p:spPr>
              <a:xfrm>
                <a:off x="2169161" y="7374037"/>
                <a:ext cx="47831" cy="406949"/>
              </a:xfrm>
              <a:custGeom>
                <a:avLst/>
                <a:gdLst>
                  <a:gd name="csX0" fmla="*/ 47639 w 47831"/>
                  <a:gd name="csY0" fmla="*/ 0 h 406949"/>
                  <a:gd name="csX1" fmla="*/ 35086 w 47831"/>
                  <a:gd name="csY1" fmla="*/ 300895 h 406949"/>
                  <a:gd name="csX2" fmla="*/ 0 w 47831"/>
                  <a:gd name="csY2" fmla="*/ 406949 h 4069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7831" h="406949">
                    <a:moveTo>
                      <a:pt x="47639" y="0"/>
                    </a:moveTo>
                    <a:cubicBezTo>
                      <a:pt x="47639" y="0"/>
                      <a:pt x="50394" y="256196"/>
                      <a:pt x="35086" y="300895"/>
                    </a:cubicBezTo>
                    <a:cubicBezTo>
                      <a:pt x="19778" y="345656"/>
                      <a:pt x="0" y="406949"/>
                      <a:pt x="0" y="406949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0" name="자유형: 도형 239">
                <a:extLst>
                  <a:ext uri="{FF2B5EF4-FFF2-40B4-BE49-F238E27FC236}">
                    <a16:creationId xmlns:a16="http://schemas.microsoft.com/office/drawing/2014/main" id="{567CD92B-EC4F-BE7E-7239-03DFB454FA81}"/>
                  </a:ext>
                </a:extLst>
              </p:cNvPr>
              <p:cNvSpPr/>
              <p:nvPr/>
            </p:nvSpPr>
            <p:spPr>
              <a:xfrm>
                <a:off x="3397520" y="7479417"/>
                <a:ext cx="4060" cy="301568"/>
              </a:xfrm>
              <a:custGeom>
                <a:avLst/>
                <a:gdLst>
                  <a:gd name="csX0" fmla="*/ 4061 w 4060"/>
                  <a:gd name="csY0" fmla="*/ 301569 h 301568"/>
                  <a:gd name="csX1" fmla="*/ 571 w 4060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301568">
                    <a:moveTo>
                      <a:pt x="4061" y="301569"/>
                    </a:moveTo>
                    <a:cubicBezTo>
                      <a:pt x="4061" y="301569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1" name="자유형: 도형 240">
                <a:extLst>
                  <a:ext uri="{FF2B5EF4-FFF2-40B4-BE49-F238E27FC236}">
                    <a16:creationId xmlns:a16="http://schemas.microsoft.com/office/drawing/2014/main" id="{582C4EB1-F311-C678-89F6-525987A816D0}"/>
                  </a:ext>
                </a:extLst>
              </p:cNvPr>
              <p:cNvSpPr/>
              <p:nvPr/>
            </p:nvSpPr>
            <p:spPr>
              <a:xfrm>
                <a:off x="3014206" y="7305518"/>
                <a:ext cx="4061" cy="301568"/>
              </a:xfrm>
              <a:custGeom>
                <a:avLst/>
                <a:gdLst>
                  <a:gd name="csX0" fmla="*/ 4061 w 4061"/>
                  <a:gd name="csY0" fmla="*/ 301568 h 301568"/>
                  <a:gd name="csX1" fmla="*/ 571 w 4061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1" h="301568">
                    <a:moveTo>
                      <a:pt x="4061" y="301568"/>
                    </a:moveTo>
                    <a:cubicBezTo>
                      <a:pt x="4061" y="301568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2" name="자유형: 도형 241">
                <a:extLst>
                  <a:ext uri="{FF2B5EF4-FFF2-40B4-BE49-F238E27FC236}">
                    <a16:creationId xmlns:a16="http://schemas.microsoft.com/office/drawing/2014/main" id="{7060D894-3AC5-985C-4357-916DD30C31AA}"/>
                  </a:ext>
                </a:extLst>
              </p:cNvPr>
              <p:cNvSpPr/>
              <p:nvPr/>
            </p:nvSpPr>
            <p:spPr>
              <a:xfrm>
                <a:off x="2088438" y="7418308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3" name="자유형: 도형 242">
                <a:extLst>
                  <a:ext uri="{FF2B5EF4-FFF2-40B4-BE49-F238E27FC236}">
                    <a16:creationId xmlns:a16="http://schemas.microsoft.com/office/drawing/2014/main" id="{25F8681B-6819-8642-9AEF-D603E17539F9}"/>
                  </a:ext>
                </a:extLst>
              </p:cNvPr>
              <p:cNvSpPr/>
              <p:nvPr/>
            </p:nvSpPr>
            <p:spPr>
              <a:xfrm>
                <a:off x="2922236" y="7472437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4" name="자유형: 도형 243">
                <a:extLst>
                  <a:ext uri="{FF2B5EF4-FFF2-40B4-BE49-F238E27FC236}">
                    <a16:creationId xmlns:a16="http://schemas.microsoft.com/office/drawing/2014/main" id="{B0A417A0-193F-DA6F-51DC-A79F43B65A3A}"/>
                  </a:ext>
                </a:extLst>
              </p:cNvPr>
              <p:cNvSpPr/>
              <p:nvPr/>
            </p:nvSpPr>
            <p:spPr>
              <a:xfrm>
                <a:off x="2639282" y="7655337"/>
                <a:ext cx="4060" cy="162020"/>
              </a:xfrm>
              <a:custGeom>
                <a:avLst/>
                <a:gdLst>
                  <a:gd name="csX0" fmla="*/ 4061 w 4060"/>
                  <a:gd name="csY0" fmla="*/ 162020 h 162020"/>
                  <a:gd name="csX1" fmla="*/ 571 w 4060"/>
                  <a:gd name="csY1" fmla="*/ 0 h 162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162020">
                    <a:moveTo>
                      <a:pt x="4061" y="162020"/>
                    </a:moveTo>
                    <a:cubicBezTo>
                      <a:pt x="4061" y="162020"/>
                      <a:pt x="-1817" y="44087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</p:grpSp>
      </p:grpSp>
      <p:grpSp>
        <p:nvGrpSpPr>
          <p:cNvPr id="13" name="그래픽 7">
            <a:extLst>
              <a:ext uri="{FF2B5EF4-FFF2-40B4-BE49-F238E27FC236}">
                <a16:creationId xmlns:a16="http://schemas.microsoft.com/office/drawing/2014/main" id="{950219FB-599D-3583-DBC2-6C97B0C6E0AB}"/>
              </a:ext>
            </a:extLst>
          </p:cNvPr>
          <p:cNvGrpSpPr/>
          <p:nvPr/>
        </p:nvGrpSpPr>
        <p:grpSpPr>
          <a:xfrm>
            <a:off x="11182618" y="2696004"/>
            <a:ext cx="1810148" cy="3540113"/>
            <a:chOff x="905547" y="2172228"/>
            <a:chExt cx="2388220" cy="5338295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EF326FB7-37F7-D5DB-3D06-E4378E790067}"/>
                </a:ext>
              </a:extLst>
            </p:cNvPr>
            <p:cNvSpPr/>
            <p:nvPr/>
          </p:nvSpPr>
          <p:spPr>
            <a:xfrm>
              <a:off x="1852163" y="5041337"/>
              <a:ext cx="431747" cy="2469186"/>
            </a:xfrm>
            <a:custGeom>
              <a:avLst/>
              <a:gdLst>
                <a:gd name="csX0" fmla="*/ 431748 w 431747"/>
                <a:gd name="csY0" fmla="*/ 2469186 h 2469186"/>
                <a:gd name="csX1" fmla="*/ 0 w 431747"/>
                <a:gd name="csY1" fmla="*/ 2469186 h 2469186"/>
                <a:gd name="csX2" fmla="*/ 115116 w 431747"/>
                <a:gd name="csY2" fmla="*/ 250439 h 2469186"/>
                <a:gd name="csX3" fmla="*/ 326612 w 431747"/>
                <a:gd name="csY3" fmla="*/ 0 h 2469186"/>
                <a:gd name="csX4" fmla="*/ 431748 w 431747"/>
                <a:gd name="csY4" fmla="*/ 2469186 h 24691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1747" h="2469186">
                  <a:moveTo>
                    <a:pt x="431748" y="2469186"/>
                  </a:moveTo>
                  <a:lnTo>
                    <a:pt x="0" y="2469186"/>
                  </a:lnTo>
                  <a:lnTo>
                    <a:pt x="115116" y="250439"/>
                  </a:lnTo>
                  <a:lnTo>
                    <a:pt x="326612" y="0"/>
                  </a:lnTo>
                  <a:lnTo>
                    <a:pt x="431748" y="2469186"/>
                  </a:lnTo>
                  <a:close/>
                </a:path>
              </a:pathLst>
            </a:custGeom>
            <a:solidFill>
              <a:srgbClr val="B6963E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22FA3496-B1F7-255B-10BA-5654378E7088}"/>
                </a:ext>
              </a:extLst>
            </p:cNvPr>
            <p:cNvSpPr/>
            <p:nvPr/>
          </p:nvSpPr>
          <p:spPr>
            <a:xfrm>
              <a:off x="905547" y="2172228"/>
              <a:ext cx="2388220" cy="3884126"/>
            </a:xfrm>
            <a:custGeom>
              <a:avLst/>
              <a:gdLst>
                <a:gd name="csX0" fmla="*/ 1559672 w 2388220"/>
                <a:gd name="csY0" fmla="*/ 381063 h 3884126"/>
                <a:gd name="csX1" fmla="*/ 1414429 w 2388220"/>
                <a:gd name="csY1" fmla="*/ 106805 h 3884126"/>
                <a:gd name="csX2" fmla="*/ 1131659 w 2388220"/>
                <a:gd name="csY2" fmla="*/ 4608 h 3884126"/>
                <a:gd name="csX3" fmla="*/ 833459 w 2388220"/>
                <a:gd name="csY3" fmla="*/ 371021 h 3884126"/>
                <a:gd name="csX4" fmla="*/ 560425 w 2388220"/>
                <a:gd name="csY4" fmla="*/ 1043656 h 3884126"/>
                <a:gd name="csX5" fmla="*/ 294800 w 2388220"/>
                <a:gd name="csY5" fmla="*/ 1384474 h 3884126"/>
                <a:gd name="csX6" fmla="*/ 317517 w 2388220"/>
                <a:gd name="csY6" fmla="*/ 1815794 h 3884126"/>
                <a:gd name="csX7" fmla="*/ 232404 w 2388220"/>
                <a:gd name="csY7" fmla="*/ 2018350 h 3884126"/>
                <a:gd name="csX8" fmla="*/ 2294 w 2388220"/>
                <a:gd name="csY8" fmla="*/ 2636366 h 3884126"/>
                <a:gd name="csX9" fmla="*/ 266020 w 2388220"/>
                <a:gd name="csY9" fmla="*/ 3206804 h 3884126"/>
                <a:gd name="csX10" fmla="*/ 416958 w 2388220"/>
                <a:gd name="csY10" fmla="*/ 3311940 h 3884126"/>
                <a:gd name="csX11" fmla="*/ 442920 w 2388220"/>
                <a:gd name="csY11" fmla="*/ 3505617 h 3884126"/>
                <a:gd name="csX12" fmla="*/ 745468 w 2388220"/>
                <a:gd name="csY12" fmla="*/ 3805165 h 3884126"/>
                <a:gd name="csX13" fmla="*/ 1725917 w 2388220"/>
                <a:gd name="csY13" fmla="*/ 3812942 h 3884126"/>
                <a:gd name="csX14" fmla="*/ 2084186 w 2388220"/>
                <a:gd name="csY14" fmla="*/ 3628326 h 3884126"/>
                <a:gd name="csX15" fmla="*/ 2109537 w 2388220"/>
                <a:gd name="csY15" fmla="*/ 3256096 h 3884126"/>
                <a:gd name="csX16" fmla="*/ 2377121 w 2388220"/>
                <a:gd name="csY16" fmla="*/ 2785466 h 3884126"/>
                <a:gd name="csX17" fmla="*/ 2251534 w 2388220"/>
                <a:gd name="csY17" fmla="*/ 2176696 h 3884126"/>
                <a:gd name="csX18" fmla="*/ 2036732 w 2388220"/>
                <a:gd name="csY18" fmla="*/ 1963118 h 3884126"/>
                <a:gd name="csX19" fmla="*/ 1927861 w 2388220"/>
                <a:gd name="csY19" fmla="*/ 1378229 h 3884126"/>
                <a:gd name="csX20" fmla="*/ 1766269 w 2388220"/>
                <a:gd name="csY20" fmla="*/ 1052780 h 3884126"/>
                <a:gd name="csX21" fmla="*/ 1559672 w 2388220"/>
                <a:gd name="csY21" fmla="*/ 381186 h 3884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388220" h="3884126">
                  <a:moveTo>
                    <a:pt x="1559672" y="381063"/>
                  </a:moveTo>
                  <a:cubicBezTo>
                    <a:pt x="1529913" y="280888"/>
                    <a:pt x="1487234" y="181753"/>
                    <a:pt x="1414429" y="106805"/>
                  </a:cubicBezTo>
                  <a:cubicBezTo>
                    <a:pt x="1341624" y="31856"/>
                    <a:pt x="1234162" y="-15415"/>
                    <a:pt x="1131659" y="4608"/>
                  </a:cubicBezTo>
                  <a:cubicBezTo>
                    <a:pt x="968904" y="36449"/>
                    <a:pt x="881465" y="212308"/>
                    <a:pt x="833459" y="371021"/>
                  </a:cubicBezTo>
                  <a:cubicBezTo>
                    <a:pt x="762797" y="604622"/>
                    <a:pt x="719077" y="858245"/>
                    <a:pt x="560425" y="1043656"/>
                  </a:cubicBezTo>
                  <a:cubicBezTo>
                    <a:pt x="465576" y="1154487"/>
                    <a:pt x="329273" y="1242722"/>
                    <a:pt x="294800" y="1384474"/>
                  </a:cubicBezTo>
                  <a:cubicBezTo>
                    <a:pt x="260571" y="1525308"/>
                    <a:pt x="340540" y="1672694"/>
                    <a:pt x="317517" y="1815794"/>
                  </a:cubicBezTo>
                  <a:cubicBezTo>
                    <a:pt x="305821" y="1888538"/>
                    <a:pt x="268409" y="1954117"/>
                    <a:pt x="232404" y="2018350"/>
                  </a:cubicBezTo>
                  <a:cubicBezTo>
                    <a:pt x="124023" y="2211660"/>
                    <a:pt x="20296" y="2415501"/>
                    <a:pt x="2294" y="2636366"/>
                  </a:cubicBezTo>
                  <a:cubicBezTo>
                    <a:pt x="-15647" y="2857230"/>
                    <a:pt x="71608" y="3100444"/>
                    <a:pt x="266020" y="3206804"/>
                  </a:cubicBezTo>
                  <a:cubicBezTo>
                    <a:pt x="320640" y="3236686"/>
                    <a:pt x="385423" y="3258301"/>
                    <a:pt x="416958" y="3311940"/>
                  </a:cubicBezTo>
                  <a:cubicBezTo>
                    <a:pt x="450390" y="3368641"/>
                    <a:pt x="434348" y="3440344"/>
                    <a:pt x="442920" y="3505617"/>
                  </a:cubicBezTo>
                  <a:cubicBezTo>
                    <a:pt x="462392" y="3653615"/>
                    <a:pt x="605614" y="3752995"/>
                    <a:pt x="745468" y="3805165"/>
                  </a:cubicBezTo>
                  <a:cubicBezTo>
                    <a:pt x="1056650" y="3921077"/>
                    <a:pt x="1404632" y="3896891"/>
                    <a:pt x="1725917" y="3812942"/>
                  </a:cubicBezTo>
                  <a:cubicBezTo>
                    <a:pt x="1857872" y="3778468"/>
                    <a:pt x="1993563" y="3730217"/>
                    <a:pt x="2084186" y="3628326"/>
                  </a:cubicBezTo>
                  <a:cubicBezTo>
                    <a:pt x="2174810" y="3526436"/>
                    <a:pt x="2201813" y="3356517"/>
                    <a:pt x="2109537" y="3256096"/>
                  </a:cubicBezTo>
                  <a:cubicBezTo>
                    <a:pt x="2151174" y="3301347"/>
                    <a:pt x="2367569" y="2840514"/>
                    <a:pt x="2377121" y="2785466"/>
                  </a:cubicBezTo>
                  <a:cubicBezTo>
                    <a:pt x="2410492" y="2593136"/>
                    <a:pt x="2368610" y="2334430"/>
                    <a:pt x="2251534" y="2176696"/>
                  </a:cubicBezTo>
                  <a:cubicBezTo>
                    <a:pt x="2191281" y="2095502"/>
                    <a:pt x="2108740" y="2034086"/>
                    <a:pt x="2036732" y="1963118"/>
                  </a:cubicBezTo>
                  <a:cubicBezTo>
                    <a:pt x="1847096" y="1776115"/>
                    <a:pt x="1893326" y="1611829"/>
                    <a:pt x="1927861" y="1378229"/>
                  </a:cubicBezTo>
                  <a:cubicBezTo>
                    <a:pt x="1946230" y="1253989"/>
                    <a:pt x="1852117" y="1144445"/>
                    <a:pt x="1766269" y="1052780"/>
                  </a:cubicBezTo>
                  <a:cubicBezTo>
                    <a:pt x="1571857" y="845203"/>
                    <a:pt x="1634559" y="633462"/>
                    <a:pt x="1559672" y="381186"/>
                  </a:cubicBezTo>
                  <a:close/>
                </a:path>
              </a:pathLst>
            </a:custGeom>
            <a:solidFill>
              <a:srgbClr val="F8E688"/>
            </a:solidFill>
            <a:ln w="6122" cap="flat">
              <a:noFill/>
              <a:prstDash val="solid"/>
              <a:miter/>
            </a:ln>
          </p:spPr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2D52989B-7975-4586-E167-00355FA03545}"/>
                </a:ext>
              </a:extLst>
            </p:cNvPr>
            <p:cNvSpPr/>
            <p:nvPr/>
          </p:nvSpPr>
          <p:spPr>
            <a:xfrm>
              <a:off x="1126329" y="4725563"/>
              <a:ext cx="413733" cy="149790"/>
            </a:xfrm>
            <a:custGeom>
              <a:avLst/>
              <a:gdLst>
                <a:gd name="csX0" fmla="*/ 39605 w 413733"/>
                <a:gd name="csY0" fmla="*/ 0 h 149790"/>
                <a:gd name="csX1" fmla="*/ 49 w 413733"/>
                <a:gd name="csY1" fmla="*/ 95461 h 149790"/>
                <a:gd name="csX2" fmla="*/ 26379 w 413733"/>
                <a:gd name="csY2" fmla="*/ 143467 h 149790"/>
                <a:gd name="csX3" fmla="*/ 54607 w 413733"/>
                <a:gd name="csY3" fmla="*/ 136303 h 149790"/>
                <a:gd name="csX4" fmla="*/ 159559 w 413733"/>
                <a:gd name="csY4" fmla="*/ 42495 h 149790"/>
                <a:gd name="csX5" fmla="*/ 158947 w 413733"/>
                <a:gd name="csY5" fmla="*/ 128036 h 149790"/>
                <a:gd name="csX6" fmla="*/ 250428 w 413733"/>
                <a:gd name="csY6" fmla="*/ 135629 h 149790"/>
                <a:gd name="csX7" fmla="*/ 307680 w 413733"/>
                <a:gd name="csY7" fmla="*/ 52537 h 149790"/>
                <a:gd name="csX8" fmla="*/ 319191 w 413733"/>
                <a:gd name="csY8" fmla="*/ 107218 h 149790"/>
                <a:gd name="csX9" fmla="*/ 379199 w 413733"/>
                <a:gd name="csY9" fmla="*/ 99992 h 149790"/>
                <a:gd name="csX10" fmla="*/ 413734 w 413733"/>
                <a:gd name="csY10" fmla="*/ 47026 h 149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13733" h="149790">
                  <a:moveTo>
                    <a:pt x="39605" y="0"/>
                  </a:moveTo>
                  <a:cubicBezTo>
                    <a:pt x="15664" y="25779"/>
                    <a:pt x="1335" y="60314"/>
                    <a:pt x="49" y="95461"/>
                  </a:cubicBezTo>
                  <a:cubicBezTo>
                    <a:pt x="-685" y="115422"/>
                    <a:pt x="6724" y="140038"/>
                    <a:pt x="26379" y="143467"/>
                  </a:cubicBezTo>
                  <a:cubicBezTo>
                    <a:pt x="36115" y="145182"/>
                    <a:pt x="45851" y="140895"/>
                    <a:pt x="54607" y="136303"/>
                  </a:cubicBezTo>
                  <a:cubicBezTo>
                    <a:pt x="96490" y="114137"/>
                    <a:pt x="132862" y="81684"/>
                    <a:pt x="159559" y="42495"/>
                  </a:cubicBezTo>
                  <a:cubicBezTo>
                    <a:pt x="150497" y="70662"/>
                    <a:pt x="142108" y="103727"/>
                    <a:pt x="158947" y="128036"/>
                  </a:cubicBezTo>
                  <a:cubicBezTo>
                    <a:pt x="178357" y="156019"/>
                    <a:pt x="222628" y="155285"/>
                    <a:pt x="250428" y="135629"/>
                  </a:cubicBezTo>
                  <a:cubicBezTo>
                    <a:pt x="278227" y="115974"/>
                    <a:pt x="293535" y="83521"/>
                    <a:pt x="307680" y="52537"/>
                  </a:cubicBezTo>
                  <a:cubicBezTo>
                    <a:pt x="293229" y="68274"/>
                    <a:pt x="300638" y="96563"/>
                    <a:pt x="319191" y="107218"/>
                  </a:cubicBezTo>
                  <a:cubicBezTo>
                    <a:pt x="337745" y="117872"/>
                    <a:pt x="362299" y="113035"/>
                    <a:pt x="379199" y="99992"/>
                  </a:cubicBezTo>
                  <a:cubicBezTo>
                    <a:pt x="396099" y="86950"/>
                    <a:pt x="406508" y="67111"/>
                    <a:pt x="413734" y="47026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A1968A76-A5B5-7A07-C34B-F907A8BB2547}"/>
                </a:ext>
              </a:extLst>
            </p:cNvPr>
            <p:cNvSpPr/>
            <p:nvPr/>
          </p:nvSpPr>
          <p:spPr>
            <a:xfrm>
              <a:off x="1928519" y="5632533"/>
              <a:ext cx="246320" cy="116682"/>
            </a:xfrm>
            <a:custGeom>
              <a:avLst/>
              <a:gdLst>
                <a:gd name="csX0" fmla="*/ 228702 w 246320"/>
                <a:gd name="csY0" fmla="*/ 0 h 116682"/>
                <a:gd name="csX1" fmla="*/ 242847 w 246320"/>
                <a:gd name="csY1" fmla="*/ 80459 h 116682"/>
                <a:gd name="csX2" fmla="*/ 233172 w 246320"/>
                <a:gd name="csY2" fmla="*/ 101523 h 116682"/>
                <a:gd name="csX3" fmla="*/ 166551 w 246320"/>
                <a:gd name="csY3" fmla="*/ 107830 h 116682"/>
                <a:gd name="csX4" fmla="*/ 119648 w 246320"/>
                <a:gd name="csY4" fmla="*/ 52659 h 116682"/>
                <a:gd name="csX5" fmla="*/ 101890 w 246320"/>
                <a:gd name="csY5" fmla="*/ 104829 h 116682"/>
                <a:gd name="csX6" fmla="*/ 60497 w 246320"/>
                <a:gd name="csY6" fmla="*/ 103482 h 116682"/>
                <a:gd name="csX7" fmla="*/ 0 w 246320"/>
                <a:gd name="csY7" fmla="*/ 35392 h 116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6320" h="116682">
                  <a:moveTo>
                    <a:pt x="228702" y="0"/>
                  </a:moveTo>
                  <a:cubicBezTo>
                    <a:pt x="245663" y="24677"/>
                    <a:pt x="250378" y="51496"/>
                    <a:pt x="242847" y="80459"/>
                  </a:cubicBezTo>
                  <a:cubicBezTo>
                    <a:pt x="240887" y="87991"/>
                    <a:pt x="238009" y="95461"/>
                    <a:pt x="233172" y="101523"/>
                  </a:cubicBezTo>
                  <a:cubicBezTo>
                    <a:pt x="217986" y="120627"/>
                    <a:pt x="187432" y="120444"/>
                    <a:pt x="166551" y="107830"/>
                  </a:cubicBezTo>
                  <a:cubicBezTo>
                    <a:pt x="145671" y="95216"/>
                    <a:pt x="132261" y="73540"/>
                    <a:pt x="119648" y="52659"/>
                  </a:cubicBezTo>
                  <a:cubicBezTo>
                    <a:pt x="115116" y="70968"/>
                    <a:pt x="117260" y="93808"/>
                    <a:pt x="101890" y="104829"/>
                  </a:cubicBezTo>
                  <a:cubicBezTo>
                    <a:pt x="90073" y="113279"/>
                    <a:pt x="73601" y="109728"/>
                    <a:pt x="60497" y="103482"/>
                  </a:cubicBezTo>
                  <a:cubicBezTo>
                    <a:pt x="32392" y="89950"/>
                    <a:pt x="10103" y="64845"/>
                    <a:pt x="0" y="35392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EC4C649C-4152-C968-8BC0-1620916975B0}"/>
                </a:ext>
              </a:extLst>
            </p:cNvPr>
            <p:cNvSpPr/>
            <p:nvPr/>
          </p:nvSpPr>
          <p:spPr>
            <a:xfrm>
              <a:off x="2575258" y="4280528"/>
              <a:ext cx="187855" cy="107586"/>
            </a:xfrm>
            <a:custGeom>
              <a:avLst/>
              <a:gdLst>
                <a:gd name="csX0" fmla="*/ 485 w 187855"/>
                <a:gd name="csY0" fmla="*/ 3735 h 107586"/>
                <a:gd name="csX1" fmla="*/ 18671 w 187855"/>
                <a:gd name="csY1" fmla="*/ 81194 h 107586"/>
                <a:gd name="csX2" fmla="*/ 55288 w 187855"/>
                <a:gd name="csY2" fmla="*/ 107585 h 107586"/>
                <a:gd name="csX3" fmla="*/ 91537 w 187855"/>
                <a:gd name="csY3" fmla="*/ 77275 h 107586"/>
                <a:gd name="csX4" fmla="*/ 100599 w 187855"/>
                <a:gd name="csY4" fmla="*/ 27738 h 107586"/>
                <a:gd name="csX5" fmla="*/ 119030 w 187855"/>
                <a:gd name="csY5" fmla="*/ 75009 h 107586"/>
                <a:gd name="csX6" fmla="*/ 135257 w 187855"/>
                <a:gd name="csY6" fmla="*/ 96808 h 107586"/>
                <a:gd name="csX7" fmla="*/ 171751 w 187855"/>
                <a:gd name="csY7" fmla="*/ 72193 h 107586"/>
                <a:gd name="csX8" fmla="*/ 187855 w 187855"/>
                <a:gd name="csY8" fmla="*/ 0 h 107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7855" h="107586">
                  <a:moveTo>
                    <a:pt x="485" y="3735"/>
                  </a:moveTo>
                  <a:cubicBezTo>
                    <a:pt x="-1903" y="30616"/>
                    <a:pt x="4588" y="58171"/>
                    <a:pt x="18671" y="81194"/>
                  </a:cubicBezTo>
                  <a:cubicBezTo>
                    <a:pt x="26876" y="94604"/>
                    <a:pt x="39551" y="107401"/>
                    <a:pt x="55288" y="107585"/>
                  </a:cubicBezTo>
                  <a:cubicBezTo>
                    <a:pt x="72127" y="107768"/>
                    <a:pt x="85781" y="93073"/>
                    <a:pt x="91537" y="77275"/>
                  </a:cubicBezTo>
                  <a:cubicBezTo>
                    <a:pt x="97293" y="61477"/>
                    <a:pt x="97415" y="44271"/>
                    <a:pt x="100599" y="27738"/>
                  </a:cubicBezTo>
                  <a:cubicBezTo>
                    <a:pt x="106723" y="43475"/>
                    <a:pt x="112907" y="59211"/>
                    <a:pt x="119030" y="75009"/>
                  </a:cubicBezTo>
                  <a:cubicBezTo>
                    <a:pt x="122398" y="83704"/>
                    <a:pt x="126623" y="93256"/>
                    <a:pt x="135257" y="96808"/>
                  </a:cubicBezTo>
                  <a:cubicBezTo>
                    <a:pt x="150320" y="103115"/>
                    <a:pt x="164954" y="87011"/>
                    <a:pt x="171751" y="72193"/>
                  </a:cubicBezTo>
                  <a:cubicBezTo>
                    <a:pt x="182038" y="49598"/>
                    <a:pt x="187549" y="24860"/>
                    <a:pt x="187855" y="0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</p:grpSp>
      <p:grpSp>
        <p:nvGrpSpPr>
          <p:cNvPr id="31" name="그래픽 7">
            <a:extLst>
              <a:ext uri="{FF2B5EF4-FFF2-40B4-BE49-F238E27FC236}">
                <a16:creationId xmlns:a16="http://schemas.microsoft.com/office/drawing/2014/main" id="{A2D42489-6A58-ADFB-AC5E-32CA2CCCBD18}"/>
              </a:ext>
            </a:extLst>
          </p:cNvPr>
          <p:cNvGrpSpPr/>
          <p:nvPr/>
        </p:nvGrpSpPr>
        <p:grpSpPr>
          <a:xfrm>
            <a:off x="11426933" y="4860602"/>
            <a:ext cx="648204" cy="1647554"/>
            <a:chOff x="849476" y="5828618"/>
            <a:chExt cx="648204" cy="1647554"/>
          </a:xfrm>
        </p:grpSpPr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DBE59837-FE02-E986-9370-C96150CC3A93}"/>
                </a:ext>
              </a:extLst>
            </p:cNvPr>
            <p:cNvSpPr/>
            <p:nvPr/>
          </p:nvSpPr>
          <p:spPr>
            <a:xfrm>
              <a:off x="1083209" y="6561915"/>
              <a:ext cx="155897" cy="914257"/>
            </a:xfrm>
            <a:custGeom>
              <a:avLst/>
              <a:gdLst>
                <a:gd name="csX0" fmla="*/ 155897 w 155897"/>
                <a:gd name="csY0" fmla="*/ 914257 h 914257"/>
                <a:gd name="csX1" fmla="*/ 0 w 155897"/>
                <a:gd name="csY1" fmla="*/ 914257 h 914257"/>
                <a:gd name="csX2" fmla="*/ 46536 w 155897"/>
                <a:gd name="csY2" fmla="*/ 0 h 914257"/>
                <a:gd name="csX3" fmla="*/ 126567 w 155897"/>
                <a:gd name="csY3" fmla="*/ 0 h 914257"/>
                <a:gd name="csX4" fmla="*/ 155897 w 155897"/>
                <a:gd name="csY4" fmla="*/ 914257 h 914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5897" h="914257">
                  <a:moveTo>
                    <a:pt x="155897" y="914257"/>
                  </a:moveTo>
                  <a:lnTo>
                    <a:pt x="0" y="914257"/>
                  </a:lnTo>
                  <a:lnTo>
                    <a:pt x="46536" y="0"/>
                  </a:lnTo>
                  <a:lnTo>
                    <a:pt x="126567" y="0"/>
                  </a:lnTo>
                  <a:lnTo>
                    <a:pt x="155897" y="914257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0108ED4B-8C42-9F41-0BFF-1888974848C6}"/>
                </a:ext>
              </a:extLst>
            </p:cNvPr>
            <p:cNvSpPr/>
            <p:nvPr/>
          </p:nvSpPr>
          <p:spPr>
            <a:xfrm>
              <a:off x="849476" y="5828618"/>
              <a:ext cx="648204" cy="1108978"/>
            </a:xfrm>
            <a:custGeom>
              <a:avLst/>
              <a:gdLst>
                <a:gd name="csX0" fmla="*/ 392631 w 648204"/>
                <a:gd name="csY0" fmla="*/ 73521 h 1108978"/>
                <a:gd name="csX1" fmla="*/ 360300 w 648204"/>
                <a:gd name="csY1" fmla="*/ 28454 h 1108978"/>
                <a:gd name="csX2" fmla="*/ 181747 w 648204"/>
                <a:gd name="csY2" fmla="*/ 115036 h 1108978"/>
                <a:gd name="csX3" fmla="*/ 172869 w 648204"/>
                <a:gd name="csY3" fmla="*/ 236827 h 1108978"/>
                <a:gd name="csX4" fmla="*/ 78938 w 648204"/>
                <a:gd name="csY4" fmla="*/ 390030 h 1108978"/>
                <a:gd name="csX5" fmla="*/ 65957 w 648204"/>
                <a:gd name="csY5" fmla="*/ 557928 h 1108978"/>
                <a:gd name="csX6" fmla="*/ 132149 w 648204"/>
                <a:gd name="csY6" fmla="*/ 633734 h 1108978"/>
                <a:gd name="csX7" fmla="*/ 127740 w 648204"/>
                <a:gd name="csY7" fmla="*/ 668269 h 1108978"/>
                <a:gd name="csX8" fmla="*/ 32096 w 648204"/>
                <a:gd name="csY8" fmla="*/ 846026 h 1108978"/>
                <a:gd name="csX9" fmla="*/ 20707 w 648204"/>
                <a:gd name="csY9" fmla="*/ 1038601 h 1108978"/>
                <a:gd name="csX10" fmla="*/ 172440 w 648204"/>
                <a:gd name="csY10" fmla="*/ 1108895 h 1108978"/>
                <a:gd name="csX11" fmla="*/ 345788 w 648204"/>
                <a:gd name="csY11" fmla="*/ 1093526 h 1108978"/>
                <a:gd name="csX12" fmla="*/ 539465 w 648204"/>
                <a:gd name="csY12" fmla="*/ 1081463 h 1108978"/>
                <a:gd name="csX13" fmla="*/ 629415 w 648204"/>
                <a:gd name="csY13" fmla="*/ 1016496 h 1108978"/>
                <a:gd name="csX14" fmla="*/ 646622 w 648204"/>
                <a:gd name="csY14" fmla="*/ 902971 h 1108978"/>
                <a:gd name="csX15" fmla="*/ 601738 w 648204"/>
                <a:gd name="csY15" fmla="*/ 777629 h 1108978"/>
                <a:gd name="csX16" fmla="*/ 536649 w 648204"/>
                <a:gd name="csY16" fmla="*/ 725704 h 1108978"/>
                <a:gd name="csX17" fmla="*/ 480621 w 648204"/>
                <a:gd name="csY17" fmla="*/ 665146 h 1108978"/>
                <a:gd name="csX18" fmla="*/ 550671 w 648204"/>
                <a:gd name="csY18" fmla="*/ 540294 h 1108978"/>
                <a:gd name="csX19" fmla="*/ 443698 w 648204"/>
                <a:gd name="csY19" fmla="*/ 278955 h 1108978"/>
                <a:gd name="csX20" fmla="*/ 414919 w 648204"/>
                <a:gd name="csY20" fmla="*/ 148285 h 1108978"/>
                <a:gd name="csX21" fmla="*/ 392508 w 648204"/>
                <a:gd name="csY21" fmla="*/ 73521 h 1108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48204" h="1108978">
                  <a:moveTo>
                    <a:pt x="392631" y="73521"/>
                  </a:moveTo>
                  <a:cubicBezTo>
                    <a:pt x="384548" y="56682"/>
                    <a:pt x="374077" y="41252"/>
                    <a:pt x="360300" y="28454"/>
                  </a:cubicBezTo>
                  <a:cubicBezTo>
                    <a:pt x="284923" y="-41473"/>
                    <a:pt x="190013" y="29066"/>
                    <a:pt x="181747" y="115036"/>
                  </a:cubicBezTo>
                  <a:cubicBezTo>
                    <a:pt x="177828" y="155633"/>
                    <a:pt x="183094" y="197332"/>
                    <a:pt x="172869" y="236827"/>
                  </a:cubicBezTo>
                  <a:cubicBezTo>
                    <a:pt x="157805" y="295181"/>
                    <a:pt x="111943" y="339574"/>
                    <a:pt x="78938" y="390030"/>
                  </a:cubicBezTo>
                  <a:cubicBezTo>
                    <a:pt x="45934" y="440485"/>
                    <a:pt x="27136" y="511882"/>
                    <a:pt x="65957" y="557928"/>
                  </a:cubicBezTo>
                  <a:cubicBezTo>
                    <a:pt x="88062" y="584136"/>
                    <a:pt x="126883" y="599872"/>
                    <a:pt x="132149" y="633734"/>
                  </a:cubicBezTo>
                  <a:cubicBezTo>
                    <a:pt x="133986" y="645306"/>
                    <a:pt x="131231" y="657063"/>
                    <a:pt x="127740" y="668269"/>
                  </a:cubicBezTo>
                  <a:cubicBezTo>
                    <a:pt x="107656" y="732624"/>
                    <a:pt x="63202" y="786202"/>
                    <a:pt x="32096" y="846026"/>
                  </a:cubicBezTo>
                  <a:cubicBezTo>
                    <a:pt x="929" y="905850"/>
                    <a:pt x="-15726" y="981900"/>
                    <a:pt x="20707" y="1038601"/>
                  </a:cubicBezTo>
                  <a:cubicBezTo>
                    <a:pt x="52057" y="1087464"/>
                    <a:pt x="114392" y="1107670"/>
                    <a:pt x="172440" y="1108895"/>
                  </a:cubicBezTo>
                  <a:cubicBezTo>
                    <a:pt x="230488" y="1110181"/>
                    <a:pt x="287801" y="1096220"/>
                    <a:pt x="345788" y="1093526"/>
                  </a:cubicBezTo>
                  <a:cubicBezTo>
                    <a:pt x="408918" y="1090587"/>
                    <a:pt x="478172" y="1098914"/>
                    <a:pt x="539465" y="1081463"/>
                  </a:cubicBezTo>
                  <a:cubicBezTo>
                    <a:pt x="575960" y="1071115"/>
                    <a:pt x="610433" y="1049316"/>
                    <a:pt x="629415" y="1016496"/>
                  </a:cubicBezTo>
                  <a:cubicBezTo>
                    <a:pt x="648887" y="982818"/>
                    <a:pt x="650234" y="941731"/>
                    <a:pt x="646622" y="902971"/>
                  </a:cubicBezTo>
                  <a:cubicBezTo>
                    <a:pt x="642458" y="858027"/>
                    <a:pt x="631436" y="811613"/>
                    <a:pt x="601738" y="777629"/>
                  </a:cubicBezTo>
                  <a:cubicBezTo>
                    <a:pt x="583430" y="756688"/>
                    <a:pt x="559243" y="741870"/>
                    <a:pt x="536649" y="725704"/>
                  </a:cubicBezTo>
                  <a:cubicBezTo>
                    <a:pt x="513993" y="709478"/>
                    <a:pt x="491888" y="690618"/>
                    <a:pt x="480621" y="665146"/>
                  </a:cubicBezTo>
                  <a:cubicBezTo>
                    <a:pt x="448168" y="591851"/>
                    <a:pt x="525749" y="588606"/>
                    <a:pt x="550671" y="540294"/>
                  </a:cubicBezTo>
                  <a:cubicBezTo>
                    <a:pt x="603269" y="438464"/>
                    <a:pt x="478662" y="361924"/>
                    <a:pt x="443698" y="278955"/>
                  </a:cubicBezTo>
                  <a:cubicBezTo>
                    <a:pt x="426308" y="237745"/>
                    <a:pt x="422879" y="192311"/>
                    <a:pt x="414919" y="148285"/>
                  </a:cubicBezTo>
                  <a:cubicBezTo>
                    <a:pt x="410327" y="122752"/>
                    <a:pt x="403652" y="96789"/>
                    <a:pt x="392508" y="73521"/>
                  </a:cubicBezTo>
                  <a:close/>
                </a:path>
              </a:pathLst>
            </a:custGeom>
            <a:solidFill>
              <a:srgbClr val="B6E084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34" name="그래픽 7">
              <a:extLst>
                <a:ext uri="{FF2B5EF4-FFF2-40B4-BE49-F238E27FC236}">
                  <a16:creationId xmlns:a16="http://schemas.microsoft.com/office/drawing/2014/main" id="{A3E3B609-5A2A-2B53-82E2-E79560300F8B}"/>
                </a:ext>
              </a:extLst>
            </p:cNvPr>
            <p:cNvGrpSpPr/>
            <p:nvPr/>
          </p:nvGrpSpPr>
          <p:grpSpPr>
            <a:xfrm>
              <a:off x="973540" y="6066363"/>
              <a:ext cx="310480" cy="641161"/>
              <a:chOff x="973540" y="6066363"/>
              <a:chExt cx="310480" cy="641161"/>
            </a:xfrm>
            <a:noFill/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6FECB453-87D1-A090-1861-00C27511C7EA}"/>
                  </a:ext>
                </a:extLst>
              </p:cNvPr>
              <p:cNvSpPr/>
              <p:nvPr/>
            </p:nvSpPr>
            <p:spPr>
              <a:xfrm>
                <a:off x="973540" y="6662887"/>
                <a:ext cx="139183" cy="44637"/>
              </a:xfrm>
              <a:custGeom>
                <a:avLst/>
                <a:gdLst>
                  <a:gd name="csX0" fmla="*/ 9861 w 139183"/>
                  <a:gd name="csY0" fmla="*/ 0 h 44637"/>
                  <a:gd name="csX1" fmla="*/ 370 w 139183"/>
                  <a:gd name="csY1" fmla="*/ 28595 h 44637"/>
                  <a:gd name="csX2" fmla="*/ 2391 w 139183"/>
                  <a:gd name="csY2" fmla="*/ 33861 h 44637"/>
                  <a:gd name="csX3" fmla="*/ 15311 w 139183"/>
                  <a:gd name="csY3" fmla="*/ 34596 h 44637"/>
                  <a:gd name="csX4" fmla="*/ 40783 w 139183"/>
                  <a:gd name="csY4" fmla="*/ 12308 h 44637"/>
                  <a:gd name="csX5" fmla="*/ 41090 w 139183"/>
                  <a:gd name="csY5" fmla="*/ 33555 h 44637"/>
                  <a:gd name="csX6" fmla="*/ 45560 w 139183"/>
                  <a:gd name="csY6" fmla="*/ 42617 h 44637"/>
                  <a:gd name="csX7" fmla="*/ 57194 w 139183"/>
                  <a:gd name="csY7" fmla="*/ 43965 h 44637"/>
                  <a:gd name="csX8" fmla="*/ 92280 w 139183"/>
                  <a:gd name="csY8" fmla="*/ 7838 h 44637"/>
                  <a:gd name="csX9" fmla="*/ 92280 w 139183"/>
                  <a:gd name="csY9" fmla="*/ 34229 h 44637"/>
                  <a:gd name="csX10" fmla="*/ 93627 w 139183"/>
                  <a:gd name="csY10" fmla="*/ 38576 h 44637"/>
                  <a:gd name="csX11" fmla="*/ 99015 w 139183"/>
                  <a:gd name="csY11" fmla="*/ 40168 h 44637"/>
                  <a:gd name="csX12" fmla="*/ 139183 w 139183"/>
                  <a:gd name="csY12" fmla="*/ 6613 h 446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39183" h="44637">
                    <a:moveTo>
                      <a:pt x="9861" y="0"/>
                    </a:moveTo>
                    <a:cubicBezTo>
                      <a:pt x="2391" y="7287"/>
                      <a:pt x="-1222" y="18308"/>
                      <a:pt x="370" y="28595"/>
                    </a:cubicBezTo>
                    <a:cubicBezTo>
                      <a:pt x="676" y="30493"/>
                      <a:pt x="1166" y="32392"/>
                      <a:pt x="2391" y="33861"/>
                    </a:cubicBezTo>
                    <a:cubicBezTo>
                      <a:pt x="5391" y="37351"/>
                      <a:pt x="11025" y="36372"/>
                      <a:pt x="15311" y="34596"/>
                    </a:cubicBezTo>
                    <a:cubicBezTo>
                      <a:pt x="25843" y="30065"/>
                      <a:pt x="34905" y="22166"/>
                      <a:pt x="40783" y="12308"/>
                    </a:cubicBezTo>
                    <a:cubicBezTo>
                      <a:pt x="39620" y="19349"/>
                      <a:pt x="39742" y="26575"/>
                      <a:pt x="41090" y="33555"/>
                    </a:cubicBezTo>
                    <a:cubicBezTo>
                      <a:pt x="41763" y="36923"/>
                      <a:pt x="42865" y="40474"/>
                      <a:pt x="45560" y="42617"/>
                    </a:cubicBezTo>
                    <a:cubicBezTo>
                      <a:pt x="48744" y="45128"/>
                      <a:pt x="53275" y="44944"/>
                      <a:pt x="57194" y="43965"/>
                    </a:cubicBezTo>
                    <a:cubicBezTo>
                      <a:pt x="73910" y="39556"/>
                      <a:pt x="83952" y="23023"/>
                      <a:pt x="92280" y="7838"/>
                    </a:cubicBezTo>
                    <a:cubicBezTo>
                      <a:pt x="91545" y="16594"/>
                      <a:pt x="91545" y="25472"/>
                      <a:pt x="92280" y="34229"/>
                    </a:cubicBezTo>
                    <a:cubicBezTo>
                      <a:pt x="92402" y="35759"/>
                      <a:pt x="92586" y="37413"/>
                      <a:pt x="93627" y="38576"/>
                    </a:cubicBezTo>
                    <a:cubicBezTo>
                      <a:pt x="94913" y="40046"/>
                      <a:pt x="97056" y="40230"/>
                      <a:pt x="99015" y="40168"/>
                    </a:cubicBezTo>
                    <a:cubicBezTo>
                      <a:pt x="117875" y="39801"/>
                      <a:pt x="135448" y="25105"/>
                      <a:pt x="139183" y="6613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DAC3D253-E7D5-0F99-7C8F-6ECCC572F3BA}"/>
                  </a:ext>
                </a:extLst>
              </p:cNvPr>
              <p:cNvSpPr/>
              <p:nvPr/>
            </p:nvSpPr>
            <p:spPr>
              <a:xfrm>
                <a:off x="1185590" y="6329600"/>
                <a:ext cx="98430" cy="31428"/>
              </a:xfrm>
              <a:custGeom>
                <a:avLst/>
                <a:gdLst>
                  <a:gd name="csX0" fmla="*/ 91481 w 98430"/>
                  <a:gd name="csY0" fmla="*/ 0 h 31428"/>
                  <a:gd name="csX1" fmla="*/ 98155 w 98430"/>
                  <a:gd name="csY1" fmla="*/ 20207 h 31428"/>
                  <a:gd name="csX2" fmla="*/ 96747 w 98430"/>
                  <a:gd name="csY2" fmla="*/ 23880 h 31428"/>
                  <a:gd name="csX3" fmla="*/ 87623 w 98430"/>
                  <a:gd name="csY3" fmla="*/ 24370 h 31428"/>
                  <a:gd name="csX4" fmla="*/ 69621 w 98430"/>
                  <a:gd name="csY4" fmla="*/ 8634 h 31428"/>
                  <a:gd name="csX5" fmla="*/ 69376 w 98430"/>
                  <a:gd name="csY5" fmla="*/ 23636 h 31428"/>
                  <a:gd name="csX6" fmla="*/ 66192 w 98430"/>
                  <a:gd name="csY6" fmla="*/ 30004 h 31428"/>
                  <a:gd name="csX7" fmla="*/ 57987 w 98430"/>
                  <a:gd name="csY7" fmla="*/ 30922 h 31428"/>
                  <a:gd name="csX8" fmla="*/ 33188 w 98430"/>
                  <a:gd name="csY8" fmla="*/ 5388 h 31428"/>
                  <a:gd name="csX9" fmla="*/ 33188 w 98430"/>
                  <a:gd name="csY9" fmla="*/ 24064 h 31428"/>
                  <a:gd name="csX10" fmla="*/ 32208 w 98430"/>
                  <a:gd name="csY10" fmla="*/ 27126 h 31428"/>
                  <a:gd name="csX11" fmla="*/ 28412 w 98430"/>
                  <a:gd name="csY11" fmla="*/ 28289 h 31428"/>
                  <a:gd name="csX12" fmla="*/ 0 w 98430"/>
                  <a:gd name="csY12" fmla="*/ 4592 h 314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98430" h="31428">
                    <a:moveTo>
                      <a:pt x="91481" y="0"/>
                    </a:moveTo>
                    <a:cubicBezTo>
                      <a:pt x="96747" y="5143"/>
                      <a:pt x="99319" y="12920"/>
                      <a:pt x="98155" y="20207"/>
                    </a:cubicBezTo>
                    <a:cubicBezTo>
                      <a:pt x="97971" y="21553"/>
                      <a:pt x="97604" y="22901"/>
                      <a:pt x="96747" y="23880"/>
                    </a:cubicBezTo>
                    <a:cubicBezTo>
                      <a:pt x="94604" y="26391"/>
                      <a:pt x="90624" y="25656"/>
                      <a:pt x="87623" y="24370"/>
                    </a:cubicBezTo>
                    <a:cubicBezTo>
                      <a:pt x="80153" y="21186"/>
                      <a:pt x="73785" y="15614"/>
                      <a:pt x="69621" y="8634"/>
                    </a:cubicBezTo>
                    <a:cubicBezTo>
                      <a:pt x="70478" y="13593"/>
                      <a:pt x="70356" y="18737"/>
                      <a:pt x="69376" y="23636"/>
                    </a:cubicBezTo>
                    <a:cubicBezTo>
                      <a:pt x="68886" y="26024"/>
                      <a:pt x="68090" y="28534"/>
                      <a:pt x="66192" y="30004"/>
                    </a:cubicBezTo>
                    <a:cubicBezTo>
                      <a:pt x="63926" y="31779"/>
                      <a:pt x="60742" y="31657"/>
                      <a:pt x="57987" y="30922"/>
                    </a:cubicBezTo>
                    <a:cubicBezTo>
                      <a:pt x="46169" y="27799"/>
                      <a:pt x="39066" y="16104"/>
                      <a:pt x="33188" y="5388"/>
                    </a:cubicBezTo>
                    <a:cubicBezTo>
                      <a:pt x="33739" y="11573"/>
                      <a:pt x="33739" y="17818"/>
                      <a:pt x="33188" y="24064"/>
                    </a:cubicBezTo>
                    <a:cubicBezTo>
                      <a:pt x="33127" y="25166"/>
                      <a:pt x="32943" y="26330"/>
                      <a:pt x="32208" y="27126"/>
                    </a:cubicBezTo>
                    <a:cubicBezTo>
                      <a:pt x="31290" y="28167"/>
                      <a:pt x="29759" y="28289"/>
                      <a:pt x="28412" y="28289"/>
                    </a:cubicBezTo>
                    <a:cubicBezTo>
                      <a:pt x="15063" y="28044"/>
                      <a:pt x="2633" y="17635"/>
                      <a:pt x="0" y="4592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AAF7EA8F-F370-A06D-CDA8-C9EC5256F9DA}"/>
                  </a:ext>
                </a:extLst>
              </p:cNvPr>
              <p:cNvSpPr/>
              <p:nvPr/>
            </p:nvSpPr>
            <p:spPr>
              <a:xfrm>
                <a:off x="1094105" y="6066363"/>
                <a:ext cx="87688" cy="64329"/>
              </a:xfrm>
              <a:custGeom>
                <a:avLst/>
                <a:gdLst>
                  <a:gd name="csX0" fmla="*/ 6434 w 87688"/>
                  <a:gd name="csY0" fmla="*/ 0 h 64329"/>
                  <a:gd name="csX1" fmla="*/ 5393 w 87688"/>
                  <a:gd name="csY1" fmla="*/ 60253 h 64329"/>
                  <a:gd name="csX2" fmla="*/ 38948 w 87688"/>
                  <a:gd name="csY2" fmla="*/ 13839 h 64329"/>
                  <a:gd name="csX3" fmla="*/ 44397 w 87688"/>
                  <a:gd name="csY3" fmla="*/ 55844 h 64329"/>
                  <a:gd name="csX4" fmla="*/ 48990 w 87688"/>
                  <a:gd name="csY4" fmla="*/ 63069 h 64329"/>
                  <a:gd name="csX5" fmla="*/ 64971 w 87688"/>
                  <a:gd name="csY5" fmla="*/ 58171 h 64329"/>
                  <a:gd name="csX6" fmla="*/ 87689 w 87688"/>
                  <a:gd name="csY6" fmla="*/ 3735 h 643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7688" h="64329">
                    <a:moveTo>
                      <a:pt x="6434" y="0"/>
                    </a:moveTo>
                    <a:cubicBezTo>
                      <a:pt x="-1772" y="18921"/>
                      <a:pt x="-2139" y="41087"/>
                      <a:pt x="5393" y="60253"/>
                    </a:cubicBezTo>
                    <a:cubicBezTo>
                      <a:pt x="22660" y="50762"/>
                      <a:pt x="35335" y="33249"/>
                      <a:pt x="38948" y="13839"/>
                    </a:cubicBezTo>
                    <a:cubicBezTo>
                      <a:pt x="37784" y="28044"/>
                      <a:pt x="39683" y="42434"/>
                      <a:pt x="44397" y="55844"/>
                    </a:cubicBezTo>
                    <a:cubicBezTo>
                      <a:pt x="45377" y="58599"/>
                      <a:pt x="46602" y="61477"/>
                      <a:pt x="48990" y="63069"/>
                    </a:cubicBezTo>
                    <a:cubicBezTo>
                      <a:pt x="54011" y="66437"/>
                      <a:pt x="60685" y="62457"/>
                      <a:pt x="64971" y="58171"/>
                    </a:cubicBezTo>
                    <a:cubicBezTo>
                      <a:pt x="79239" y="43904"/>
                      <a:pt x="87566" y="23881"/>
                      <a:pt x="87689" y="3735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</p:grpSp>
      </p:grpSp>
      <p:grpSp>
        <p:nvGrpSpPr>
          <p:cNvPr id="223" name="그래픽 7">
            <a:extLst>
              <a:ext uri="{FF2B5EF4-FFF2-40B4-BE49-F238E27FC236}">
                <a16:creationId xmlns:a16="http://schemas.microsoft.com/office/drawing/2014/main" id="{B806A76B-21AE-34E0-3139-7184508B10AF}"/>
              </a:ext>
            </a:extLst>
          </p:cNvPr>
          <p:cNvGrpSpPr/>
          <p:nvPr/>
        </p:nvGrpSpPr>
        <p:grpSpPr>
          <a:xfrm>
            <a:off x="8708055" y="5958864"/>
            <a:ext cx="1023679" cy="475038"/>
            <a:chOff x="4814818" y="7152315"/>
            <a:chExt cx="1023679" cy="475038"/>
          </a:xfrm>
        </p:grpSpPr>
        <p:sp>
          <p:nvSpPr>
            <p:cNvPr id="224" name="자유형: 도형 223">
              <a:extLst>
                <a:ext uri="{FF2B5EF4-FFF2-40B4-BE49-F238E27FC236}">
                  <a16:creationId xmlns:a16="http://schemas.microsoft.com/office/drawing/2014/main" id="{1B5A6699-D2F5-85C1-2F2E-36DBDD3D2AF2}"/>
                </a:ext>
              </a:extLst>
            </p:cNvPr>
            <p:cNvSpPr/>
            <p:nvPr/>
          </p:nvSpPr>
          <p:spPr>
            <a:xfrm>
              <a:off x="4814818" y="7193294"/>
              <a:ext cx="1023679" cy="434059"/>
            </a:xfrm>
            <a:custGeom>
              <a:avLst/>
              <a:gdLst>
                <a:gd name="csX0" fmla="*/ 1023679 w 1023679"/>
                <a:gd name="csY0" fmla="*/ 434060 h 434059"/>
                <a:gd name="csX1" fmla="*/ 0 w 1023679"/>
                <a:gd name="csY1" fmla="*/ 434060 h 434059"/>
                <a:gd name="csX2" fmla="*/ 193432 w 1023679"/>
                <a:gd name="csY2" fmla="*/ 212339 h 434059"/>
                <a:gd name="csX3" fmla="*/ 396295 w 1023679"/>
                <a:gd name="csY3" fmla="*/ 259487 h 434059"/>
                <a:gd name="csX4" fmla="*/ 651020 w 1023679"/>
                <a:gd name="csY4" fmla="*/ 4761 h 434059"/>
                <a:gd name="csX5" fmla="*/ 863312 w 1023679"/>
                <a:gd name="csY5" fmla="*/ 292553 h 434059"/>
                <a:gd name="csX6" fmla="*/ 1023679 w 1023679"/>
                <a:gd name="csY6" fmla="*/ 434060 h 434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23679" h="434059">
                  <a:moveTo>
                    <a:pt x="1023679" y="434060"/>
                  </a:moveTo>
                  <a:lnTo>
                    <a:pt x="0" y="434060"/>
                  </a:lnTo>
                  <a:cubicBezTo>
                    <a:pt x="0" y="434060"/>
                    <a:pt x="51864" y="217054"/>
                    <a:pt x="193432" y="212339"/>
                  </a:cubicBezTo>
                  <a:cubicBezTo>
                    <a:pt x="335001" y="207624"/>
                    <a:pt x="363290" y="301983"/>
                    <a:pt x="396295" y="259487"/>
                  </a:cubicBezTo>
                  <a:cubicBezTo>
                    <a:pt x="429299" y="217054"/>
                    <a:pt x="467079" y="-37734"/>
                    <a:pt x="651020" y="4761"/>
                  </a:cubicBezTo>
                  <a:cubicBezTo>
                    <a:pt x="835023" y="47195"/>
                    <a:pt x="844453" y="283123"/>
                    <a:pt x="863312" y="292553"/>
                  </a:cubicBezTo>
                  <a:cubicBezTo>
                    <a:pt x="882172" y="301983"/>
                    <a:pt x="981245" y="311412"/>
                    <a:pt x="1023679" y="434060"/>
                  </a:cubicBezTo>
                  <a:close/>
                </a:path>
              </a:pathLst>
            </a:custGeom>
            <a:solidFill>
              <a:srgbClr val="93CA82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25" name="그래픽 7">
              <a:extLst>
                <a:ext uri="{FF2B5EF4-FFF2-40B4-BE49-F238E27FC236}">
                  <a16:creationId xmlns:a16="http://schemas.microsoft.com/office/drawing/2014/main" id="{1377EF22-6BB3-4628-6CDF-B83DD52D55ED}"/>
                </a:ext>
              </a:extLst>
            </p:cNvPr>
            <p:cNvGrpSpPr/>
            <p:nvPr/>
          </p:nvGrpSpPr>
          <p:grpSpPr>
            <a:xfrm>
              <a:off x="5281530" y="7152315"/>
              <a:ext cx="278300" cy="309344"/>
              <a:chOff x="5281530" y="7152315"/>
              <a:chExt cx="278300" cy="309344"/>
            </a:xfrm>
            <a:solidFill>
              <a:srgbClr val="EAE080"/>
            </a:solidFill>
          </p:grpSpPr>
          <p:sp>
            <p:nvSpPr>
              <p:cNvPr id="226" name="타원 225">
                <a:extLst>
                  <a:ext uri="{FF2B5EF4-FFF2-40B4-BE49-F238E27FC236}">
                    <a16:creationId xmlns:a16="http://schemas.microsoft.com/office/drawing/2014/main" id="{BB1CACD1-FD3E-8092-1E0A-B8275E2D55CD}"/>
                  </a:ext>
                </a:extLst>
              </p:cNvPr>
              <p:cNvSpPr/>
              <p:nvPr/>
            </p:nvSpPr>
            <p:spPr>
              <a:xfrm>
                <a:off x="5407484" y="7152315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7" name="타원 226">
                <a:extLst>
                  <a:ext uri="{FF2B5EF4-FFF2-40B4-BE49-F238E27FC236}">
                    <a16:creationId xmlns:a16="http://schemas.microsoft.com/office/drawing/2014/main" id="{2432E5E5-B4AA-5D53-29EE-F467A9177AF0}"/>
                  </a:ext>
                </a:extLst>
              </p:cNvPr>
              <p:cNvSpPr/>
              <p:nvPr/>
            </p:nvSpPr>
            <p:spPr>
              <a:xfrm>
                <a:off x="5281530" y="7423574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8" name="타원 227">
                <a:extLst>
                  <a:ext uri="{FF2B5EF4-FFF2-40B4-BE49-F238E27FC236}">
                    <a16:creationId xmlns:a16="http://schemas.microsoft.com/office/drawing/2014/main" id="{8CABB786-964A-9461-9EE7-212A15FAC06F}"/>
                  </a:ext>
                </a:extLst>
              </p:cNvPr>
              <p:cNvSpPr/>
              <p:nvPr/>
            </p:nvSpPr>
            <p:spPr>
              <a:xfrm>
                <a:off x="5497373" y="7241285"/>
                <a:ext cx="62456" cy="6245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E15893BA-D440-E0D1-CA78-A0361F4667F7}"/>
              </a:ext>
            </a:extLst>
          </p:cNvPr>
          <p:cNvSpPr/>
          <p:nvPr/>
        </p:nvSpPr>
        <p:spPr>
          <a:xfrm>
            <a:off x="114566" y="5816744"/>
            <a:ext cx="1891847" cy="613446"/>
          </a:xfrm>
          <a:custGeom>
            <a:avLst/>
            <a:gdLst>
              <a:gd name="csX0" fmla="*/ 409092 w 1891847"/>
              <a:gd name="csY0" fmla="*/ 612321 h 613446"/>
              <a:gd name="csX1" fmla="*/ 724499 w 1891847"/>
              <a:gd name="csY1" fmla="*/ 609627 h 613446"/>
              <a:gd name="csX2" fmla="*/ 1526946 w 1891847"/>
              <a:gd name="csY2" fmla="*/ 609505 h 613446"/>
              <a:gd name="csX3" fmla="*/ 1884542 w 1891847"/>
              <a:gd name="csY3" fmla="*/ 609382 h 613446"/>
              <a:gd name="csX4" fmla="*/ 1865988 w 1891847"/>
              <a:gd name="csY4" fmla="*/ 508716 h 613446"/>
              <a:gd name="csX5" fmla="*/ 1587076 w 1891847"/>
              <a:gd name="csY5" fmla="*/ 349635 h 613446"/>
              <a:gd name="csX6" fmla="*/ 1429771 w 1891847"/>
              <a:gd name="csY6" fmla="*/ 421399 h 613446"/>
              <a:gd name="csX7" fmla="*/ 1336575 w 1891847"/>
              <a:gd name="csY7" fmla="*/ 339165 h 613446"/>
              <a:gd name="csX8" fmla="*/ 1212519 w 1891847"/>
              <a:gd name="csY8" fmla="*/ 347186 h 613446"/>
              <a:gd name="csX9" fmla="*/ 1167758 w 1891847"/>
              <a:gd name="csY9" fmla="*/ 185839 h 613446"/>
              <a:gd name="csX10" fmla="*/ 775505 w 1891847"/>
              <a:gd name="csY10" fmla="*/ 0 h 613446"/>
              <a:gd name="csX11" fmla="*/ 628915 w 1891847"/>
              <a:gd name="csY11" fmla="*/ 21860 h 613446"/>
              <a:gd name="csX12" fmla="*/ 505839 w 1891847"/>
              <a:gd name="csY12" fmla="*/ 128098 h 613446"/>
              <a:gd name="csX13" fmla="*/ 446566 w 1891847"/>
              <a:gd name="csY13" fmla="*/ 201209 h 613446"/>
              <a:gd name="csX14" fmla="*/ 297711 w 1891847"/>
              <a:gd name="csY14" fmla="*/ 194779 h 613446"/>
              <a:gd name="csX15" fmla="*/ 184186 w 1891847"/>
              <a:gd name="csY15" fmla="*/ 215292 h 613446"/>
              <a:gd name="csX16" fmla="*/ 37107 w 1891847"/>
              <a:gd name="csY16" fmla="*/ 383680 h 613446"/>
              <a:gd name="csX17" fmla="*/ 0 w 1891847"/>
              <a:gd name="csY17" fmla="*/ 610056 h 613446"/>
              <a:gd name="csX18" fmla="*/ 409153 w 1891847"/>
              <a:gd name="csY18" fmla="*/ 612382 h 613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891847" h="613446">
                <a:moveTo>
                  <a:pt x="409092" y="612321"/>
                </a:moveTo>
                <a:cubicBezTo>
                  <a:pt x="514166" y="611219"/>
                  <a:pt x="619241" y="609627"/>
                  <a:pt x="724499" y="609627"/>
                </a:cubicBezTo>
                <a:cubicBezTo>
                  <a:pt x="991961" y="609627"/>
                  <a:pt x="1259484" y="609627"/>
                  <a:pt x="1526946" y="609505"/>
                </a:cubicBezTo>
                <a:cubicBezTo>
                  <a:pt x="1646165" y="609505"/>
                  <a:pt x="1765323" y="609443"/>
                  <a:pt x="1884542" y="609382"/>
                </a:cubicBezTo>
                <a:cubicBezTo>
                  <a:pt x="1907687" y="609382"/>
                  <a:pt x="1868682" y="513064"/>
                  <a:pt x="1865988" y="508716"/>
                </a:cubicBezTo>
                <a:cubicBezTo>
                  <a:pt x="1809716" y="417603"/>
                  <a:pt x="1696253" y="341798"/>
                  <a:pt x="1587076" y="349635"/>
                </a:cubicBezTo>
                <a:cubicBezTo>
                  <a:pt x="1528354" y="353860"/>
                  <a:pt x="1471408" y="379823"/>
                  <a:pt x="1429771" y="421399"/>
                </a:cubicBezTo>
                <a:cubicBezTo>
                  <a:pt x="1411095" y="383190"/>
                  <a:pt x="1376805" y="352881"/>
                  <a:pt x="1336575" y="339165"/>
                </a:cubicBezTo>
                <a:cubicBezTo>
                  <a:pt x="1296346" y="325387"/>
                  <a:pt x="1250666" y="328388"/>
                  <a:pt x="1212519" y="347186"/>
                </a:cubicBezTo>
                <a:cubicBezTo>
                  <a:pt x="1213499" y="303405"/>
                  <a:pt x="1189740" y="224110"/>
                  <a:pt x="1167758" y="185839"/>
                </a:cubicBezTo>
                <a:cubicBezTo>
                  <a:pt x="1081605" y="36004"/>
                  <a:pt x="945608" y="184"/>
                  <a:pt x="775505" y="0"/>
                </a:cubicBezTo>
                <a:cubicBezTo>
                  <a:pt x="725785" y="0"/>
                  <a:pt x="674717" y="2449"/>
                  <a:pt x="628915" y="21860"/>
                </a:cubicBezTo>
                <a:cubicBezTo>
                  <a:pt x="578460" y="43291"/>
                  <a:pt x="538292" y="83888"/>
                  <a:pt x="505839" y="128098"/>
                </a:cubicBezTo>
                <a:cubicBezTo>
                  <a:pt x="485816" y="155407"/>
                  <a:pt x="478774" y="188717"/>
                  <a:pt x="446566" y="201209"/>
                </a:cubicBezTo>
                <a:cubicBezTo>
                  <a:pt x="411847" y="214680"/>
                  <a:pt x="336899" y="193249"/>
                  <a:pt x="297711" y="194779"/>
                </a:cubicBezTo>
                <a:cubicBezTo>
                  <a:pt x="259073" y="196249"/>
                  <a:pt x="219946" y="200657"/>
                  <a:pt x="184186" y="215292"/>
                </a:cubicBezTo>
                <a:cubicBezTo>
                  <a:pt x="113157" y="244377"/>
                  <a:pt x="63314" y="311549"/>
                  <a:pt x="37107" y="383680"/>
                </a:cubicBezTo>
                <a:cubicBezTo>
                  <a:pt x="10961" y="455812"/>
                  <a:pt x="5327" y="533515"/>
                  <a:pt x="0" y="610056"/>
                </a:cubicBezTo>
                <a:cubicBezTo>
                  <a:pt x="136670" y="614464"/>
                  <a:pt x="272912" y="613791"/>
                  <a:pt x="409153" y="612382"/>
                </a:cubicBezTo>
                <a:close/>
              </a:path>
            </a:pathLst>
          </a:custGeom>
          <a:solidFill>
            <a:srgbClr val="75A07A"/>
          </a:solidFill>
          <a:ln w="6122" cap="flat">
            <a:noFill/>
            <a:prstDash val="solid"/>
            <a:miter/>
          </a:ln>
        </p:spPr>
      </p:sp>
      <p:grpSp>
        <p:nvGrpSpPr>
          <p:cNvPr id="559" name="그래픽 336">
            <a:extLst>
              <a:ext uri="{FF2B5EF4-FFF2-40B4-BE49-F238E27FC236}">
                <a16:creationId xmlns:a16="http://schemas.microsoft.com/office/drawing/2014/main" id="{8E0C0B89-B716-07D9-8F21-C419946D3A42}"/>
              </a:ext>
            </a:extLst>
          </p:cNvPr>
          <p:cNvGrpSpPr/>
          <p:nvPr/>
        </p:nvGrpSpPr>
        <p:grpSpPr>
          <a:xfrm>
            <a:off x="9967611" y="5791081"/>
            <a:ext cx="551067" cy="345807"/>
            <a:chOff x="3573666" y="5007809"/>
            <a:chExt cx="800118" cy="509385"/>
          </a:xfrm>
        </p:grpSpPr>
        <p:sp>
          <p:nvSpPr>
            <p:cNvPr id="560" name="자유형: 도형 559">
              <a:extLst>
                <a:ext uri="{FF2B5EF4-FFF2-40B4-BE49-F238E27FC236}">
                  <a16:creationId xmlns:a16="http://schemas.microsoft.com/office/drawing/2014/main" id="{F3E52EB5-F454-2A38-876E-830E9EF449AC}"/>
                </a:ext>
              </a:extLst>
            </p:cNvPr>
            <p:cNvSpPr/>
            <p:nvPr/>
          </p:nvSpPr>
          <p:spPr>
            <a:xfrm>
              <a:off x="3986465" y="5041299"/>
              <a:ext cx="288578" cy="233874"/>
            </a:xfrm>
            <a:custGeom>
              <a:avLst/>
              <a:gdLst>
                <a:gd name="csX0" fmla="*/ 156719 w 288578"/>
                <a:gd name="csY0" fmla="*/ 7658 h 233874"/>
                <a:gd name="csX1" fmla="*/ 268039 w 288578"/>
                <a:gd name="csY1" fmla="*/ 71584 h 233874"/>
                <a:gd name="csX2" fmla="*/ 281693 w 288578"/>
                <a:gd name="csY2" fmla="*/ 160494 h 233874"/>
                <a:gd name="csX3" fmla="*/ 258670 w 288578"/>
                <a:gd name="csY3" fmla="*/ 199927 h 233874"/>
                <a:gd name="csX4" fmla="*/ 196642 w 288578"/>
                <a:gd name="csY4" fmla="*/ 233176 h 233874"/>
                <a:gd name="csX5" fmla="*/ 194866 w 288578"/>
                <a:gd name="csY5" fmla="*/ 199866 h 233874"/>
                <a:gd name="csX6" fmla="*/ 47480 w 288578"/>
                <a:gd name="csY6" fmla="*/ 87811 h 233874"/>
                <a:gd name="csX7" fmla="*/ 11782 w 288578"/>
                <a:gd name="csY7" fmla="*/ 17945 h 233874"/>
                <a:gd name="csX8" fmla="*/ 156657 w 288578"/>
                <a:gd name="csY8" fmla="*/ 7597 h 233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8578" h="233874">
                  <a:moveTo>
                    <a:pt x="156719" y="7658"/>
                  </a:moveTo>
                  <a:cubicBezTo>
                    <a:pt x="203255" y="19353"/>
                    <a:pt x="241403" y="31722"/>
                    <a:pt x="268039" y="71584"/>
                  </a:cubicBezTo>
                  <a:cubicBezTo>
                    <a:pt x="285551" y="97792"/>
                    <a:pt x="296389" y="132633"/>
                    <a:pt x="281693" y="160494"/>
                  </a:cubicBezTo>
                  <a:cubicBezTo>
                    <a:pt x="276060" y="171148"/>
                    <a:pt x="267365" y="191538"/>
                    <a:pt x="258670" y="199927"/>
                  </a:cubicBezTo>
                  <a:cubicBezTo>
                    <a:pt x="245505" y="212602"/>
                    <a:pt x="214154" y="238442"/>
                    <a:pt x="196642" y="233176"/>
                  </a:cubicBezTo>
                  <a:cubicBezTo>
                    <a:pt x="190702" y="231400"/>
                    <a:pt x="199826" y="203601"/>
                    <a:pt x="194866" y="199866"/>
                  </a:cubicBezTo>
                  <a:cubicBezTo>
                    <a:pt x="145758" y="162514"/>
                    <a:pt x="96589" y="125163"/>
                    <a:pt x="47480" y="87811"/>
                  </a:cubicBezTo>
                  <a:cubicBezTo>
                    <a:pt x="23967" y="69931"/>
                    <a:pt x="-21528" y="43907"/>
                    <a:pt x="11782" y="17945"/>
                  </a:cubicBezTo>
                  <a:cubicBezTo>
                    <a:pt x="43562" y="-6793"/>
                    <a:pt x="120285" y="-1527"/>
                    <a:pt x="156657" y="7597"/>
                  </a:cubicBezTo>
                  <a:close/>
                </a:path>
              </a:pathLst>
            </a:custGeom>
            <a:solidFill>
              <a:srgbClr val="200027"/>
            </a:solidFill>
            <a:ln w="6122" cap="flat">
              <a:noFill/>
              <a:prstDash val="solid"/>
              <a:miter/>
            </a:ln>
          </p:spPr>
        </p:sp>
        <p:sp>
          <p:nvSpPr>
            <p:cNvPr id="561" name="자유형: 도형 560">
              <a:extLst>
                <a:ext uri="{FF2B5EF4-FFF2-40B4-BE49-F238E27FC236}">
                  <a16:creationId xmlns:a16="http://schemas.microsoft.com/office/drawing/2014/main" id="{A0A9E822-2E26-88FB-FDB2-7C4D7B8EC032}"/>
                </a:ext>
              </a:extLst>
            </p:cNvPr>
            <p:cNvSpPr/>
            <p:nvPr/>
          </p:nvSpPr>
          <p:spPr>
            <a:xfrm>
              <a:off x="3573666" y="5033139"/>
              <a:ext cx="660450" cy="484055"/>
            </a:xfrm>
            <a:custGeom>
              <a:avLst/>
              <a:gdLst>
                <a:gd name="csX0" fmla="*/ 660447 w 660450"/>
                <a:gd name="csY0" fmla="*/ 226456 h 484055"/>
                <a:gd name="csX1" fmla="*/ 538595 w 660450"/>
                <a:gd name="csY1" fmla="*/ 408928 h 484055"/>
                <a:gd name="csX2" fmla="*/ 186878 w 660450"/>
                <a:gd name="csY2" fmla="*/ 477569 h 484055"/>
                <a:gd name="csX3" fmla="*/ 95887 w 660450"/>
                <a:gd name="csY3" fmla="*/ 448300 h 484055"/>
                <a:gd name="csX4" fmla="*/ 4529 w 660450"/>
                <a:gd name="csY4" fmla="*/ 313651 h 484055"/>
                <a:gd name="csX5" fmla="*/ 14509 w 660450"/>
                <a:gd name="csY5" fmla="*/ 186839 h 484055"/>
                <a:gd name="csX6" fmla="*/ 18489 w 660450"/>
                <a:gd name="csY6" fmla="*/ 177103 h 484055"/>
                <a:gd name="csX7" fmla="*/ 120012 w 660450"/>
                <a:gd name="csY7" fmla="*/ 60150 h 484055"/>
                <a:gd name="csX8" fmla="*/ 255213 w 660450"/>
                <a:gd name="csY8" fmla="*/ 6939 h 484055"/>
                <a:gd name="csX9" fmla="*/ 260418 w 660450"/>
                <a:gd name="csY9" fmla="*/ 6082 h 484055"/>
                <a:gd name="csX10" fmla="*/ 502897 w 660450"/>
                <a:gd name="csY10" fmla="*/ 44352 h 484055"/>
                <a:gd name="csX11" fmla="*/ 660447 w 660450"/>
                <a:gd name="csY11" fmla="*/ 226456 h 484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60450" h="484055">
                  <a:moveTo>
                    <a:pt x="660447" y="226456"/>
                  </a:moveTo>
                  <a:cubicBezTo>
                    <a:pt x="660019" y="284198"/>
                    <a:pt x="618932" y="360126"/>
                    <a:pt x="538595" y="408928"/>
                  </a:cubicBezTo>
                  <a:cubicBezTo>
                    <a:pt x="434378" y="472242"/>
                    <a:pt x="307322" y="497041"/>
                    <a:pt x="186878" y="477569"/>
                  </a:cubicBezTo>
                  <a:cubicBezTo>
                    <a:pt x="155221" y="472426"/>
                    <a:pt x="123686" y="464160"/>
                    <a:pt x="95887" y="448300"/>
                  </a:cubicBezTo>
                  <a:cubicBezTo>
                    <a:pt x="46595" y="420195"/>
                    <a:pt x="15550" y="369372"/>
                    <a:pt x="4529" y="313651"/>
                  </a:cubicBezTo>
                  <a:cubicBezTo>
                    <a:pt x="-3799" y="271584"/>
                    <a:pt x="-737" y="226824"/>
                    <a:pt x="14509" y="186839"/>
                  </a:cubicBezTo>
                  <a:cubicBezTo>
                    <a:pt x="15795" y="183533"/>
                    <a:pt x="17081" y="180348"/>
                    <a:pt x="18489" y="177103"/>
                  </a:cubicBezTo>
                  <a:cubicBezTo>
                    <a:pt x="39798" y="128852"/>
                    <a:pt x="76048" y="89296"/>
                    <a:pt x="120012" y="60150"/>
                  </a:cubicBezTo>
                  <a:cubicBezTo>
                    <a:pt x="160426" y="33330"/>
                    <a:pt x="207329" y="15144"/>
                    <a:pt x="255213" y="6939"/>
                  </a:cubicBezTo>
                  <a:cubicBezTo>
                    <a:pt x="256927" y="6633"/>
                    <a:pt x="258703" y="6327"/>
                    <a:pt x="260418" y="6082"/>
                  </a:cubicBezTo>
                  <a:cubicBezTo>
                    <a:pt x="362124" y="-9839"/>
                    <a:pt x="407130" y="6388"/>
                    <a:pt x="502897" y="44352"/>
                  </a:cubicBezTo>
                  <a:cubicBezTo>
                    <a:pt x="571783" y="71661"/>
                    <a:pt x="661121" y="146671"/>
                    <a:pt x="660447" y="226456"/>
                  </a:cubicBezTo>
                  <a:close/>
                </a:path>
              </a:pathLst>
            </a:custGeom>
            <a:solidFill>
              <a:srgbClr val="B94C58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562" name="그래픽 336">
              <a:extLst>
                <a:ext uri="{FF2B5EF4-FFF2-40B4-BE49-F238E27FC236}">
                  <a16:creationId xmlns:a16="http://schemas.microsoft.com/office/drawing/2014/main" id="{27976D49-2E06-6F58-1416-796DECD12DC4}"/>
                </a:ext>
              </a:extLst>
            </p:cNvPr>
            <p:cNvGrpSpPr/>
            <p:nvPr/>
          </p:nvGrpSpPr>
          <p:grpSpPr>
            <a:xfrm>
              <a:off x="3573666" y="5040140"/>
              <a:ext cx="637948" cy="433717"/>
              <a:chOff x="3573666" y="5040140"/>
              <a:chExt cx="637948" cy="433717"/>
            </a:xfrm>
            <a:solidFill>
              <a:srgbClr val="392627"/>
            </a:solidFill>
          </p:grpSpPr>
          <p:sp>
            <p:nvSpPr>
              <p:cNvPr id="563" name="자유형: 도형 562">
                <a:extLst>
                  <a:ext uri="{FF2B5EF4-FFF2-40B4-BE49-F238E27FC236}">
                    <a16:creationId xmlns:a16="http://schemas.microsoft.com/office/drawing/2014/main" id="{2B25831E-AE82-B79E-0CDE-3DE35913C1AE}"/>
                  </a:ext>
                </a:extLst>
              </p:cNvPr>
              <p:cNvSpPr/>
              <p:nvPr/>
            </p:nvSpPr>
            <p:spPr>
              <a:xfrm>
                <a:off x="3742752" y="5317379"/>
                <a:ext cx="194507" cy="156478"/>
              </a:xfrm>
              <a:custGeom>
                <a:avLst/>
                <a:gdLst>
                  <a:gd name="csX0" fmla="*/ 53491 w 194507"/>
                  <a:gd name="csY0" fmla="*/ 10307 h 156478"/>
                  <a:gd name="csX1" fmla="*/ 4566 w 194507"/>
                  <a:gd name="csY1" fmla="*/ 65477 h 156478"/>
                  <a:gd name="csX2" fmla="*/ 18160 w 194507"/>
                  <a:gd name="csY2" fmla="*/ 137731 h 156478"/>
                  <a:gd name="csX3" fmla="*/ 69227 w 194507"/>
                  <a:gd name="csY3" fmla="*/ 155672 h 156478"/>
                  <a:gd name="csX4" fmla="*/ 159483 w 194507"/>
                  <a:gd name="csY4" fmla="*/ 137303 h 156478"/>
                  <a:gd name="csX5" fmla="*/ 191324 w 194507"/>
                  <a:gd name="csY5" fmla="*/ 56047 h 156478"/>
                  <a:gd name="csX6" fmla="*/ 53491 w 194507"/>
                  <a:gd name="csY6" fmla="*/ 10307 h 156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4507" h="156478">
                    <a:moveTo>
                      <a:pt x="53491" y="10307"/>
                    </a:moveTo>
                    <a:cubicBezTo>
                      <a:pt x="30835" y="21390"/>
                      <a:pt x="12894" y="41658"/>
                      <a:pt x="4566" y="65477"/>
                    </a:cubicBezTo>
                    <a:cubicBezTo>
                      <a:pt x="-4006" y="89970"/>
                      <a:pt x="-1067" y="120280"/>
                      <a:pt x="18160" y="137731"/>
                    </a:cubicBezTo>
                    <a:cubicBezTo>
                      <a:pt x="31753" y="150100"/>
                      <a:pt x="50919" y="154080"/>
                      <a:pt x="69227" y="155672"/>
                    </a:cubicBezTo>
                    <a:cubicBezTo>
                      <a:pt x="100394" y="158366"/>
                      <a:pt x="133521" y="154815"/>
                      <a:pt x="159483" y="137303"/>
                    </a:cubicBezTo>
                    <a:cubicBezTo>
                      <a:pt x="185446" y="119790"/>
                      <a:pt x="201734" y="85561"/>
                      <a:pt x="191324" y="56047"/>
                    </a:cubicBezTo>
                    <a:cubicBezTo>
                      <a:pt x="172465" y="2531"/>
                      <a:pt x="100149" y="-12533"/>
                      <a:pt x="53491" y="1030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4" name="자유형: 도형 563">
                <a:extLst>
                  <a:ext uri="{FF2B5EF4-FFF2-40B4-BE49-F238E27FC236}">
                    <a16:creationId xmlns:a16="http://schemas.microsoft.com/office/drawing/2014/main" id="{6ACB6556-B0A5-7CB1-927C-C38659AF1260}"/>
                  </a:ext>
                </a:extLst>
              </p:cNvPr>
              <p:cNvSpPr/>
              <p:nvPr/>
            </p:nvSpPr>
            <p:spPr>
              <a:xfrm>
                <a:off x="4088398" y="5192580"/>
                <a:ext cx="123216" cy="124759"/>
              </a:xfrm>
              <a:custGeom>
                <a:avLst/>
                <a:gdLst>
                  <a:gd name="csX0" fmla="*/ 42845 w 123216"/>
                  <a:gd name="csY0" fmla="*/ 3457 h 124759"/>
                  <a:gd name="csX1" fmla="*/ 40028 w 123216"/>
                  <a:gd name="csY1" fmla="*/ 4559 h 124759"/>
                  <a:gd name="csX2" fmla="*/ 656 w 123216"/>
                  <a:gd name="csY2" fmla="*/ 56668 h 124759"/>
                  <a:gd name="csX3" fmla="*/ 13454 w 123216"/>
                  <a:gd name="csY3" fmla="*/ 102286 h 124759"/>
                  <a:gd name="csX4" fmla="*/ 28455 w 123216"/>
                  <a:gd name="csY4" fmla="*/ 115328 h 124759"/>
                  <a:gd name="csX5" fmla="*/ 70461 w 123216"/>
                  <a:gd name="csY5" fmla="*/ 124758 h 124759"/>
                  <a:gd name="csX6" fmla="*/ 119202 w 123216"/>
                  <a:gd name="csY6" fmla="*/ 92733 h 124759"/>
                  <a:gd name="csX7" fmla="*/ 117303 w 123216"/>
                  <a:gd name="csY7" fmla="*/ 30766 h 124759"/>
                  <a:gd name="csX8" fmla="*/ 42845 w 123216"/>
                  <a:gd name="csY8" fmla="*/ 3518 h 1247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23216" h="124759">
                    <a:moveTo>
                      <a:pt x="42845" y="3457"/>
                    </a:moveTo>
                    <a:cubicBezTo>
                      <a:pt x="41865" y="3825"/>
                      <a:pt x="40947" y="4192"/>
                      <a:pt x="40028" y="4559"/>
                    </a:cubicBezTo>
                    <a:cubicBezTo>
                      <a:pt x="16821" y="14356"/>
                      <a:pt x="3595" y="32420"/>
                      <a:pt x="656" y="56668"/>
                    </a:cubicBezTo>
                    <a:cubicBezTo>
                      <a:pt x="-1426" y="73935"/>
                      <a:pt x="1085" y="88753"/>
                      <a:pt x="13454" y="102286"/>
                    </a:cubicBezTo>
                    <a:cubicBezTo>
                      <a:pt x="17924" y="107184"/>
                      <a:pt x="23189" y="111287"/>
                      <a:pt x="28455" y="115328"/>
                    </a:cubicBezTo>
                    <a:cubicBezTo>
                      <a:pt x="38008" y="122676"/>
                      <a:pt x="58704" y="124819"/>
                      <a:pt x="70461" y="124758"/>
                    </a:cubicBezTo>
                    <a:cubicBezTo>
                      <a:pt x="91341" y="124697"/>
                      <a:pt x="113813" y="112879"/>
                      <a:pt x="119202" y="92733"/>
                    </a:cubicBezTo>
                    <a:cubicBezTo>
                      <a:pt x="124284" y="73874"/>
                      <a:pt x="125447" y="48953"/>
                      <a:pt x="117303" y="30766"/>
                    </a:cubicBezTo>
                    <a:cubicBezTo>
                      <a:pt x="105302" y="4131"/>
                      <a:pt x="69175" y="-6034"/>
                      <a:pt x="42845" y="3518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5" name="자유형: 도형 564">
                <a:extLst>
                  <a:ext uri="{FF2B5EF4-FFF2-40B4-BE49-F238E27FC236}">
                    <a16:creationId xmlns:a16="http://schemas.microsoft.com/office/drawing/2014/main" id="{85088C04-F884-8CB4-2E65-45B801F69C50}"/>
                  </a:ext>
                </a:extLst>
              </p:cNvPr>
              <p:cNvSpPr/>
              <p:nvPr/>
            </p:nvSpPr>
            <p:spPr>
              <a:xfrm>
                <a:off x="3836153" y="5087077"/>
                <a:ext cx="176392" cy="124826"/>
              </a:xfrm>
              <a:custGeom>
                <a:avLst/>
                <a:gdLst>
                  <a:gd name="csX0" fmla="*/ 13 w 176392"/>
                  <a:gd name="csY0" fmla="*/ 58565 h 124826"/>
                  <a:gd name="csX1" fmla="*/ 16117 w 176392"/>
                  <a:gd name="csY1" fmla="*/ 98244 h 124826"/>
                  <a:gd name="csX2" fmla="*/ 92167 w 176392"/>
                  <a:gd name="csY2" fmla="*/ 124635 h 124826"/>
                  <a:gd name="csX3" fmla="*/ 171830 w 176392"/>
                  <a:gd name="csY3" fmla="*/ 43441 h 124826"/>
                  <a:gd name="csX4" fmla="*/ 78145 w 176392"/>
                  <a:gd name="csY4" fmla="*/ 28 h 124826"/>
                  <a:gd name="csX5" fmla="*/ 34977 w 176392"/>
                  <a:gd name="csY5" fmla="*/ 8355 h 124826"/>
                  <a:gd name="csX6" fmla="*/ 13 w 176392"/>
                  <a:gd name="csY6" fmla="*/ 58627 h 1248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6392" h="124826">
                    <a:moveTo>
                      <a:pt x="13" y="58565"/>
                    </a:moveTo>
                    <a:cubicBezTo>
                      <a:pt x="-293" y="72037"/>
                      <a:pt x="4789" y="85998"/>
                      <a:pt x="16117" y="98244"/>
                    </a:cubicBezTo>
                    <a:cubicBezTo>
                      <a:pt x="34915" y="118634"/>
                      <a:pt x="64490" y="126166"/>
                      <a:pt x="92167" y="124635"/>
                    </a:cubicBezTo>
                    <a:cubicBezTo>
                      <a:pt x="134907" y="122247"/>
                      <a:pt x="193200" y="94937"/>
                      <a:pt x="171830" y="43441"/>
                    </a:cubicBezTo>
                    <a:cubicBezTo>
                      <a:pt x="157502" y="8845"/>
                      <a:pt x="111517" y="-585"/>
                      <a:pt x="78145" y="28"/>
                    </a:cubicBezTo>
                    <a:cubicBezTo>
                      <a:pt x="63388" y="273"/>
                      <a:pt x="48264" y="1865"/>
                      <a:pt x="34977" y="8355"/>
                    </a:cubicBezTo>
                    <a:cubicBezTo>
                      <a:pt x="13117" y="19010"/>
                      <a:pt x="442" y="38237"/>
                      <a:pt x="13" y="5862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6" name="자유형: 도형 565">
                <a:extLst>
                  <a:ext uri="{FF2B5EF4-FFF2-40B4-BE49-F238E27FC236}">
                    <a16:creationId xmlns:a16="http://schemas.microsoft.com/office/drawing/2014/main" id="{6294DFED-1D1B-0D8F-8F82-FE73113C8543}"/>
                  </a:ext>
                </a:extLst>
              </p:cNvPr>
              <p:cNvSpPr/>
              <p:nvPr/>
            </p:nvSpPr>
            <p:spPr>
              <a:xfrm>
                <a:off x="3693678" y="5040140"/>
                <a:ext cx="136604" cy="58070"/>
              </a:xfrm>
              <a:custGeom>
                <a:avLst/>
                <a:gdLst>
                  <a:gd name="csX0" fmla="*/ 111749 w 136604"/>
                  <a:gd name="csY0" fmla="*/ 39311 h 58070"/>
                  <a:gd name="csX1" fmla="*/ 0 w 136604"/>
                  <a:gd name="csY1" fmla="*/ 53211 h 58070"/>
                  <a:gd name="csX2" fmla="*/ 135201 w 136604"/>
                  <a:gd name="csY2" fmla="*/ 0 h 58070"/>
                  <a:gd name="csX3" fmla="*/ 136425 w 136604"/>
                  <a:gd name="csY3" fmla="*/ 5021 h 58070"/>
                  <a:gd name="csX4" fmla="*/ 111749 w 136604"/>
                  <a:gd name="csY4" fmla="*/ 39311 h 580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6604" h="58070">
                    <a:moveTo>
                      <a:pt x="111749" y="39311"/>
                    </a:moveTo>
                    <a:cubicBezTo>
                      <a:pt x="78071" y="57926"/>
                      <a:pt x="37229" y="62947"/>
                      <a:pt x="0" y="53211"/>
                    </a:cubicBezTo>
                    <a:cubicBezTo>
                      <a:pt x="40413" y="26391"/>
                      <a:pt x="87317" y="8205"/>
                      <a:pt x="135201" y="0"/>
                    </a:cubicBezTo>
                    <a:cubicBezTo>
                      <a:pt x="135752" y="1592"/>
                      <a:pt x="136242" y="3306"/>
                      <a:pt x="136425" y="5021"/>
                    </a:cubicBezTo>
                    <a:cubicBezTo>
                      <a:pt x="138323" y="19900"/>
                      <a:pt x="124852" y="32086"/>
                      <a:pt x="111749" y="39311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7" name="자유형: 도형 566">
                <a:extLst>
                  <a:ext uri="{FF2B5EF4-FFF2-40B4-BE49-F238E27FC236}">
                    <a16:creationId xmlns:a16="http://schemas.microsoft.com/office/drawing/2014/main" id="{CBFCE2F9-BA0F-F22E-C49D-A2713B089EA3}"/>
                  </a:ext>
                </a:extLst>
              </p:cNvPr>
              <p:cNvSpPr/>
              <p:nvPr/>
            </p:nvSpPr>
            <p:spPr>
              <a:xfrm>
                <a:off x="3573666" y="5219143"/>
                <a:ext cx="102654" cy="134681"/>
              </a:xfrm>
              <a:custGeom>
                <a:avLst/>
                <a:gdLst>
                  <a:gd name="csX0" fmla="*/ 101888 w 102654"/>
                  <a:gd name="csY0" fmla="*/ 83192 h 134681"/>
                  <a:gd name="csX1" fmla="*/ 63311 w 102654"/>
                  <a:gd name="csY1" fmla="*/ 131872 h 134681"/>
                  <a:gd name="csX2" fmla="*/ 4529 w 102654"/>
                  <a:gd name="csY2" fmla="*/ 127647 h 134681"/>
                  <a:gd name="csX3" fmla="*/ 14509 w 102654"/>
                  <a:gd name="csY3" fmla="*/ 835 h 134681"/>
                  <a:gd name="csX4" fmla="*/ 99132 w 102654"/>
                  <a:gd name="csY4" fmla="*/ 55332 h 134681"/>
                  <a:gd name="csX5" fmla="*/ 101888 w 102654"/>
                  <a:gd name="csY5" fmla="*/ 83192 h 1346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02654" h="134681">
                    <a:moveTo>
                      <a:pt x="101888" y="83192"/>
                    </a:moveTo>
                    <a:cubicBezTo>
                      <a:pt x="95642" y="116564"/>
                      <a:pt x="81987" y="124647"/>
                      <a:pt x="63311" y="131872"/>
                    </a:cubicBezTo>
                    <a:cubicBezTo>
                      <a:pt x="47820" y="137873"/>
                      <a:pt x="19898" y="133219"/>
                      <a:pt x="4529" y="127647"/>
                    </a:cubicBezTo>
                    <a:cubicBezTo>
                      <a:pt x="-3799" y="85581"/>
                      <a:pt x="-737" y="40820"/>
                      <a:pt x="14509" y="835"/>
                    </a:cubicBezTo>
                    <a:cubicBezTo>
                      <a:pt x="54310" y="-4492"/>
                      <a:pt x="85539" y="15898"/>
                      <a:pt x="99132" y="55332"/>
                    </a:cubicBezTo>
                    <a:cubicBezTo>
                      <a:pt x="102194" y="64272"/>
                      <a:pt x="103663" y="73885"/>
                      <a:pt x="101888" y="83192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568" name="자유형: 도형 567">
              <a:extLst>
                <a:ext uri="{FF2B5EF4-FFF2-40B4-BE49-F238E27FC236}">
                  <a16:creationId xmlns:a16="http://schemas.microsoft.com/office/drawing/2014/main" id="{58353290-1B73-BE5C-6FE8-87113A2F1369}"/>
                </a:ext>
              </a:extLst>
            </p:cNvPr>
            <p:cNvSpPr/>
            <p:nvPr/>
          </p:nvSpPr>
          <p:spPr>
            <a:xfrm>
              <a:off x="4220275" y="5076511"/>
              <a:ext cx="153509" cy="21676"/>
            </a:xfrm>
            <a:custGeom>
              <a:avLst/>
              <a:gdLst>
                <a:gd name="csX0" fmla="*/ 0 w 153509"/>
                <a:gd name="csY0" fmla="*/ 21676 h 21676"/>
                <a:gd name="csX1" fmla="*/ 153509 w 153509"/>
                <a:gd name="csY1" fmla="*/ 10532 h 21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3509" h="21676">
                  <a:moveTo>
                    <a:pt x="0" y="21676"/>
                  </a:moveTo>
                  <a:cubicBezTo>
                    <a:pt x="0" y="21676"/>
                    <a:pt x="81010" y="-18492"/>
                    <a:pt x="153509" y="10532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69" name="자유형: 도형 568">
              <a:extLst>
                <a:ext uri="{FF2B5EF4-FFF2-40B4-BE49-F238E27FC236}">
                  <a16:creationId xmlns:a16="http://schemas.microsoft.com/office/drawing/2014/main" id="{157D75EC-1059-3B56-E7B8-3ACD531FEA50}"/>
                </a:ext>
              </a:extLst>
            </p:cNvPr>
            <p:cNvSpPr/>
            <p:nvPr/>
          </p:nvSpPr>
          <p:spPr>
            <a:xfrm>
              <a:off x="4169820" y="5007809"/>
              <a:ext cx="50455" cy="68702"/>
            </a:xfrm>
            <a:custGeom>
              <a:avLst/>
              <a:gdLst>
                <a:gd name="csX0" fmla="*/ 0 w 50455"/>
                <a:gd name="csY0" fmla="*/ 68702 h 68702"/>
                <a:gd name="csX1" fmla="*/ 50455 w 50455"/>
                <a:gd name="csY1" fmla="*/ 0 h 68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0455" h="68702">
                  <a:moveTo>
                    <a:pt x="0" y="68702"/>
                  </a:moveTo>
                  <a:cubicBezTo>
                    <a:pt x="0" y="68702"/>
                    <a:pt x="49169" y="29330"/>
                    <a:pt x="50455" y="0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70" name="자유형: 도형 569">
              <a:extLst>
                <a:ext uri="{FF2B5EF4-FFF2-40B4-BE49-F238E27FC236}">
                  <a16:creationId xmlns:a16="http://schemas.microsoft.com/office/drawing/2014/main" id="{2F0378C3-9181-DACC-25B6-7113566DA54C}"/>
                </a:ext>
              </a:extLst>
            </p:cNvPr>
            <p:cNvSpPr/>
            <p:nvPr/>
          </p:nvSpPr>
          <p:spPr>
            <a:xfrm>
              <a:off x="3627993" y="5060014"/>
              <a:ext cx="412443" cy="390258"/>
            </a:xfrm>
            <a:custGeom>
              <a:avLst/>
              <a:gdLst>
                <a:gd name="csX0" fmla="*/ 412444 w 412443"/>
                <a:gd name="csY0" fmla="*/ 3394 h 390258"/>
                <a:gd name="csX1" fmla="*/ 76095 w 412443"/>
                <a:gd name="csY1" fmla="*/ 114531 h 390258"/>
                <a:gd name="csX2" fmla="*/ 13945 w 412443"/>
                <a:gd name="csY2" fmla="*/ 390259 h 3902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12443" h="390258">
                  <a:moveTo>
                    <a:pt x="412444" y="3394"/>
                  </a:moveTo>
                  <a:cubicBezTo>
                    <a:pt x="412444" y="3394"/>
                    <a:pt x="196110" y="-30284"/>
                    <a:pt x="76095" y="114531"/>
                  </a:cubicBezTo>
                  <a:cubicBezTo>
                    <a:pt x="-43920" y="259344"/>
                    <a:pt x="13945" y="390259"/>
                    <a:pt x="13945" y="390259"/>
                  </a:cubicBezTo>
                </a:path>
              </a:pathLst>
            </a:custGeom>
            <a:noFill/>
            <a:ln w="12245" cap="rnd">
              <a:solidFill>
                <a:srgbClr val="7B3448"/>
              </a:solidFill>
              <a:prstDash val="solid"/>
              <a:miter/>
            </a:ln>
          </p:spPr>
        </p:sp>
      </p:grpSp>
      <p:grpSp>
        <p:nvGrpSpPr>
          <p:cNvPr id="571" name="그래픽 336">
            <a:extLst>
              <a:ext uri="{FF2B5EF4-FFF2-40B4-BE49-F238E27FC236}">
                <a16:creationId xmlns:a16="http://schemas.microsoft.com/office/drawing/2014/main" id="{131BA9DF-D90F-12D6-F701-F0F0E68F71FE}"/>
              </a:ext>
            </a:extLst>
          </p:cNvPr>
          <p:cNvGrpSpPr/>
          <p:nvPr/>
        </p:nvGrpSpPr>
        <p:grpSpPr>
          <a:xfrm>
            <a:off x="1394436" y="6289268"/>
            <a:ext cx="1651786" cy="576406"/>
            <a:chOff x="6374711" y="5330502"/>
            <a:chExt cx="3520252" cy="1647404"/>
          </a:xfrm>
        </p:grpSpPr>
        <p:sp>
          <p:nvSpPr>
            <p:cNvPr id="572" name="자유형: 도형 571">
              <a:extLst>
                <a:ext uri="{FF2B5EF4-FFF2-40B4-BE49-F238E27FC236}">
                  <a16:creationId xmlns:a16="http://schemas.microsoft.com/office/drawing/2014/main" id="{715EDF73-53AF-C0E5-8989-155B28273DBC}"/>
                </a:ext>
              </a:extLst>
            </p:cNvPr>
            <p:cNvSpPr/>
            <p:nvPr/>
          </p:nvSpPr>
          <p:spPr>
            <a:xfrm>
              <a:off x="6374711" y="5330502"/>
              <a:ext cx="3520252" cy="1635697"/>
            </a:xfrm>
            <a:custGeom>
              <a:avLst/>
              <a:gdLst>
                <a:gd name="csX0" fmla="*/ 11773 w 3520252"/>
                <a:gd name="csY0" fmla="*/ 1635695 h 1635697"/>
                <a:gd name="csX1" fmla="*/ 41655 w 3520252"/>
                <a:gd name="csY1" fmla="*/ 1473430 h 1635697"/>
                <a:gd name="csX2" fmla="*/ 417926 w 3520252"/>
                <a:gd name="csY2" fmla="*/ 1219132 h 1635697"/>
                <a:gd name="csX3" fmla="*/ 800749 w 3520252"/>
                <a:gd name="csY3" fmla="*/ 1067032 h 1635697"/>
                <a:gd name="csX4" fmla="*/ 850715 w 3520252"/>
                <a:gd name="csY4" fmla="*/ 902133 h 1635697"/>
                <a:gd name="csX5" fmla="*/ 1462424 w 3520252"/>
                <a:gd name="csY5" fmla="*/ 660879 h 1635697"/>
                <a:gd name="csX6" fmla="*/ 1722722 w 3520252"/>
                <a:gd name="csY6" fmla="*/ 252522 h 1635697"/>
                <a:gd name="csX7" fmla="*/ 2256544 w 3520252"/>
                <a:gd name="csY7" fmla="*/ 0 h 1635697"/>
                <a:gd name="csX8" fmla="*/ 2829431 w 3520252"/>
                <a:gd name="csY8" fmla="*/ 359800 h 1635697"/>
                <a:gd name="csX9" fmla="*/ 3000698 w 3520252"/>
                <a:gd name="csY9" fmla="*/ 1048601 h 1635697"/>
                <a:gd name="csX10" fmla="*/ 3260934 w 3520252"/>
                <a:gd name="csY10" fmla="*/ 1045294 h 1635697"/>
                <a:gd name="csX11" fmla="*/ 3419464 w 3520252"/>
                <a:gd name="csY11" fmla="*/ 1274241 h 1635697"/>
                <a:gd name="csX12" fmla="*/ 3520253 w 3520252"/>
                <a:gd name="csY12" fmla="*/ 1635695 h 1635697"/>
                <a:gd name="csX13" fmla="*/ 11712 w 3520252"/>
                <a:gd name="csY13" fmla="*/ 1635695 h 1635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20252" h="1635697">
                  <a:moveTo>
                    <a:pt x="11773" y="1635695"/>
                  </a:moveTo>
                  <a:cubicBezTo>
                    <a:pt x="-25517" y="1635695"/>
                    <a:pt x="37307" y="1480410"/>
                    <a:pt x="41655" y="1473430"/>
                  </a:cubicBezTo>
                  <a:cubicBezTo>
                    <a:pt x="123032" y="1341658"/>
                    <a:pt x="263927" y="1241788"/>
                    <a:pt x="417926" y="1219132"/>
                  </a:cubicBezTo>
                  <a:cubicBezTo>
                    <a:pt x="575660" y="1195986"/>
                    <a:pt x="727210" y="1257769"/>
                    <a:pt x="800749" y="1067032"/>
                  </a:cubicBezTo>
                  <a:cubicBezTo>
                    <a:pt x="821446" y="1013454"/>
                    <a:pt x="830080" y="955773"/>
                    <a:pt x="850715" y="902133"/>
                  </a:cubicBezTo>
                  <a:cubicBezTo>
                    <a:pt x="941094" y="667124"/>
                    <a:pt x="1236110" y="526046"/>
                    <a:pt x="1462424" y="660879"/>
                  </a:cubicBezTo>
                  <a:cubicBezTo>
                    <a:pt x="1533331" y="515207"/>
                    <a:pt x="1612871" y="371557"/>
                    <a:pt x="1722722" y="252522"/>
                  </a:cubicBezTo>
                  <a:cubicBezTo>
                    <a:pt x="1859331" y="104523"/>
                    <a:pt x="2051355" y="0"/>
                    <a:pt x="2256544" y="0"/>
                  </a:cubicBezTo>
                  <a:cubicBezTo>
                    <a:pt x="2499329" y="0"/>
                    <a:pt x="2711315" y="152713"/>
                    <a:pt x="2829431" y="359800"/>
                  </a:cubicBezTo>
                  <a:cubicBezTo>
                    <a:pt x="2947487" y="566887"/>
                    <a:pt x="2975286" y="811571"/>
                    <a:pt x="3000698" y="1048601"/>
                  </a:cubicBezTo>
                  <a:cubicBezTo>
                    <a:pt x="3067869" y="982654"/>
                    <a:pt x="3183782" y="991348"/>
                    <a:pt x="3260934" y="1045294"/>
                  </a:cubicBezTo>
                  <a:cubicBezTo>
                    <a:pt x="3338087" y="1099240"/>
                    <a:pt x="3383889" y="1187047"/>
                    <a:pt x="3419464" y="1274241"/>
                  </a:cubicBezTo>
                  <a:cubicBezTo>
                    <a:pt x="3465572" y="1387337"/>
                    <a:pt x="3499434" y="1515373"/>
                    <a:pt x="3520253" y="1635695"/>
                  </a:cubicBezTo>
                  <a:cubicBezTo>
                    <a:pt x="3157391" y="1609303"/>
                    <a:pt x="814833" y="1636000"/>
                    <a:pt x="11712" y="1635695"/>
                  </a:cubicBezTo>
                  <a:close/>
                </a:path>
              </a:pathLst>
            </a:custGeom>
            <a:solidFill>
              <a:srgbClr val="9CC879"/>
            </a:solidFill>
            <a:ln w="6122" cap="flat">
              <a:noFill/>
              <a:prstDash val="solid"/>
              <a:miter/>
            </a:ln>
          </p:spPr>
        </p:sp>
        <p:sp>
          <p:nvSpPr>
            <p:cNvPr id="573" name="자유형: 도형 572">
              <a:extLst>
                <a:ext uri="{FF2B5EF4-FFF2-40B4-BE49-F238E27FC236}">
                  <a16:creationId xmlns:a16="http://schemas.microsoft.com/office/drawing/2014/main" id="{D7B9F37A-DB6E-C256-1A74-87861C037EC1}"/>
                </a:ext>
              </a:extLst>
            </p:cNvPr>
            <p:cNvSpPr/>
            <p:nvPr/>
          </p:nvSpPr>
          <p:spPr>
            <a:xfrm>
              <a:off x="7099713" y="5818155"/>
              <a:ext cx="2558587" cy="1159752"/>
            </a:xfrm>
            <a:custGeom>
              <a:avLst/>
              <a:gdLst>
                <a:gd name="csX0" fmla="*/ 97729 w 2558587"/>
                <a:gd name="csY0" fmla="*/ 1141980 h 1159752"/>
                <a:gd name="csX1" fmla="*/ 493 w 2558587"/>
                <a:gd name="csY1" fmla="*/ 1061826 h 1159752"/>
                <a:gd name="csX2" fmla="*/ 53948 w 2558587"/>
                <a:gd name="csY2" fmla="*/ 932382 h 1159752"/>
                <a:gd name="csX3" fmla="*/ 394215 w 2558587"/>
                <a:gd name="csY3" fmla="*/ 790385 h 1159752"/>
                <a:gd name="csX4" fmla="*/ 764486 w 2558587"/>
                <a:gd name="csY4" fmla="*/ 861352 h 1159752"/>
                <a:gd name="csX5" fmla="*/ 794122 w 2558587"/>
                <a:gd name="csY5" fmla="*/ 551457 h 1159752"/>
                <a:gd name="csX6" fmla="*/ 1114305 w 2558587"/>
                <a:gd name="csY6" fmla="*/ 463894 h 1159752"/>
                <a:gd name="csX7" fmla="*/ 1297022 w 2558587"/>
                <a:gd name="csY7" fmla="*/ 177267 h 1159752"/>
                <a:gd name="csX8" fmla="*/ 1671701 w 2558587"/>
                <a:gd name="csY8" fmla="*/ 0 h 1159752"/>
                <a:gd name="csX9" fmla="*/ 2073752 w 2558587"/>
                <a:gd name="csY9" fmla="*/ 252521 h 1159752"/>
                <a:gd name="csX10" fmla="*/ 2193950 w 2558587"/>
                <a:gd name="csY10" fmla="*/ 735949 h 1159752"/>
                <a:gd name="csX11" fmla="*/ 2376606 w 2558587"/>
                <a:gd name="csY11" fmla="*/ 733622 h 1159752"/>
                <a:gd name="csX12" fmla="*/ 2487864 w 2558587"/>
                <a:gd name="csY12" fmla="*/ 894295 h 1159752"/>
                <a:gd name="csX13" fmla="*/ 2558588 w 2558587"/>
                <a:gd name="csY13" fmla="*/ 1147981 h 1159752"/>
                <a:gd name="csX14" fmla="*/ 578157 w 2558587"/>
                <a:gd name="csY14" fmla="*/ 1146082 h 1159752"/>
                <a:gd name="csX15" fmla="*/ 97729 w 2558587"/>
                <a:gd name="csY15" fmla="*/ 1141919 h 1159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58587" h="1159752">
                  <a:moveTo>
                    <a:pt x="97729" y="1141980"/>
                  </a:moveTo>
                  <a:cubicBezTo>
                    <a:pt x="42436" y="1127590"/>
                    <a:pt x="4289" y="1102852"/>
                    <a:pt x="493" y="1061826"/>
                  </a:cubicBezTo>
                  <a:cubicBezTo>
                    <a:pt x="-3916" y="1014005"/>
                    <a:pt x="21863" y="968142"/>
                    <a:pt x="53948" y="932382"/>
                  </a:cubicBezTo>
                  <a:cubicBezTo>
                    <a:pt x="138326" y="838329"/>
                    <a:pt x="267893" y="793875"/>
                    <a:pt x="394215" y="790385"/>
                  </a:cubicBezTo>
                  <a:cubicBezTo>
                    <a:pt x="520537" y="786894"/>
                    <a:pt x="644961" y="820327"/>
                    <a:pt x="764486" y="861352"/>
                  </a:cubicBezTo>
                  <a:cubicBezTo>
                    <a:pt x="756771" y="756646"/>
                    <a:pt x="749913" y="646673"/>
                    <a:pt x="794122" y="551457"/>
                  </a:cubicBezTo>
                  <a:cubicBezTo>
                    <a:pt x="859886" y="409704"/>
                    <a:pt x="992821" y="391518"/>
                    <a:pt x="1114305" y="463894"/>
                  </a:cubicBezTo>
                  <a:cubicBezTo>
                    <a:pt x="1164087" y="361637"/>
                    <a:pt x="1219870" y="260849"/>
                    <a:pt x="1297022" y="177267"/>
                  </a:cubicBezTo>
                  <a:cubicBezTo>
                    <a:pt x="1392912" y="73417"/>
                    <a:pt x="1527683" y="0"/>
                    <a:pt x="1671701" y="0"/>
                  </a:cubicBezTo>
                  <a:cubicBezTo>
                    <a:pt x="1842111" y="0"/>
                    <a:pt x="1990905" y="107156"/>
                    <a:pt x="2073752" y="252521"/>
                  </a:cubicBezTo>
                  <a:cubicBezTo>
                    <a:pt x="2156599" y="397886"/>
                    <a:pt x="2176132" y="569581"/>
                    <a:pt x="2193950" y="735949"/>
                  </a:cubicBezTo>
                  <a:cubicBezTo>
                    <a:pt x="2241099" y="689658"/>
                    <a:pt x="2322477" y="695781"/>
                    <a:pt x="2376606" y="733622"/>
                  </a:cubicBezTo>
                  <a:cubicBezTo>
                    <a:pt x="2430735" y="771464"/>
                    <a:pt x="2462943" y="833125"/>
                    <a:pt x="2487864" y="894295"/>
                  </a:cubicBezTo>
                  <a:cubicBezTo>
                    <a:pt x="2520257" y="973652"/>
                    <a:pt x="2544015" y="1063541"/>
                    <a:pt x="2558588" y="1147981"/>
                  </a:cubicBezTo>
                  <a:cubicBezTo>
                    <a:pt x="1903833" y="1100403"/>
                    <a:pt x="1234075" y="1142286"/>
                    <a:pt x="578157" y="1146082"/>
                  </a:cubicBezTo>
                  <a:cubicBezTo>
                    <a:pt x="501065" y="1146511"/>
                    <a:pt x="241380" y="1179209"/>
                    <a:pt x="97729" y="1141919"/>
                  </a:cubicBezTo>
                  <a:close/>
                </a:path>
              </a:pathLst>
            </a:custGeom>
            <a:noFill/>
            <a:ln w="18367" cap="rnd">
              <a:solidFill>
                <a:srgbClr val="80B675"/>
              </a:solidFill>
              <a:prstDash val="solid"/>
              <a:miter/>
            </a:ln>
          </p:spPr>
        </p:sp>
        <p:grpSp>
          <p:nvGrpSpPr>
            <p:cNvPr id="574" name="그래픽 336">
              <a:extLst>
                <a:ext uri="{FF2B5EF4-FFF2-40B4-BE49-F238E27FC236}">
                  <a16:creationId xmlns:a16="http://schemas.microsoft.com/office/drawing/2014/main" id="{9372B638-8985-F54B-8CFA-0CF6A307A607}"/>
                </a:ext>
              </a:extLst>
            </p:cNvPr>
            <p:cNvGrpSpPr/>
            <p:nvPr/>
          </p:nvGrpSpPr>
          <p:grpSpPr>
            <a:xfrm>
              <a:off x="7771368" y="6559072"/>
              <a:ext cx="241111" cy="248505"/>
              <a:chOff x="7771368" y="6559072"/>
              <a:chExt cx="241111" cy="248505"/>
            </a:xfrm>
          </p:grpSpPr>
          <p:sp>
            <p:nvSpPr>
              <p:cNvPr id="575" name="자유형: 도형 574">
                <a:extLst>
                  <a:ext uri="{FF2B5EF4-FFF2-40B4-BE49-F238E27FC236}">
                    <a16:creationId xmlns:a16="http://schemas.microsoft.com/office/drawing/2014/main" id="{FBAE63E8-102F-4F05-81C5-F49DB5D1F42E}"/>
                  </a:ext>
                </a:extLst>
              </p:cNvPr>
              <p:cNvSpPr/>
              <p:nvPr/>
            </p:nvSpPr>
            <p:spPr>
              <a:xfrm>
                <a:off x="7771368" y="6559072"/>
                <a:ext cx="241111" cy="248505"/>
              </a:xfrm>
              <a:custGeom>
                <a:avLst/>
                <a:gdLst>
                  <a:gd name="csX0" fmla="*/ 59950 w 241111"/>
                  <a:gd name="csY0" fmla="*/ 105373 h 248505"/>
                  <a:gd name="csX1" fmla="*/ 56031 w 241111"/>
                  <a:gd name="csY1" fmla="*/ 97351 h 248505"/>
                  <a:gd name="csX2" fmla="*/ 42192 w 241111"/>
                  <a:gd name="csY2" fmla="*/ 85717 h 248505"/>
                  <a:gd name="csX3" fmla="*/ 26455 w 241111"/>
                  <a:gd name="csY3" fmla="*/ 51856 h 248505"/>
                  <a:gd name="csX4" fmla="*/ 45866 w 241111"/>
                  <a:gd name="csY4" fmla="*/ 21852 h 248505"/>
                  <a:gd name="csX5" fmla="*/ 69624 w 241111"/>
                  <a:gd name="csY5" fmla="*/ 24240 h 248505"/>
                  <a:gd name="csX6" fmla="*/ 88422 w 241111"/>
                  <a:gd name="csY6" fmla="*/ 39732 h 248505"/>
                  <a:gd name="csX7" fmla="*/ 98709 w 241111"/>
                  <a:gd name="csY7" fmla="*/ 53509 h 248505"/>
                  <a:gd name="csX8" fmla="*/ 113283 w 241111"/>
                  <a:gd name="csY8" fmla="*/ 26383 h 248505"/>
                  <a:gd name="csX9" fmla="*/ 135204 w 241111"/>
                  <a:gd name="csY9" fmla="*/ 2319 h 248505"/>
                  <a:gd name="csX10" fmla="*/ 163187 w 241111"/>
                  <a:gd name="csY10" fmla="*/ 4217 h 248505"/>
                  <a:gd name="csX11" fmla="*/ 182842 w 241111"/>
                  <a:gd name="csY11" fmla="*/ 40406 h 248505"/>
                  <a:gd name="csX12" fmla="*/ 180209 w 241111"/>
                  <a:gd name="csY12" fmla="*/ 61837 h 248505"/>
                  <a:gd name="csX13" fmla="*/ 180699 w 241111"/>
                  <a:gd name="csY13" fmla="*/ 87677 h 248505"/>
                  <a:gd name="csX14" fmla="*/ 199191 w 241111"/>
                  <a:gd name="csY14" fmla="*/ 89330 h 248505"/>
                  <a:gd name="csX15" fmla="*/ 217439 w 241111"/>
                  <a:gd name="csY15" fmla="*/ 96311 h 248505"/>
                  <a:gd name="csX16" fmla="*/ 231461 w 241111"/>
                  <a:gd name="csY16" fmla="*/ 153073 h 248505"/>
                  <a:gd name="csX17" fmla="*/ 217439 w 241111"/>
                  <a:gd name="csY17" fmla="*/ 162258 h 248505"/>
                  <a:gd name="csX18" fmla="*/ 188047 w 241111"/>
                  <a:gd name="csY18" fmla="*/ 164829 h 248505"/>
                  <a:gd name="csX19" fmla="*/ 169371 w 241111"/>
                  <a:gd name="csY19" fmla="*/ 163482 h 248505"/>
                  <a:gd name="csX20" fmla="*/ 164473 w 241111"/>
                  <a:gd name="csY20" fmla="*/ 201384 h 248505"/>
                  <a:gd name="csX21" fmla="*/ 129754 w 241111"/>
                  <a:gd name="csY21" fmla="*/ 247554 h 248505"/>
                  <a:gd name="csX22" fmla="*/ 107343 w 241111"/>
                  <a:gd name="csY22" fmla="*/ 245227 h 248505"/>
                  <a:gd name="csX23" fmla="*/ 87932 w 241111"/>
                  <a:gd name="csY23" fmla="*/ 198017 h 248505"/>
                  <a:gd name="csX24" fmla="*/ 86218 w 241111"/>
                  <a:gd name="csY24" fmla="*/ 172851 h 248505"/>
                  <a:gd name="csX25" fmla="*/ 65154 w 241111"/>
                  <a:gd name="csY25" fmla="*/ 180994 h 248505"/>
                  <a:gd name="csX26" fmla="*/ 36130 w 241111"/>
                  <a:gd name="csY26" fmla="*/ 187363 h 248505"/>
                  <a:gd name="csX27" fmla="*/ 3555 w 241111"/>
                  <a:gd name="csY27" fmla="*/ 165993 h 248505"/>
                  <a:gd name="csX28" fmla="*/ 8086 w 241111"/>
                  <a:gd name="csY28" fmla="*/ 127723 h 248505"/>
                  <a:gd name="csX29" fmla="*/ 26700 w 241111"/>
                  <a:gd name="csY29" fmla="*/ 115476 h 248505"/>
                  <a:gd name="csX30" fmla="*/ 59950 w 241111"/>
                  <a:gd name="csY30" fmla="*/ 105557 h 24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241111" h="248505">
                    <a:moveTo>
                      <a:pt x="59950" y="105373"/>
                    </a:moveTo>
                    <a:cubicBezTo>
                      <a:pt x="60929" y="103352"/>
                      <a:pt x="59950" y="100719"/>
                      <a:pt x="56031" y="97351"/>
                    </a:cubicBezTo>
                    <a:cubicBezTo>
                      <a:pt x="51438" y="93371"/>
                      <a:pt x="46417" y="90126"/>
                      <a:pt x="42192" y="85717"/>
                    </a:cubicBezTo>
                    <a:cubicBezTo>
                      <a:pt x="33313" y="76593"/>
                      <a:pt x="26639" y="64592"/>
                      <a:pt x="26455" y="51856"/>
                    </a:cubicBezTo>
                    <a:cubicBezTo>
                      <a:pt x="26272" y="39119"/>
                      <a:pt x="33803" y="25894"/>
                      <a:pt x="45866" y="21852"/>
                    </a:cubicBezTo>
                    <a:cubicBezTo>
                      <a:pt x="53581" y="19280"/>
                      <a:pt x="62276" y="20628"/>
                      <a:pt x="69624" y="24240"/>
                    </a:cubicBezTo>
                    <a:cubicBezTo>
                      <a:pt x="76972" y="27853"/>
                      <a:pt x="83034" y="33548"/>
                      <a:pt x="88422" y="39732"/>
                    </a:cubicBezTo>
                    <a:cubicBezTo>
                      <a:pt x="90688" y="42365"/>
                      <a:pt x="95770" y="52407"/>
                      <a:pt x="98709" y="53509"/>
                    </a:cubicBezTo>
                    <a:cubicBezTo>
                      <a:pt x="109609" y="57550"/>
                      <a:pt x="110772" y="32629"/>
                      <a:pt x="113283" y="26383"/>
                    </a:cubicBezTo>
                    <a:cubicBezTo>
                      <a:pt x="117446" y="16035"/>
                      <a:pt x="124917" y="6544"/>
                      <a:pt x="135204" y="2319"/>
                    </a:cubicBezTo>
                    <a:cubicBezTo>
                      <a:pt x="144144" y="-1355"/>
                      <a:pt x="154859" y="-620"/>
                      <a:pt x="163187" y="4217"/>
                    </a:cubicBezTo>
                    <a:cubicBezTo>
                      <a:pt x="176046" y="11749"/>
                      <a:pt x="182107" y="26077"/>
                      <a:pt x="182842" y="40406"/>
                    </a:cubicBezTo>
                    <a:cubicBezTo>
                      <a:pt x="183210" y="47569"/>
                      <a:pt x="182291" y="54918"/>
                      <a:pt x="180209" y="61837"/>
                    </a:cubicBezTo>
                    <a:cubicBezTo>
                      <a:pt x="177393" y="71144"/>
                      <a:pt x="167167" y="82900"/>
                      <a:pt x="180699" y="87677"/>
                    </a:cubicBezTo>
                    <a:cubicBezTo>
                      <a:pt x="185108" y="89207"/>
                      <a:pt x="193742" y="87799"/>
                      <a:pt x="199191" y="89330"/>
                    </a:cubicBezTo>
                    <a:cubicBezTo>
                      <a:pt x="205437" y="91106"/>
                      <a:pt x="211621" y="93371"/>
                      <a:pt x="217439" y="96311"/>
                    </a:cubicBezTo>
                    <a:cubicBezTo>
                      <a:pt x="237400" y="106353"/>
                      <a:pt x="251361" y="132498"/>
                      <a:pt x="231461" y="153073"/>
                    </a:cubicBezTo>
                    <a:cubicBezTo>
                      <a:pt x="227542" y="157114"/>
                      <a:pt x="222704" y="160237"/>
                      <a:pt x="217439" y="162258"/>
                    </a:cubicBezTo>
                    <a:cubicBezTo>
                      <a:pt x="207948" y="165870"/>
                      <a:pt x="198028" y="166115"/>
                      <a:pt x="188047" y="164829"/>
                    </a:cubicBezTo>
                    <a:cubicBezTo>
                      <a:pt x="182414" y="164094"/>
                      <a:pt x="174882" y="160727"/>
                      <a:pt x="169371" y="163482"/>
                    </a:cubicBezTo>
                    <a:cubicBezTo>
                      <a:pt x="155962" y="170217"/>
                      <a:pt x="165269" y="190424"/>
                      <a:pt x="164473" y="201384"/>
                    </a:cubicBezTo>
                    <a:cubicBezTo>
                      <a:pt x="163064" y="221775"/>
                      <a:pt x="151308" y="242410"/>
                      <a:pt x="129754" y="247554"/>
                    </a:cubicBezTo>
                    <a:cubicBezTo>
                      <a:pt x="122284" y="249330"/>
                      <a:pt x="114263" y="248656"/>
                      <a:pt x="107343" y="245227"/>
                    </a:cubicBezTo>
                    <a:cubicBezTo>
                      <a:pt x="89402" y="236410"/>
                      <a:pt x="86647" y="215958"/>
                      <a:pt x="87932" y="198017"/>
                    </a:cubicBezTo>
                    <a:cubicBezTo>
                      <a:pt x="88545" y="189628"/>
                      <a:pt x="98526" y="175178"/>
                      <a:pt x="86218" y="172851"/>
                    </a:cubicBezTo>
                    <a:cubicBezTo>
                      <a:pt x="79605" y="171564"/>
                      <a:pt x="70910" y="178484"/>
                      <a:pt x="65154" y="180994"/>
                    </a:cubicBezTo>
                    <a:cubicBezTo>
                      <a:pt x="55969" y="184975"/>
                      <a:pt x="46111" y="187975"/>
                      <a:pt x="36130" y="187363"/>
                    </a:cubicBezTo>
                    <a:cubicBezTo>
                      <a:pt x="22536" y="186444"/>
                      <a:pt x="9555" y="178178"/>
                      <a:pt x="3555" y="165993"/>
                    </a:cubicBezTo>
                    <a:cubicBezTo>
                      <a:pt x="-2446" y="153808"/>
                      <a:pt x="-793" y="138009"/>
                      <a:pt x="8086" y="127723"/>
                    </a:cubicBezTo>
                    <a:cubicBezTo>
                      <a:pt x="12984" y="122028"/>
                      <a:pt x="19659" y="118109"/>
                      <a:pt x="26700" y="115476"/>
                    </a:cubicBezTo>
                    <a:cubicBezTo>
                      <a:pt x="34171" y="112598"/>
                      <a:pt x="56827" y="111986"/>
                      <a:pt x="59950" y="105557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6" name="타원 575">
                <a:extLst>
                  <a:ext uri="{FF2B5EF4-FFF2-40B4-BE49-F238E27FC236}">
                    <a16:creationId xmlns:a16="http://schemas.microsoft.com/office/drawing/2014/main" id="{682AAC93-23DF-1AB0-116F-C9C91A5BA4BE}"/>
                  </a:ext>
                </a:extLst>
              </p:cNvPr>
              <p:cNvSpPr/>
              <p:nvPr/>
            </p:nvSpPr>
            <p:spPr>
              <a:xfrm>
                <a:off x="7857648" y="6648892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77" name="그래픽 336">
              <a:extLst>
                <a:ext uri="{FF2B5EF4-FFF2-40B4-BE49-F238E27FC236}">
                  <a16:creationId xmlns:a16="http://schemas.microsoft.com/office/drawing/2014/main" id="{BB3EA7B7-603E-BC4C-11DD-61BACF758FFA}"/>
                </a:ext>
              </a:extLst>
            </p:cNvPr>
            <p:cNvGrpSpPr/>
            <p:nvPr/>
          </p:nvGrpSpPr>
          <p:grpSpPr>
            <a:xfrm>
              <a:off x="6950930" y="6442333"/>
              <a:ext cx="183977" cy="175659"/>
              <a:chOff x="6950930" y="6442333"/>
              <a:chExt cx="183977" cy="175659"/>
            </a:xfrm>
          </p:grpSpPr>
          <p:sp>
            <p:nvSpPr>
              <p:cNvPr id="578" name="자유형: 도형 577">
                <a:extLst>
                  <a:ext uri="{FF2B5EF4-FFF2-40B4-BE49-F238E27FC236}">
                    <a16:creationId xmlns:a16="http://schemas.microsoft.com/office/drawing/2014/main" id="{1962BAF5-847D-7B36-9815-5F7172A76311}"/>
                  </a:ext>
                </a:extLst>
              </p:cNvPr>
              <p:cNvSpPr/>
              <p:nvPr/>
            </p:nvSpPr>
            <p:spPr>
              <a:xfrm>
                <a:off x="6950930" y="6442333"/>
                <a:ext cx="183977" cy="175659"/>
              </a:xfrm>
              <a:custGeom>
                <a:avLst/>
                <a:gdLst>
                  <a:gd name="csX0" fmla="*/ 118293 w 183977"/>
                  <a:gd name="csY0" fmla="*/ 62847 h 175659"/>
                  <a:gd name="csX1" fmla="*/ 115660 w 183977"/>
                  <a:gd name="csY1" fmla="*/ 67929 h 175659"/>
                  <a:gd name="csX2" fmla="*/ 142112 w 183977"/>
                  <a:gd name="csY2" fmla="*/ 55499 h 175659"/>
                  <a:gd name="csX3" fmla="*/ 170646 w 183977"/>
                  <a:gd name="csY3" fmla="*/ 57336 h 175659"/>
                  <a:gd name="csX4" fmla="*/ 183689 w 183977"/>
                  <a:gd name="csY4" fmla="*/ 81400 h 175659"/>
                  <a:gd name="csX5" fmla="*/ 173402 w 183977"/>
                  <a:gd name="csY5" fmla="*/ 96525 h 175659"/>
                  <a:gd name="csX6" fmla="*/ 156134 w 183977"/>
                  <a:gd name="csY6" fmla="*/ 103505 h 175659"/>
                  <a:gd name="csX7" fmla="*/ 127967 w 183977"/>
                  <a:gd name="csY7" fmla="*/ 106383 h 175659"/>
                  <a:gd name="csX8" fmla="*/ 155951 w 183977"/>
                  <a:gd name="csY8" fmla="*/ 125120 h 175659"/>
                  <a:gd name="csX9" fmla="*/ 164094 w 183977"/>
                  <a:gd name="csY9" fmla="*/ 148694 h 175659"/>
                  <a:gd name="csX10" fmla="*/ 152522 w 183977"/>
                  <a:gd name="csY10" fmla="*/ 166819 h 175659"/>
                  <a:gd name="csX11" fmla="*/ 104025 w 183977"/>
                  <a:gd name="csY11" fmla="*/ 153103 h 175659"/>
                  <a:gd name="csX12" fmla="*/ 94228 w 183977"/>
                  <a:gd name="csY12" fmla="*/ 134917 h 175659"/>
                  <a:gd name="csX13" fmla="*/ 70654 w 183977"/>
                  <a:gd name="csY13" fmla="*/ 169452 h 175659"/>
                  <a:gd name="csX14" fmla="*/ 35507 w 183977"/>
                  <a:gd name="csY14" fmla="*/ 170554 h 175659"/>
                  <a:gd name="csX15" fmla="*/ 28587 w 183977"/>
                  <a:gd name="csY15" fmla="*/ 136325 h 175659"/>
                  <a:gd name="csX16" fmla="*/ 41446 w 183977"/>
                  <a:gd name="csY16" fmla="*/ 117527 h 175659"/>
                  <a:gd name="csX17" fmla="*/ 55224 w 183977"/>
                  <a:gd name="csY17" fmla="*/ 105403 h 175659"/>
                  <a:gd name="csX18" fmla="*/ 19403 w 183977"/>
                  <a:gd name="csY18" fmla="*/ 95300 h 175659"/>
                  <a:gd name="csX19" fmla="*/ 115 w 183977"/>
                  <a:gd name="csY19" fmla="*/ 66154 h 175659"/>
                  <a:gd name="csX20" fmla="*/ 17443 w 183977"/>
                  <a:gd name="csY20" fmla="*/ 37497 h 175659"/>
                  <a:gd name="csX21" fmla="*/ 49774 w 183977"/>
                  <a:gd name="csY21" fmla="*/ 45028 h 175659"/>
                  <a:gd name="csX22" fmla="*/ 68327 w 183977"/>
                  <a:gd name="csY22" fmla="*/ 59540 h 175659"/>
                  <a:gd name="csX23" fmla="*/ 69613 w 183977"/>
                  <a:gd name="csY23" fmla="*/ 35966 h 175659"/>
                  <a:gd name="csX24" fmla="*/ 75981 w 183977"/>
                  <a:gd name="csY24" fmla="*/ 14106 h 175659"/>
                  <a:gd name="csX25" fmla="*/ 102311 w 183977"/>
                  <a:gd name="csY25" fmla="*/ 23 h 175659"/>
                  <a:gd name="csX26" fmla="*/ 126375 w 183977"/>
                  <a:gd name="csY26" fmla="*/ 17107 h 175659"/>
                  <a:gd name="csX27" fmla="*/ 127784 w 183977"/>
                  <a:gd name="csY27" fmla="*/ 34129 h 175659"/>
                  <a:gd name="csX28" fmla="*/ 118293 w 183977"/>
                  <a:gd name="csY28" fmla="*/ 62724 h 1756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83977" h="175659">
                    <a:moveTo>
                      <a:pt x="118293" y="62847"/>
                    </a:moveTo>
                    <a:cubicBezTo>
                      <a:pt x="117435" y="64500"/>
                      <a:pt x="116517" y="66154"/>
                      <a:pt x="115660" y="67929"/>
                    </a:cubicBezTo>
                    <a:cubicBezTo>
                      <a:pt x="124110" y="63031"/>
                      <a:pt x="132682" y="58132"/>
                      <a:pt x="142112" y="55499"/>
                    </a:cubicBezTo>
                    <a:cubicBezTo>
                      <a:pt x="151542" y="52866"/>
                      <a:pt x="162013" y="52805"/>
                      <a:pt x="170646" y="57336"/>
                    </a:cubicBezTo>
                    <a:cubicBezTo>
                      <a:pt x="179280" y="61867"/>
                      <a:pt x="185403" y="71786"/>
                      <a:pt x="183689" y="81400"/>
                    </a:cubicBezTo>
                    <a:cubicBezTo>
                      <a:pt x="182586" y="87585"/>
                      <a:pt x="178484" y="92912"/>
                      <a:pt x="173402" y="96525"/>
                    </a:cubicBezTo>
                    <a:cubicBezTo>
                      <a:pt x="168319" y="100137"/>
                      <a:pt x="162196" y="102158"/>
                      <a:pt x="156134" y="103505"/>
                    </a:cubicBezTo>
                    <a:cubicBezTo>
                      <a:pt x="146888" y="105525"/>
                      <a:pt x="137397" y="106076"/>
                      <a:pt x="127967" y="106383"/>
                    </a:cubicBezTo>
                    <a:cubicBezTo>
                      <a:pt x="139295" y="108832"/>
                      <a:pt x="148664" y="116241"/>
                      <a:pt x="155951" y="125120"/>
                    </a:cubicBezTo>
                    <a:cubicBezTo>
                      <a:pt x="161339" y="131733"/>
                      <a:pt x="165013" y="140183"/>
                      <a:pt x="164094" y="148694"/>
                    </a:cubicBezTo>
                    <a:cubicBezTo>
                      <a:pt x="163298" y="156103"/>
                      <a:pt x="158890" y="162961"/>
                      <a:pt x="152522" y="166819"/>
                    </a:cubicBezTo>
                    <a:cubicBezTo>
                      <a:pt x="135989" y="176800"/>
                      <a:pt x="114741" y="166819"/>
                      <a:pt x="104025" y="153103"/>
                    </a:cubicBezTo>
                    <a:cubicBezTo>
                      <a:pt x="99923" y="147837"/>
                      <a:pt x="97841" y="140611"/>
                      <a:pt x="94228" y="134917"/>
                    </a:cubicBezTo>
                    <a:cubicBezTo>
                      <a:pt x="97106" y="146918"/>
                      <a:pt x="79410" y="163390"/>
                      <a:pt x="70654" y="169452"/>
                    </a:cubicBezTo>
                    <a:cubicBezTo>
                      <a:pt x="60306" y="176555"/>
                      <a:pt x="45365" y="178392"/>
                      <a:pt x="35507" y="170554"/>
                    </a:cubicBezTo>
                    <a:cubicBezTo>
                      <a:pt x="25771" y="162777"/>
                      <a:pt x="24056" y="147960"/>
                      <a:pt x="28587" y="136325"/>
                    </a:cubicBezTo>
                    <a:cubicBezTo>
                      <a:pt x="31404" y="129161"/>
                      <a:pt x="36058" y="122976"/>
                      <a:pt x="41446" y="117527"/>
                    </a:cubicBezTo>
                    <a:cubicBezTo>
                      <a:pt x="44141" y="114772"/>
                      <a:pt x="51243" y="106016"/>
                      <a:pt x="55224" y="105403"/>
                    </a:cubicBezTo>
                    <a:cubicBezTo>
                      <a:pt x="43895" y="107056"/>
                      <a:pt x="28833" y="101301"/>
                      <a:pt x="19403" y="95300"/>
                    </a:cubicBezTo>
                    <a:cubicBezTo>
                      <a:pt x="9238" y="88809"/>
                      <a:pt x="1217" y="78155"/>
                      <a:pt x="115" y="66154"/>
                    </a:cubicBezTo>
                    <a:cubicBezTo>
                      <a:pt x="-987" y="54152"/>
                      <a:pt x="5932" y="41232"/>
                      <a:pt x="17443" y="37497"/>
                    </a:cubicBezTo>
                    <a:cubicBezTo>
                      <a:pt x="28343" y="33945"/>
                      <a:pt x="40160" y="38905"/>
                      <a:pt x="49774" y="45028"/>
                    </a:cubicBezTo>
                    <a:cubicBezTo>
                      <a:pt x="52958" y="47049"/>
                      <a:pt x="65327" y="60152"/>
                      <a:pt x="68327" y="59540"/>
                    </a:cubicBezTo>
                    <a:cubicBezTo>
                      <a:pt x="71083" y="58989"/>
                      <a:pt x="69246" y="39823"/>
                      <a:pt x="69613" y="35966"/>
                    </a:cubicBezTo>
                    <a:cubicBezTo>
                      <a:pt x="70287" y="28312"/>
                      <a:pt x="71879" y="20597"/>
                      <a:pt x="75981" y="14106"/>
                    </a:cubicBezTo>
                    <a:cubicBezTo>
                      <a:pt x="81553" y="5288"/>
                      <a:pt x="91902" y="-406"/>
                      <a:pt x="102311" y="23"/>
                    </a:cubicBezTo>
                    <a:cubicBezTo>
                      <a:pt x="112721" y="512"/>
                      <a:pt x="122701" y="7370"/>
                      <a:pt x="126375" y="17107"/>
                    </a:cubicBezTo>
                    <a:cubicBezTo>
                      <a:pt x="128396" y="22495"/>
                      <a:pt x="128580" y="28434"/>
                      <a:pt x="127784" y="34129"/>
                    </a:cubicBezTo>
                    <a:cubicBezTo>
                      <a:pt x="126375" y="44416"/>
                      <a:pt x="123191" y="53662"/>
                      <a:pt x="118293" y="62724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9" name="타원 578">
                <a:extLst>
                  <a:ext uri="{FF2B5EF4-FFF2-40B4-BE49-F238E27FC236}">
                    <a16:creationId xmlns:a16="http://schemas.microsoft.com/office/drawing/2014/main" id="{F32DEBB6-B881-703C-DA41-7797D8A72431}"/>
                  </a:ext>
                </a:extLst>
              </p:cNvPr>
              <p:cNvSpPr/>
              <p:nvPr/>
            </p:nvSpPr>
            <p:spPr>
              <a:xfrm>
                <a:off x="7018339" y="6511181"/>
                <a:ext cx="49108" cy="49108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80" name="그래픽 336">
              <a:extLst>
                <a:ext uri="{FF2B5EF4-FFF2-40B4-BE49-F238E27FC236}">
                  <a16:creationId xmlns:a16="http://schemas.microsoft.com/office/drawing/2014/main" id="{7174DCA9-4870-ED33-4D61-DAFA648BC364}"/>
                </a:ext>
              </a:extLst>
            </p:cNvPr>
            <p:cNvGrpSpPr/>
            <p:nvPr/>
          </p:nvGrpSpPr>
          <p:grpSpPr>
            <a:xfrm>
              <a:off x="8753181" y="6157627"/>
              <a:ext cx="218317" cy="218747"/>
              <a:chOff x="8753181" y="6157627"/>
              <a:chExt cx="218317" cy="218747"/>
            </a:xfrm>
          </p:grpSpPr>
          <p:sp>
            <p:nvSpPr>
              <p:cNvPr id="581" name="자유형: 도형 580">
                <a:extLst>
                  <a:ext uri="{FF2B5EF4-FFF2-40B4-BE49-F238E27FC236}">
                    <a16:creationId xmlns:a16="http://schemas.microsoft.com/office/drawing/2014/main" id="{A184BB1C-21A1-B7EB-551F-7AA567D7E0F0}"/>
                  </a:ext>
                </a:extLst>
              </p:cNvPr>
              <p:cNvSpPr/>
              <p:nvPr/>
            </p:nvSpPr>
            <p:spPr>
              <a:xfrm>
                <a:off x="8753181" y="6157627"/>
                <a:ext cx="218317" cy="218747"/>
              </a:xfrm>
              <a:custGeom>
                <a:avLst/>
                <a:gdLst>
                  <a:gd name="csX0" fmla="*/ 133901 w 218317"/>
                  <a:gd name="csY0" fmla="*/ 65273 h 218747"/>
                  <a:gd name="csX1" fmla="*/ 132860 w 218317"/>
                  <a:gd name="csY1" fmla="*/ 71947 h 218747"/>
                  <a:gd name="csX2" fmla="*/ 157721 w 218317"/>
                  <a:gd name="csY2" fmla="*/ 48005 h 218747"/>
                  <a:gd name="csX3" fmla="*/ 190357 w 218317"/>
                  <a:gd name="csY3" fmla="*/ 39249 h 218747"/>
                  <a:gd name="csX4" fmla="*/ 214115 w 218317"/>
                  <a:gd name="csY4" fmla="*/ 61231 h 218747"/>
                  <a:gd name="csX5" fmla="*/ 208298 w 218317"/>
                  <a:gd name="csY5" fmla="*/ 82050 h 218747"/>
                  <a:gd name="csX6" fmla="*/ 191582 w 218317"/>
                  <a:gd name="csY6" fmla="*/ 96378 h 218747"/>
                  <a:gd name="csX7" fmla="*/ 161150 w 218317"/>
                  <a:gd name="csY7" fmla="*/ 110278 h 218747"/>
                  <a:gd name="csX8" fmla="*/ 199603 w 218317"/>
                  <a:gd name="csY8" fmla="*/ 120626 h 218747"/>
                  <a:gd name="csX9" fmla="*/ 217667 w 218317"/>
                  <a:gd name="csY9" fmla="*/ 143895 h 218747"/>
                  <a:gd name="csX10" fmla="*/ 211605 w 218317"/>
                  <a:gd name="csY10" fmla="*/ 168571 h 218747"/>
                  <a:gd name="csX11" fmla="*/ 152148 w 218317"/>
                  <a:gd name="csY11" fmla="*/ 171633 h 218747"/>
                  <a:gd name="csX12" fmla="*/ 134330 w 218317"/>
                  <a:gd name="csY12" fmla="*/ 155038 h 218747"/>
                  <a:gd name="csX13" fmla="*/ 121042 w 218317"/>
                  <a:gd name="csY13" fmla="*/ 202616 h 218747"/>
                  <a:gd name="csX14" fmla="*/ 82160 w 218317"/>
                  <a:gd name="csY14" fmla="*/ 217189 h 218747"/>
                  <a:gd name="csX15" fmla="*/ 61464 w 218317"/>
                  <a:gd name="csY15" fmla="*/ 181552 h 218747"/>
                  <a:gd name="csX16" fmla="*/ 68689 w 218317"/>
                  <a:gd name="csY16" fmla="*/ 155651 h 218747"/>
                  <a:gd name="csX17" fmla="*/ 79466 w 218317"/>
                  <a:gd name="csY17" fmla="*/ 136853 h 218747"/>
                  <a:gd name="csX18" fmla="*/ 35563 w 218317"/>
                  <a:gd name="csY18" fmla="*/ 139118 h 218747"/>
                  <a:gd name="csX19" fmla="*/ 2926 w 218317"/>
                  <a:gd name="csY19" fmla="*/ 113891 h 218747"/>
                  <a:gd name="csX20" fmla="*/ 11376 w 218317"/>
                  <a:gd name="csY20" fmla="*/ 75253 h 218747"/>
                  <a:gd name="csX21" fmla="*/ 50381 w 218317"/>
                  <a:gd name="csY21" fmla="*/ 71457 h 218747"/>
                  <a:gd name="csX22" fmla="*/ 76588 w 218317"/>
                  <a:gd name="csY22" fmla="*/ 80642 h 218747"/>
                  <a:gd name="csX23" fmla="*/ 69056 w 218317"/>
                  <a:gd name="csY23" fmla="*/ 53822 h 218747"/>
                  <a:gd name="csX24" fmla="*/ 67893 w 218317"/>
                  <a:gd name="csY24" fmla="*/ 26941 h 218747"/>
                  <a:gd name="csX25" fmla="*/ 92018 w 218317"/>
                  <a:gd name="csY25" fmla="*/ 1224 h 218747"/>
                  <a:gd name="csX26" fmla="*/ 125451 w 218317"/>
                  <a:gd name="csY26" fmla="*/ 11205 h 218747"/>
                  <a:gd name="csX27" fmla="*/ 133473 w 218317"/>
                  <a:gd name="csY27" fmla="*/ 29696 h 218747"/>
                  <a:gd name="csX28" fmla="*/ 133717 w 218317"/>
                  <a:gd name="csY28" fmla="*/ 65273 h 218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18317" h="218747">
                    <a:moveTo>
                      <a:pt x="133901" y="65273"/>
                    </a:moveTo>
                    <a:cubicBezTo>
                      <a:pt x="133534" y="67416"/>
                      <a:pt x="133167" y="69681"/>
                      <a:pt x="132860" y="71947"/>
                    </a:cubicBezTo>
                    <a:cubicBezTo>
                      <a:pt x="140453" y="63252"/>
                      <a:pt x="148169" y="54496"/>
                      <a:pt x="157721" y="48005"/>
                    </a:cubicBezTo>
                    <a:cubicBezTo>
                      <a:pt x="167273" y="41515"/>
                      <a:pt x="178968" y="37412"/>
                      <a:pt x="190357" y="39249"/>
                    </a:cubicBezTo>
                    <a:cubicBezTo>
                      <a:pt x="201747" y="41086"/>
                      <a:pt x="212401" y="49781"/>
                      <a:pt x="214115" y="61231"/>
                    </a:cubicBezTo>
                    <a:cubicBezTo>
                      <a:pt x="215217" y="68518"/>
                      <a:pt x="212646" y="76049"/>
                      <a:pt x="208298" y="82050"/>
                    </a:cubicBezTo>
                    <a:cubicBezTo>
                      <a:pt x="203951" y="88051"/>
                      <a:pt x="197950" y="92582"/>
                      <a:pt x="191582" y="96378"/>
                    </a:cubicBezTo>
                    <a:cubicBezTo>
                      <a:pt x="182030" y="102134"/>
                      <a:pt x="171620" y="106359"/>
                      <a:pt x="161150" y="110278"/>
                    </a:cubicBezTo>
                    <a:cubicBezTo>
                      <a:pt x="174743" y="108747"/>
                      <a:pt x="188030" y="113401"/>
                      <a:pt x="199603" y="120626"/>
                    </a:cubicBezTo>
                    <a:cubicBezTo>
                      <a:pt x="208176" y="125953"/>
                      <a:pt x="215463" y="134036"/>
                      <a:pt x="217667" y="143895"/>
                    </a:cubicBezTo>
                    <a:cubicBezTo>
                      <a:pt x="219565" y="152467"/>
                      <a:pt x="217238" y="161836"/>
                      <a:pt x="211605" y="168571"/>
                    </a:cubicBezTo>
                    <a:cubicBezTo>
                      <a:pt x="196909" y="185961"/>
                      <a:pt x="169355" y="182961"/>
                      <a:pt x="152148" y="171633"/>
                    </a:cubicBezTo>
                    <a:cubicBezTo>
                      <a:pt x="145597" y="167285"/>
                      <a:pt x="140453" y="159999"/>
                      <a:pt x="134330" y="155038"/>
                    </a:cubicBezTo>
                    <a:cubicBezTo>
                      <a:pt x="142106" y="167346"/>
                      <a:pt x="128574" y="192513"/>
                      <a:pt x="121042" y="202616"/>
                    </a:cubicBezTo>
                    <a:cubicBezTo>
                      <a:pt x="112164" y="214495"/>
                      <a:pt x="96121" y="222211"/>
                      <a:pt x="82160" y="217189"/>
                    </a:cubicBezTo>
                    <a:cubicBezTo>
                      <a:pt x="68322" y="212230"/>
                      <a:pt x="60790" y="196248"/>
                      <a:pt x="61464" y="181552"/>
                    </a:cubicBezTo>
                    <a:cubicBezTo>
                      <a:pt x="61892" y="172490"/>
                      <a:pt x="64770" y="163795"/>
                      <a:pt x="68689" y="155651"/>
                    </a:cubicBezTo>
                    <a:cubicBezTo>
                      <a:pt x="70648" y="151549"/>
                      <a:pt x="75241" y="139057"/>
                      <a:pt x="79466" y="136853"/>
                    </a:cubicBezTo>
                    <a:cubicBezTo>
                      <a:pt x="67403" y="142976"/>
                      <a:pt x="48421" y="142302"/>
                      <a:pt x="35563" y="139118"/>
                    </a:cubicBezTo>
                    <a:cubicBezTo>
                      <a:pt x="21724" y="135690"/>
                      <a:pt x="8743" y="126872"/>
                      <a:pt x="2926" y="113891"/>
                    </a:cubicBezTo>
                    <a:cubicBezTo>
                      <a:pt x="-2891" y="100909"/>
                      <a:pt x="-13" y="83826"/>
                      <a:pt x="11376" y="75253"/>
                    </a:cubicBezTo>
                    <a:cubicBezTo>
                      <a:pt x="22214" y="67171"/>
                      <a:pt x="37277" y="68212"/>
                      <a:pt x="50381" y="71457"/>
                    </a:cubicBezTo>
                    <a:cubicBezTo>
                      <a:pt x="54728" y="72498"/>
                      <a:pt x="73465" y="82479"/>
                      <a:pt x="76588" y="80642"/>
                    </a:cubicBezTo>
                    <a:cubicBezTo>
                      <a:pt x="79466" y="78989"/>
                      <a:pt x="70158" y="58292"/>
                      <a:pt x="69056" y="53822"/>
                    </a:cubicBezTo>
                    <a:cubicBezTo>
                      <a:pt x="66913" y="45004"/>
                      <a:pt x="65750" y="35759"/>
                      <a:pt x="67893" y="26941"/>
                    </a:cubicBezTo>
                    <a:cubicBezTo>
                      <a:pt x="70771" y="15001"/>
                      <a:pt x="80201" y="4653"/>
                      <a:pt x="92018" y="1224"/>
                    </a:cubicBezTo>
                    <a:cubicBezTo>
                      <a:pt x="103836" y="-2205"/>
                      <a:pt x="117613" y="1714"/>
                      <a:pt x="125451" y="11205"/>
                    </a:cubicBezTo>
                    <a:cubicBezTo>
                      <a:pt x="129738" y="16470"/>
                      <a:pt x="132187" y="23022"/>
                      <a:pt x="133473" y="29696"/>
                    </a:cubicBezTo>
                    <a:cubicBezTo>
                      <a:pt x="135800" y="41698"/>
                      <a:pt x="135738" y="53332"/>
                      <a:pt x="133717" y="65273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82" name="타원 581">
                <a:extLst>
                  <a:ext uri="{FF2B5EF4-FFF2-40B4-BE49-F238E27FC236}">
                    <a16:creationId xmlns:a16="http://schemas.microsoft.com/office/drawing/2014/main" id="{3C595095-A8B1-3F1D-E122-52B7280D0D12}"/>
                  </a:ext>
                </a:extLst>
              </p:cNvPr>
              <p:cNvSpPr/>
              <p:nvPr/>
            </p:nvSpPr>
            <p:spPr>
              <a:xfrm>
                <a:off x="8835647" y="6235269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</p:grpSp>
      <p:grpSp>
        <p:nvGrpSpPr>
          <p:cNvPr id="272" name="그래픽 21">
            <a:extLst>
              <a:ext uri="{FF2B5EF4-FFF2-40B4-BE49-F238E27FC236}">
                <a16:creationId xmlns:a16="http://schemas.microsoft.com/office/drawing/2014/main" id="{3AA50B62-3E57-D1F7-E6A5-268524244001}"/>
              </a:ext>
            </a:extLst>
          </p:cNvPr>
          <p:cNvGrpSpPr/>
          <p:nvPr/>
        </p:nvGrpSpPr>
        <p:grpSpPr>
          <a:xfrm>
            <a:off x="5290000" y="2880176"/>
            <a:ext cx="183941" cy="245418"/>
            <a:chOff x="5290000" y="2880176"/>
            <a:chExt cx="183941" cy="245418"/>
          </a:xfrm>
          <a:solidFill>
            <a:srgbClr val="FFFFFF"/>
          </a:solidFill>
        </p:grpSpPr>
        <p:sp>
          <p:nvSpPr>
            <p:cNvPr id="273" name="타원 272">
              <a:extLst>
                <a:ext uri="{FF2B5EF4-FFF2-40B4-BE49-F238E27FC236}">
                  <a16:creationId xmlns:a16="http://schemas.microsoft.com/office/drawing/2014/main" id="{8B18AB02-0537-BCFD-527F-5F1AEB3C65B0}"/>
                </a:ext>
              </a:extLst>
            </p:cNvPr>
            <p:cNvSpPr/>
            <p:nvPr/>
          </p:nvSpPr>
          <p:spPr>
            <a:xfrm>
              <a:off x="5290000" y="30332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4" name="타원 273">
              <a:extLst>
                <a:ext uri="{FF2B5EF4-FFF2-40B4-BE49-F238E27FC236}">
                  <a16:creationId xmlns:a16="http://schemas.microsoft.com/office/drawing/2014/main" id="{FA08223B-C365-7871-3DF4-63A959DF5077}"/>
                </a:ext>
              </a:extLst>
            </p:cNvPr>
            <p:cNvSpPr/>
            <p:nvPr/>
          </p:nvSpPr>
          <p:spPr>
            <a:xfrm>
              <a:off x="5416996" y="28801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5" name="그래픽 21">
            <a:extLst>
              <a:ext uri="{FF2B5EF4-FFF2-40B4-BE49-F238E27FC236}">
                <a16:creationId xmlns:a16="http://schemas.microsoft.com/office/drawing/2014/main" id="{37BF0641-88D4-5EA1-26A0-B29024ED6D72}"/>
              </a:ext>
            </a:extLst>
          </p:cNvPr>
          <p:cNvGrpSpPr/>
          <p:nvPr/>
        </p:nvGrpSpPr>
        <p:grpSpPr>
          <a:xfrm>
            <a:off x="8011708" y="4505583"/>
            <a:ext cx="159815" cy="284851"/>
            <a:chOff x="8011708" y="4505583"/>
            <a:chExt cx="159815" cy="284851"/>
          </a:xfrm>
          <a:solidFill>
            <a:srgbClr val="FFFFFF"/>
          </a:solidFill>
        </p:grpSpPr>
        <p:sp>
          <p:nvSpPr>
            <p:cNvPr id="276" name="타원 275">
              <a:extLst>
                <a:ext uri="{FF2B5EF4-FFF2-40B4-BE49-F238E27FC236}">
                  <a16:creationId xmlns:a16="http://schemas.microsoft.com/office/drawing/2014/main" id="{1E992586-F683-46DF-98F7-026E8571E2CB}"/>
                </a:ext>
              </a:extLst>
            </p:cNvPr>
            <p:cNvSpPr/>
            <p:nvPr/>
          </p:nvSpPr>
          <p:spPr>
            <a:xfrm>
              <a:off x="8011708" y="472552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7" name="타원 276">
              <a:extLst>
                <a:ext uri="{FF2B5EF4-FFF2-40B4-BE49-F238E27FC236}">
                  <a16:creationId xmlns:a16="http://schemas.microsoft.com/office/drawing/2014/main" id="{9EED5A5E-1EB0-31B6-DD23-9D519AD5273A}"/>
                </a:ext>
              </a:extLst>
            </p:cNvPr>
            <p:cNvSpPr/>
            <p:nvPr/>
          </p:nvSpPr>
          <p:spPr>
            <a:xfrm>
              <a:off x="8049427" y="4505583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8" name="타원 277">
              <a:extLst>
                <a:ext uri="{FF2B5EF4-FFF2-40B4-BE49-F238E27FC236}">
                  <a16:creationId xmlns:a16="http://schemas.microsoft.com/office/drawing/2014/main" id="{77A8EF42-AB31-7741-09FF-2A3656021795}"/>
                </a:ext>
              </a:extLst>
            </p:cNvPr>
            <p:cNvSpPr/>
            <p:nvPr/>
          </p:nvSpPr>
          <p:spPr>
            <a:xfrm>
              <a:off x="8126334" y="4589838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9" name="그래픽 21">
            <a:extLst>
              <a:ext uri="{FF2B5EF4-FFF2-40B4-BE49-F238E27FC236}">
                <a16:creationId xmlns:a16="http://schemas.microsoft.com/office/drawing/2014/main" id="{7D803A57-1108-7B3B-72A5-26EFCD9B39A8}"/>
              </a:ext>
            </a:extLst>
          </p:cNvPr>
          <p:cNvGrpSpPr/>
          <p:nvPr/>
        </p:nvGrpSpPr>
        <p:grpSpPr>
          <a:xfrm>
            <a:off x="3992185" y="5777497"/>
            <a:ext cx="211924" cy="200657"/>
            <a:chOff x="3992185" y="5777497"/>
            <a:chExt cx="211924" cy="200657"/>
          </a:xfrm>
          <a:solidFill>
            <a:srgbClr val="FFFFFF"/>
          </a:solidFill>
        </p:grpSpPr>
        <p:sp>
          <p:nvSpPr>
            <p:cNvPr id="280" name="타원 279">
              <a:extLst>
                <a:ext uri="{FF2B5EF4-FFF2-40B4-BE49-F238E27FC236}">
                  <a16:creationId xmlns:a16="http://schemas.microsoft.com/office/drawing/2014/main" id="{671DBC79-223B-1946-66CF-46C9A3A9BA7D}"/>
                </a:ext>
              </a:extLst>
            </p:cNvPr>
            <p:cNvSpPr/>
            <p:nvPr/>
          </p:nvSpPr>
          <p:spPr>
            <a:xfrm>
              <a:off x="4087034" y="591324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1" name="타원 280">
              <a:extLst>
                <a:ext uri="{FF2B5EF4-FFF2-40B4-BE49-F238E27FC236}">
                  <a16:creationId xmlns:a16="http://schemas.microsoft.com/office/drawing/2014/main" id="{6694C895-1C65-6FC7-7746-6B7B2C9DB177}"/>
                </a:ext>
              </a:extLst>
            </p:cNvPr>
            <p:cNvSpPr/>
            <p:nvPr/>
          </p:nvSpPr>
          <p:spPr>
            <a:xfrm>
              <a:off x="4157696" y="5813624"/>
              <a:ext cx="46413" cy="46413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2" name="타원 281">
              <a:extLst>
                <a:ext uri="{FF2B5EF4-FFF2-40B4-BE49-F238E27FC236}">
                  <a16:creationId xmlns:a16="http://schemas.microsoft.com/office/drawing/2014/main" id="{58715C29-7A3C-3E0B-6B43-43476C807D9B}"/>
                </a:ext>
              </a:extLst>
            </p:cNvPr>
            <p:cNvSpPr/>
            <p:nvPr/>
          </p:nvSpPr>
          <p:spPr>
            <a:xfrm>
              <a:off x="3992185" y="5777497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3" name="그래픽 21">
            <a:extLst>
              <a:ext uri="{FF2B5EF4-FFF2-40B4-BE49-F238E27FC236}">
                <a16:creationId xmlns:a16="http://schemas.microsoft.com/office/drawing/2014/main" id="{C50A890A-95F5-13A5-6E24-3614D2DED4D5}"/>
              </a:ext>
            </a:extLst>
          </p:cNvPr>
          <p:cNvGrpSpPr/>
          <p:nvPr/>
        </p:nvGrpSpPr>
        <p:grpSpPr>
          <a:xfrm>
            <a:off x="4616814" y="1669616"/>
            <a:ext cx="80581" cy="156815"/>
            <a:chOff x="4616814" y="1669616"/>
            <a:chExt cx="80581" cy="156815"/>
          </a:xfrm>
          <a:solidFill>
            <a:srgbClr val="FFFFFF"/>
          </a:solidFill>
        </p:grpSpPr>
        <p:sp>
          <p:nvSpPr>
            <p:cNvPr id="284" name="타원 283">
              <a:extLst>
                <a:ext uri="{FF2B5EF4-FFF2-40B4-BE49-F238E27FC236}">
                  <a16:creationId xmlns:a16="http://schemas.microsoft.com/office/drawing/2014/main" id="{0CEC23CB-7C5A-695F-DAC7-C12CC246B37E}"/>
                </a:ext>
              </a:extLst>
            </p:cNvPr>
            <p:cNvSpPr/>
            <p:nvPr/>
          </p:nvSpPr>
          <p:spPr>
            <a:xfrm>
              <a:off x="4616814" y="166961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5" name="타원 284">
              <a:extLst>
                <a:ext uri="{FF2B5EF4-FFF2-40B4-BE49-F238E27FC236}">
                  <a16:creationId xmlns:a16="http://schemas.microsoft.com/office/drawing/2014/main" id="{5E403B9A-E425-F8B9-59F7-E2B91E49ECDE}"/>
                </a:ext>
              </a:extLst>
            </p:cNvPr>
            <p:cNvSpPr/>
            <p:nvPr/>
          </p:nvSpPr>
          <p:spPr>
            <a:xfrm>
              <a:off x="4656003" y="1785039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6" name="그래픽 21">
            <a:extLst>
              <a:ext uri="{FF2B5EF4-FFF2-40B4-BE49-F238E27FC236}">
                <a16:creationId xmlns:a16="http://schemas.microsoft.com/office/drawing/2014/main" id="{1E94A286-DE32-712F-830A-8E2514EBAA15}"/>
              </a:ext>
            </a:extLst>
          </p:cNvPr>
          <p:cNvGrpSpPr/>
          <p:nvPr/>
        </p:nvGrpSpPr>
        <p:grpSpPr>
          <a:xfrm>
            <a:off x="7179318" y="1126487"/>
            <a:ext cx="152835" cy="245969"/>
            <a:chOff x="7179318" y="1126487"/>
            <a:chExt cx="152835" cy="245969"/>
          </a:xfrm>
          <a:solidFill>
            <a:srgbClr val="FFFFFF"/>
          </a:solidFill>
        </p:grpSpPr>
        <p:sp>
          <p:nvSpPr>
            <p:cNvPr id="287" name="타원 286">
              <a:extLst>
                <a:ext uri="{FF2B5EF4-FFF2-40B4-BE49-F238E27FC236}">
                  <a16:creationId xmlns:a16="http://schemas.microsoft.com/office/drawing/2014/main" id="{2EF78EB0-846A-AF7F-DC3F-0DE6E81E5E4E}"/>
                </a:ext>
              </a:extLst>
            </p:cNvPr>
            <p:cNvSpPr/>
            <p:nvPr/>
          </p:nvSpPr>
          <p:spPr>
            <a:xfrm>
              <a:off x="7274228" y="124919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8" name="타원 287">
              <a:extLst>
                <a:ext uri="{FF2B5EF4-FFF2-40B4-BE49-F238E27FC236}">
                  <a16:creationId xmlns:a16="http://schemas.microsoft.com/office/drawing/2014/main" id="{100B03CB-25CC-F6E8-2339-EDC384BEFEF2}"/>
                </a:ext>
              </a:extLst>
            </p:cNvPr>
            <p:cNvSpPr/>
            <p:nvPr/>
          </p:nvSpPr>
          <p:spPr>
            <a:xfrm>
              <a:off x="7225671" y="1331064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9" name="타원 288">
              <a:extLst>
                <a:ext uri="{FF2B5EF4-FFF2-40B4-BE49-F238E27FC236}">
                  <a16:creationId xmlns:a16="http://schemas.microsoft.com/office/drawing/2014/main" id="{94AC8946-35C6-C8D1-5401-0E746FC935A7}"/>
                </a:ext>
              </a:extLst>
            </p:cNvPr>
            <p:cNvSpPr/>
            <p:nvPr/>
          </p:nvSpPr>
          <p:spPr>
            <a:xfrm>
              <a:off x="7179318" y="1126487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4" name="그래픽 7">
            <a:extLst>
              <a:ext uri="{FF2B5EF4-FFF2-40B4-BE49-F238E27FC236}">
                <a16:creationId xmlns:a16="http://schemas.microsoft.com/office/drawing/2014/main" id="{7C1D0F7B-D133-961F-84EE-8CC718D49A85}"/>
              </a:ext>
            </a:extLst>
          </p:cNvPr>
          <p:cNvGrpSpPr/>
          <p:nvPr userDrawn="1"/>
        </p:nvGrpSpPr>
        <p:grpSpPr>
          <a:xfrm>
            <a:off x="714905" y="5878049"/>
            <a:ext cx="183941" cy="245418"/>
            <a:chOff x="2661100" y="4175576"/>
            <a:chExt cx="183941" cy="245418"/>
          </a:xfrm>
          <a:solidFill>
            <a:srgbClr val="FFFFFF"/>
          </a:solidFill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3543A67-4949-63E2-26F2-91FE92CBAE22}"/>
                </a:ext>
              </a:extLst>
            </p:cNvPr>
            <p:cNvSpPr/>
            <p:nvPr/>
          </p:nvSpPr>
          <p:spPr>
            <a:xfrm>
              <a:off x="2661100" y="43286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33D996C-79DF-6345-51B5-DF7AFFDD0B10}"/>
                </a:ext>
              </a:extLst>
            </p:cNvPr>
            <p:cNvSpPr/>
            <p:nvPr/>
          </p:nvSpPr>
          <p:spPr>
            <a:xfrm>
              <a:off x="2788096" y="41755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0C6E20F9-A6CA-C12E-BD95-F42D47C8B0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286" y="6545922"/>
            <a:ext cx="615428" cy="26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886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678F5327-9EEF-DC02-1F18-9D3A49D8136D}"/>
              </a:ext>
            </a:extLst>
          </p:cNvPr>
          <p:cNvSpPr/>
          <p:nvPr userDrawn="1"/>
        </p:nvSpPr>
        <p:spPr>
          <a:xfrm>
            <a:off x="0" y="5616418"/>
            <a:ext cx="12192000" cy="1240251"/>
          </a:xfrm>
          <a:prstGeom prst="rect">
            <a:avLst/>
          </a:prstGeom>
          <a:solidFill>
            <a:srgbClr val="D4E8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/>
          </a:p>
        </p:txBody>
      </p:sp>
      <p:sp>
        <p:nvSpPr>
          <p:cNvPr id="314" name="자유형: 도형 313">
            <a:extLst>
              <a:ext uri="{FF2B5EF4-FFF2-40B4-BE49-F238E27FC236}">
                <a16:creationId xmlns:a16="http://schemas.microsoft.com/office/drawing/2014/main" id="{864FCC87-8050-C696-FFCB-486F0DF937E7}"/>
              </a:ext>
            </a:extLst>
          </p:cNvPr>
          <p:cNvSpPr/>
          <p:nvPr/>
        </p:nvSpPr>
        <p:spPr>
          <a:xfrm>
            <a:off x="10770295" y="9917715"/>
            <a:ext cx="143607" cy="44310"/>
          </a:xfrm>
          <a:custGeom>
            <a:avLst/>
            <a:gdLst>
              <a:gd name="csX0" fmla="*/ 1916 w 143607"/>
              <a:gd name="csY0" fmla="*/ 7682 h 44310"/>
              <a:gd name="csX1" fmla="*/ 814 w 143607"/>
              <a:gd name="csY1" fmla="*/ 22071 h 44310"/>
              <a:gd name="csX2" fmla="*/ 54024 w 143607"/>
              <a:gd name="csY2" fmla="*/ 26970 h 44310"/>
              <a:gd name="csX3" fmla="*/ 91988 w 143607"/>
              <a:gd name="csY3" fmla="*/ 8784 h 44310"/>
              <a:gd name="csX4" fmla="*/ 109501 w 143607"/>
              <a:gd name="csY4" fmla="*/ 6763 h 44310"/>
              <a:gd name="csX5" fmla="*/ 137913 w 143607"/>
              <a:gd name="csY5" fmla="*/ 15580 h 44310"/>
              <a:gd name="csX6" fmla="*/ 137361 w 143607"/>
              <a:gd name="csY6" fmla="*/ 42033 h 44310"/>
              <a:gd name="csX7" fmla="*/ 119298 w 143607"/>
              <a:gd name="csY7" fmla="*/ 43319 h 44310"/>
              <a:gd name="csX8" fmla="*/ 57698 w 143607"/>
              <a:gd name="csY8" fmla="*/ 9457 h 44310"/>
              <a:gd name="csX9" fmla="*/ 1977 w 143607"/>
              <a:gd name="csY9" fmla="*/ 7682 h 443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607" h="44310">
                <a:moveTo>
                  <a:pt x="1916" y="7682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4"/>
                  <a:pt x="44840" y="30154"/>
                  <a:pt x="54024" y="26970"/>
                </a:cubicBezTo>
                <a:cubicBezTo>
                  <a:pt x="67312" y="22438"/>
                  <a:pt x="78395" y="12580"/>
                  <a:pt x="91988" y="8784"/>
                </a:cubicBezTo>
                <a:cubicBezTo>
                  <a:pt x="97683" y="7192"/>
                  <a:pt x="103623" y="6763"/>
                  <a:pt x="109501" y="6763"/>
                </a:cubicBezTo>
                <a:cubicBezTo>
                  <a:pt x="119665" y="6763"/>
                  <a:pt x="130626" y="8416"/>
                  <a:pt x="137913" y="15580"/>
                </a:cubicBezTo>
                <a:cubicBezTo>
                  <a:pt x="145199" y="22745"/>
                  <a:pt x="145995" y="36706"/>
                  <a:pt x="137361" y="42033"/>
                </a:cubicBezTo>
                <a:cubicBezTo>
                  <a:pt x="132095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2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5" name="자유형: 도형 314">
            <a:extLst>
              <a:ext uri="{FF2B5EF4-FFF2-40B4-BE49-F238E27FC236}">
                <a16:creationId xmlns:a16="http://schemas.microsoft.com/office/drawing/2014/main" id="{B70804EB-5793-A4D2-B9BF-31E591C3B5ED}"/>
              </a:ext>
            </a:extLst>
          </p:cNvPr>
          <p:cNvSpPr/>
          <p:nvPr/>
        </p:nvSpPr>
        <p:spPr>
          <a:xfrm>
            <a:off x="11241170" y="9948454"/>
            <a:ext cx="143584" cy="44309"/>
          </a:xfrm>
          <a:custGeom>
            <a:avLst/>
            <a:gdLst>
              <a:gd name="csX0" fmla="*/ 1916 w 143584"/>
              <a:gd name="csY0" fmla="*/ 7681 h 44309"/>
              <a:gd name="csX1" fmla="*/ 814 w 143584"/>
              <a:gd name="csY1" fmla="*/ 22071 h 44309"/>
              <a:gd name="csX2" fmla="*/ 54025 w 143584"/>
              <a:gd name="csY2" fmla="*/ 26970 h 44309"/>
              <a:gd name="csX3" fmla="*/ 91988 w 143584"/>
              <a:gd name="csY3" fmla="*/ 8784 h 44309"/>
              <a:gd name="csX4" fmla="*/ 109501 w 143584"/>
              <a:gd name="csY4" fmla="*/ 6763 h 44309"/>
              <a:gd name="csX5" fmla="*/ 137913 w 143584"/>
              <a:gd name="csY5" fmla="*/ 15581 h 44309"/>
              <a:gd name="csX6" fmla="*/ 137361 w 143584"/>
              <a:gd name="csY6" fmla="*/ 42033 h 44309"/>
              <a:gd name="csX7" fmla="*/ 119298 w 143584"/>
              <a:gd name="csY7" fmla="*/ 43319 h 44309"/>
              <a:gd name="csX8" fmla="*/ 57698 w 143584"/>
              <a:gd name="csY8" fmla="*/ 9457 h 44309"/>
              <a:gd name="csX9" fmla="*/ 1977 w 143584"/>
              <a:gd name="csY9" fmla="*/ 7681 h 44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584" h="44309">
                <a:moveTo>
                  <a:pt x="1916" y="7681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3"/>
                  <a:pt x="44840" y="30154"/>
                  <a:pt x="54025" y="26970"/>
                </a:cubicBezTo>
                <a:cubicBezTo>
                  <a:pt x="67312" y="22439"/>
                  <a:pt x="78395" y="12580"/>
                  <a:pt x="91988" y="8784"/>
                </a:cubicBezTo>
                <a:cubicBezTo>
                  <a:pt x="97683" y="7192"/>
                  <a:pt x="103622" y="6763"/>
                  <a:pt x="109501" y="6763"/>
                </a:cubicBezTo>
                <a:cubicBezTo>
                  <a:pt x="119665" y="6763"/>
                  <a:pt x="130626" y="8416"/>
                  <a:pt x="137913" y="15581"/>
                </a:cubicBezTo>
                <a:cubicBezTo>
                  <a:pt x="145138" y="22683"/>
                  <a:pt x="145995" y="36705"/>
                  <a:pt x="137361" y="42033"/>
                </a:cubicBezTo>
                <a:cubicBezTo>
                  <a:pt x="132096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1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7" name="사각형: 둥근 모서리 316">
            <a:extLst>
              <a:ext uri="{FF2B5EF4-FFF2-40B4-BE49-F238E27FC236}">
                <a16:creationId xmlns:a16="http://schemas.microsoft.com/office/drawing/2014/main" id="{191459A3-4C5B-515C-EB99-9DF917DF795A}"/>
              </a:ext>
            </a:extLst>
          </p:cNvPr>
          <p:cNvSpPr/>
          <p:nvPr/>
        </p:nvSpPr>
        <p:spPr>
          <a:xfrm>
            <a:off x="233727" y="561643"/>
            <a:ext cx="11724546" cy="5810197"/>
          </a:xfrm>
          <a:prstGeom prst="roundRect">
            <a:avLst>
              <a:gd name="adj" fmla="val 47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0" name="그래픽 7">
            <a:extLst>
              <a:ext uri="{FF2B5EF4-FFF2-40B4-BE49-F238E27FC236}">
                <a16:creationId xmlns:a16="http://schemas.microsoft.com/office/drawing/2014/main" id="{D187C040-E6AD-25DE-FC35-8019C77137F7}"/>
              </a:ext>
            </a:extLst>
          </p:cNvPr>
          <p:cNvGrpSpPr/>
          <p:nvPr/>
        </p:nvGrpSpPr>
        <p:grpSpPr>
          <a:xfrm>
            <a:off x="9630561" y="5900305"/>
            <a:ext cx="1920471" cy="728907"/>
            <a:chOff x="1751388" y="7140191"/>
            <a:chExt cx="1920471" cy="728907"/>
          </a:xfrm>
        </p:grpSpPr>
        <p:grpSp>
          <p:nvGrpSpPr>
            <p:cNvPr id="231" name="그래픽 7">
              <a:extLst>
                <a:ext uri="{FF2B5EF4-FFF2-40B4-BE49-F238E27FC236}">
                  <a16:creationId xmlns:a16="http://schemas.microsoft.com/office/drawing/2014/main" id="{E5B58FA2-77A6-D235-64CB-7BD0A7D61612}"/>
                </a:ext>
              </a:extLst>
            </p:cNvPr>
            <p:cNvGrpSpPr/>
            <p:nvPr/>
          </p:nvGrpSpPr>
          <p:grpSpPr>
            <a:xfrm>
              <a:off x="1944194" y="7140191"/>
              <a:ext cx="1450773" cy="663328"/>
              <a:chOff x="1944194" y="7140191"/>
              <a:chExt cx="1450773" cy="663328"/>
            </a:xfrm>
          </p:grpSpPr>
          <p:sp>
            <p:nvSpPr>
              <p:cNvPr id="232" name="직사각형 231">
                <a:extLst>
                  <a:ext uri="{FF2B5EF4-FFF2-40B4-BE49-F238E27FC236}">
                    <a16:creationId xmlns:a16="http://schemas.microsoft.com/office/drawing/2014/main" id="{BD7CADD0-35F5-65B4-2618-88F444DFE87D}"/>
                  </a:ext>
                </a:extLst>
              </p:cNvPr>
              <p:cNvSpPr/>
              <p:nvPr/>
            </p:nvSpPr>
            <p:spPr>
              <a:xfrm>
                <a:off x="1944194" y="7210669"/>
                <a:ext cx="436830" cy="570316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3" name="직사각형 232">
                <a:extLst>
                  <a:ext uri="{FF2B5EF4-FFF2-40B4-BE49-F238E27FC236}">
                    <a16:creationId xmlns:a16="http://schemas.microsoft.com/office/drawing/2014/main" id="{2EDC3CC4-BCCD-59C2-437E-D89BD657EC22}"/>
                  </a:ext>
                </a:extLst>
              </p:cNvPr>
              <p:cNvSpPr/>
              <p:nvPr/>
            </p:nvSpPr>
            <p:spPr>
              <a:xfrm>
                <a:off x="2216800" y="7225855"/>
                <a:ext cx="1178167" cy="577664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4" name="자유형: 도형 233">
                <a:extLst>
                  <a:ext uri="{FF2B5EF4-FFF2-40B4-BE49-F238E27FC236}">
                    <a16:creationId xmlns:a16="http://schemas.microsoft.com/office/drawing/2014/main" id="{546B7087-6F67-CC7E-0A73-3AFF41A260E0}"/>
                  </a:ext>
                </a:extLst>
              </p:cNvPr>
              <p:cNvSpPr/>
              <p:nvPr/>
            </p:nvSpPr>
            <p:spPr>
              <a:xfrm>
                <a:off x="1944204" y="7140191"/>
                <a:ext cx="1450707" cy="190187"/>
              </a:xfrm>
              <a:custGeom>
                <a:avLst/>
                <a:gdLst>
                  <a:gd name="csX0" fmla="*/ 269044 w 1450707"/>
                  <a:gd name="csY0" fmla="*/ 12982 h 190187"/>
                  <a:gd name="csX1" fmla="*/ 12727 w 1450707"/>
                  <a:gd name="csY1" fmla="*/ 54864 h 190187"/>
                  <a:gd name="csX2" fmla="*/ 358 w 1450707"/>
                  <a:gd name="csY2" fmla="*/ 73479 h 190187"/>
                  <a:gd name="csX3" fmla="*/ 44935 w 1450707"/>
                  <a:gd name="csY3" fmla="*/ 110096 h 190187"/>
                  <a:gd name="csX4" fmla="*/ 292129 w 1450707"/>
                  <a:gd name="csY4" fmla="*/ 126506 h 190187"/>
                  <a:gd name="csX5" fmla="*/ 315397 w 1450707"/>
                  <a:gd name="csY5" fmla="*/ 170838 h 190187"/>
                  <a:gd name="csX6" fmla="*/ 779904 w 1450707"/>
                  <a:gd name="csY6" fmla="*/ 190188 h 190187"/>
                  <a:gd name="csX7" fmla="*/ 1093903 w 1450707"/>
                  <a:gd name="csY7" fmla="*/ 153755 h 190187"/>
                  <a:gd name="csX8" fmla="*/ 1410105 w 1450707"/>
                  <a:gd name="csY8" fmla="*/ 121669 h 190187"/>
                  <a:gd name="csX9" fmla="*/ 1449416 w 1450707"/>
                  <a:gd name="csY9" fmla="*/ 93747 h 190187"/>
                  <a:gd name="csX10" fmla="*/ 1042896 w 1450707"/>
                  <a:gd name="csY10" fmla="*/ 1 h 190187"/>
                  <a:gd name="csX11" fmla="*/ 523342 w 1450707"/>
                  <a:gd name="csY11" fmla="*/ 5634 h 190187"/>
                  <a:gd name="csX12" fmla="*/ 269044 w 1450707"/>
                  <a:gd name="csY12" fmla="*/ 13043 h 1901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50707" h="190187">
                    <a:moveTo>
                      <a:pt x="269044" y="12982"/>
                    </a:moveTo>
                    <a:cubicBezTo>
                      <a:pt x="222324" y="14390"/>
                      <a:pt x="69489" y="25902"/>
                      <a:pt x="12727" y="54864"/>
                    </a:cubicBezTo>
                    <a:cubicBezTo>
                      <a:pt x="5930" y="58293"/>
                      <a:pt x="1705" y="66009"/>
                      <a:pt x="358" y="73479"/>
                    </a:cubicBezTo>
                    <a:cubicBezTo>
                      <a:pt x="-3439" y="94665"/>
                      <a:pt x="23749" y="106483"/>
                      <a:pt x="44935" y="110096"/>
                    </a:cubicBezTo>
                    <a:cubicBezTo>
                      <a:pt x="126925" y="123934"/>
                      <a:pt x="209159" y="120812"/>
                      <a:pt x="292129" y="126506"/>
                    </a:cubicBezTo>
                    <a:cubicBezTo>
                      <a:pt x="281720" y="128404"/>
                      <a:pt x="203098" y="152775"/>
                      <a:pt x="315397" y="170838"/>
                    </a:cubicBezTo>
                    <a:cubicBezTo>
                      <a:pt x="382814" y="181676"/>
                      <a:pt x="518994" y="190188"/>
                      <a:pt x="779904" y="190188"/>
                    </a:cubicBezTo>
                    <a:cubicBezTo>
                      <a:pt x="1040814" y="190188"/>
                      <a:pt x="1040631" y="156755"/>
                      <a:pt x="1093903" y="153755"/>
                    </a:cubicBezTo>
                    <a:cubicBezTo>
                      <a:pt x="1214408" y="147080"/>
                      <a:pt x="1346240" y="144570"/>
                      <a:pt x="1410105" y="121669"/>
                    </a:cubicBezTo>
                    <a:cubicBezTo>
                      <a:pt x="1425720" y="116097"/>
                      <a:pt x="1442987" y="108994"/>
                      <a:pt x="1449416" y="93747"/>
                    </a:cubicBezTo>
                    <a:cubicBezTo>
                      <a:pt x="1461357" y="65641"/>
                      <a:pt x="1395410" y="-244"/>
                      <a:pt x="1042896" y="1"/>
                    </a:cubicBezTo>
                    <a:cubicBezTo>
                      <a:pt x="890796" y="123"/>
                      <a:pt x="675320" y="1715"/>
                      <a:pt x="523342" y="5634"/>
                    </a:cubicBezTo>
                    <a:cubicBezTo>
                      <a:pt x="438596" y="7838"/>
                      <a:pt x="353851" y="10410"/>
                      <a:pt x="269044" y="13043"/>
                    </a:cubicBezTo>
                    <a:close/>
                  </a:path>
                </a:pathLst>
              </a:custGeom>
              <a:solidFill>
                <a:srgbClr val="BE833C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71EBF268-703E-48A5-5E2D-5A340299C051}"/>
                </a:ext>
              </a:extLst>
            </p:cNvPr>
            <p:cNvSpPr/>
            <p:nvPr/>
          </p:nvSpPr>
          <p:spPr>
            <a:xfrm>
              <a:off x="1751388" y="7663772"/>
              <a:ext cx="633303" cy="139691"/>
            </a:xfrm>
            <a:custGeom>
              <a:avLst/>
              <a:gdLst>
                <a:gd name="csX0" fmla="*/ 844 w 633303"/>
                <a:gd name="csY0" fmla="*/ 132461 h 139691"/>
                <a:gd name="csX1" fmla="*/ 132493 w 633303"/>
                <a:gd name="csY1" fmla="*/ 136501 h 139691"/>
                <a:gd name="csX2" fmla="*/ 629576 w 633303"/>
                <a:gd name="csY2" fmla="*/ 138645 h 139691"/>
                <a:gd name="csX3" fmla="*/ 629453 w 633303"/>
                <a:gd name="csY3" fmla="*/ 23774 h 139691"/>
                <a:gd name="csX4" fmla="*/ 329538 w 633303"/>
                <a:gd name="csY4" fmla="*/ 2342 h 139691"/>
                <a:gd name="csX5" fmla="*/ 192745 w 633303"/>
                <a:gd name="csY5" fmla="*/ 2342 h 139691"/>
                <a:gd name="csX6" fmla="*/ 783 w 633303"/>
                <a:gd name="csY6" fmla="*/ 132399 h 1396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33303" h="139691">
                  <a:moveTo>
                    <a:pt x="844" y="132461"/>
                  </a:moveTo>
                  <a:cubicBezTo>
                    <a:pt x="28827" y="139624"/>
                    <a:pt x="103530" y="135889"/>
                    <a:pt x="132493" y="136501"/>
                  </a:cubicBezTo>
                  <a:cubicBezTo>
                    <a:pt x="327272" y="140543"/>
                    <a:pt x="457330" y="140115"/>
                    <a:pt x="629576" y="138645"/>
                  </a:cubicBezTo>
                  <a:cubicBezTo>
                    <a:pt x="635270" y="95170"/>
                    <a:pt x="633801" y="67432"/>
                    <a:pt x="629453" y="23774"/>
                  </a:cubicBezTo>
                  <a:lnTo>
                    <a:pt x="329538" y="2342"/>
                  </a:lnTo>
                  <a:cubicBezTo>
                    <a:pt x="290411" y="3383"/>
                    <a:pt x="231444" y="-3414"/>
                    <a:pt x="192745" y="2342"/>
                  </a:cubicBezTo>
                  <a:cubicBezTo>
                    <a:pt x="37155" y="25549"/>
                    <a:pt x="-6626" y="130501"/>
                    <a:pt x="783" y="132399"/>
                  </a:cubicBez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E74B60C6-F325-5B0F-A6EA-11CC9C4C4C3D}"/>
                </a:ext>
              </a:extLst>
            </p:cNvPr>
            <p:cNvSpPr/>
            <p:nvPr/>
          </p:nvSpPr>
          <p:spPr>
            <a:xfrm>
              <a:off x="3187146" y="7342318"/>
              <a:ext cx="484713" cy="438728"/>
            </a:xfrm>
            <a:custGeom>
              <a:avLst/>
              <a:gdLst>
                <a:gd name="csX0" fmla="*/ 207822 w 484713"/>
                <a:gd name="csY0" fmla="*/ 47394 h 438728"/>
                <a:gd name="csX1" fmla="*/ 276769 w 484713"/>
                <a:gd name="csY1" fmla="*/ 128465 h 438728"/>
                <a:gd name="csX2" fmla="*/ 356187 w 484713"/>
                <a:gd name="csY2" fmla="*/ 339900 h 438728"/>
                <a:gd name="csX3" fmla="*/ 484714 w 484713"/>
                <a:gd name="csY3" fmla="*/ 438728 h 438728"/>
                <a:gd name="csX4" fmla="*/ 0 w 484713"/>
                <a:gd name="csY4" fmla="*/ 438728 h 438728"/>
                <a:gd name="csX5" fmla="*/ 0 w 484713"/>
                <a:gd name="csY5" fmla="*/ 0 h 438728"/>
                <a:gd name="csX6" fmla="*/ 207883 w 484713"/>
                <a:gd name="csY6" fmla="*/ 47394 h 438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84713" h="438728">
                  <a:moveTo>
                    <a:pt x="207822" y="47394"/>
                  </a:moveTo>
                  <a:cubicBezTo>
                    <a:pt x="207822" y="47394"/>
                    <a:pt x="256012" y="69988"/>
                    <a:pt x="276769" y="128465"/>
                  </a:cubicBezTo>
                  <a:cubicBezTo>
                    <a:pt x="297466" y="186942"/>
                    <a:pt x="286138" y="315101"/>
                    <a:pt x="356187" y="339900"/>
                  </a:cubicBezTo>
                  <a:cubicBezTo>
                    <a:pt x="426237" y="364760"/>
                    <a:pt x="465915" y="393049"/>
                    <a:pt x="484714" y="438728"/>
                  </a:cubicBezTo>
                  <a:lnTo>
                    <a:pt x="0" y="438728"/>
                  </a:lnTo>
                  <a:lnTo>
                    <a:pt x="0" y="0"/>
                  </a:lnTo>
                  <a:lnTo>
                    <a:pt x="207883" y="47394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7" name="자유형: 도형 236">
              <a:extLst>
                <a:ext uri="{FF2B5EF4-FFF2-40B4-BE49-F238E27FC236}">
                  <a16:creationId xmlns:a16="http://schemas.microsoft.com/office/drawing/2014/main" id="{49436A53-96CC-9BE0-D9E2-58AC7B79BF2A}"/>
                </a:ext>
              </a:extLst>
            </p:cNvPr>
            <p:cNvSpPr/>
            <p:nvPr/>
          </p:nvSpPr>
          <p:spPr>
            <a:xfrm>
              <a:off x="2152653" y="7626007"/>
              <a:ext cx="1266629" cy="243091"/>
            </a:xfrm>
            <a:custGeom>
              <a:avLst/>
              <a:gdLst>
                <a:gd name="csX0" fmla="*/ 64146 w 1266629"/>
                <a:gd name="csY0" fmla="*/ 14084 h 243091"/>
                <a:gd name="csX1" fmla="*/ 220 w 1266629"/>
                <a:gd name="csY1" fmla="*/ 209598 h 243091"/>
                <a:gd name="csX2" fmla="*/ 597723 w 1266629"/>
                <a:gd name="csY2" fmla="*/ 243091 h 243091"/>
                <a:gd name="csX3" fmla="*/ 1265705 w 1266629"/>
                <a:gd name="csY3" fmla="*/ 198637 h 243091"/>
                <a:gd name="csX4" fmla="*/ 1183531 w 1266629"/>
                <a:gd name="csY4" fmla="*/ 0 h 243091"/>
                <a:gd name="csX5" fmla="*/ 64269 w 1266629"/>
                <a:gd name="csY5" fmla="*/ 14145 h 243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6629" h="243091">
                  <a:moveTo>
                    <a:pt x="64146" y="14084"/>
                  </a:moveTo>
                  <a:cubicBezTo>
                    <a:pt x="64146" y="14084"/>
                    <a:pt x="30653" y="103421"/>
                    <a:pt x="220" y="209598"/>
                  </a:cubicBezTo>
                  <a:cubicBezTo>
                    <a:pt x="-8842" y="241132"/>
                    <a:pt x="263090" y="243091"/>
                    <a:pt x="597723" y="243091"/>
                  </a:cubicBezTo>
                  <a:cubicBezTo>
                    <a:pt x="932357" y="243091"/>
                    <a:pt x="1254561" y="221109"/>
                    <a:pt x="1265705" y="198637"/>
                  </a:cubicBezTo>
                  <a:cubicBezTo>
                    <a:pt x="1276849" y="176165"/>
                    <a:pt x="1183531" y="0"/>
                    <a:pt x="1183531" y="0"/>
                  </a:cubicBezTo>
                  <a:lnTo>
                    <a:pt x="64269" y="14145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38" name="그래픽 7">
              <a:extLst>
                <a:ext uri="{FF2B5EF4-FFF2-40B4-BE49-F238E27FC236}">
                  <a16:creationId xmlns:a16="http://schemas.microsoft.com/office/drawing/2014/main" id="{F36FCA6A-0FE2-6FB4-24EC-C399DE6CE93D}"/>
                </a:ext>
              </a:extLst>
            </p:cNvPr>
            <p:cNvGrpSpPr/>
            <p:nvPr/>
          </p:nvGrpSpPr>
          <p:grpSpPr>
            <a:xfrm>
              <a:off x="2088438" y="7305518"/>
              <a:ext cx="1313142" cy="511839"/>
              <a:chOff x="2088438" y="7305518"/>
              <a:chExt cx="1313142" cy="511839"/>
            </a:xfrm>
            <a:noFill/>
          </p:grpSpPr>
          <p:sp>
            <p:nvSpPr>
              <p:cNvPr id="239" name="자유형: 도형 238">
                <a:extLst>
                  <a:ext uri="{FF2B5EF4-FFF2-40B4-BE49-F238E27FC236}">
                    <a16:creationId xmlns:a16="http://schemas.microsoft.com/office/drawing/2014/main" id="{5FB0BDE1-80DC-18EB-CA2B-F05216CF51DC}"/>
                  </a:ext>
                </a:extLst>
              </p:cNvPr>
              <p:cNvSpPr/>
              <p:nvPr/>
            </p:nvSpPr>
            <p:spPr>
              <a:xfrm>
                <a:off x="2169161" y="7374037"/>
                <a:ext cx="47831" cy="406949"/>
              </a:xfrm>
              <a:custGeom>
                <a:avLst/>
                <a:gdLst>
                  <a:gd name="csX0" fmla="*/ 47639 w 47831"/>
                  <a:gd name="csY0" fmla="*/ 0 h 406949"/>
                  <a:gd name="csX1" fmla="*/ 35086 w 47831"/>
                  <a:gd name="csY1" fmla="*/ 300895 h 406949"/>
                  <a:gd name="csX2" fmla="*/ 0 w 47831"/>
                  <a:gd name="csY2" fmla="*/ 406949 h 4069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7831" h="406949">
                    <a:moveTo>
                      <a:pt x="47639" y="0"/>
                    </a:moveTo>
                    <a:cubicBezTo>
                      <a:pt x="47639" y="0"/>
                      <a:pt x="50394" y="256196"/>
                      <a:pt x="35086" y="300895"/>
                    </a:cubicBezTo>
                    <a:cubicBezTo>
                      <a:pt x="19778" y="345656"/>
                      <a:pt x="0" y="406949"/>
                      <a:pt x="0" y="406949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0" name="자유형: 도형 239">
                <a:extLst>
                  <a:ext uri="{FF2B5EF4-FFF2-40B4-BE49-F238E27FC236}">
                    <a16:creationId xmlns:a16="http://schemas.microsoft.com/office/drawing/2014/main" id="{567CD92B-EC4F-BE7E-7239-03DFB454FA81}"/>
                  </a:ext>
                </a:extLst>
              </p:cNvPr>
              <p:cNvSpPr/>
              <p:nvPr/>
            </p:nvSpPr>
            <p:spPr>
              <a:xfrm>
                <a:off x="3397520" y="7479417"/>
                <a:ext cx="4060" cy="301568"/>
              </a:xfrm>
              <a:custGeom>
                <a:avLst/>
                <a:gdLst>
                  <a:gd name="csX0" fmla="*/ 4061 w 4060"/>
                  <a:gd name="csY0" fmla="*/ 301569 h 301568"/>
                  <a:gd name="csX1" fmla="*/ 571 w 4060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301568">
                    <a:moveTo>
                      <a:pt x="4061" y="301569"/>
                    </a:moveTo>
                    <a:cubicBezTo>
                      <a:pt x="4061" y="301569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1" name="자유형: 도형 240">
                <a:extLst>
                  <a:ext uri="{FF2B5EF4-FFF2-40B4-BE49-F238E27FC236}">
                    <a16:creationId xmlns:a16="http://schemas.microsoft.com/office/drawing/2014/main" id="{582C4EB1-F311-C678-89F6-525987A816D0}"/>
                  </a:ext>
                </a:extLst>
              </p:cNvPr>
              <p:cNvSpPr/>
              <p:nvPr/>
            </p:nvSpPr>
            <p:spPr>
              <a:xfrm>
                <a:off x="3014206" y="7305518"/>
                <a:ext cx="4061" cy="301568"/>
              </a:xfrm>
              <a:custGeom>
                <a:avLst/>
                <a:gdLst>
                  <a:gd name="csX0" fmla="*/ 4061 w 4061"/>
                  <a:gd name="csY0" fmla="*/ 301568 h 301568"/>
                  <a:gd name="csX1" fmla="*/ 571 w 4061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1" h="301568">
                    <a:moveTo>
                      <a:pt x="4061" y="301568"/>
                    </a:moveTo>
                    <a:cubicBezTo>
                      <a:pt x="4061" y="301568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2" name="자유형: 도형 241">
                <a:extLst>
                  <a:ext uri="{FF2B5EF4-FFF2-40B4-BE49-F238E27FC236}">
                    <a16:creationId xmlns:a16="http://schemas.microsoft.com/office/drawing/2014/main" id="{7060D894-3AC5-985C-4357-916DD30C31AA}"/>
                  </a:ext>
                </a:extLst>
              </p:cNvPr>
              <p:cNvSpPr/>
              <p:nvPr/>
            </p:nvSpPr>
            <p:spPr>
              <a:xfrm>
                <a:off x="2088438" y="7418308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3" name="자유형: 도형 242">
                <a:extLst>
                  <a:ext uri="{FF2B5EF4-FFF2-40B4-BE49-F238E27FC236}">
                    <a16:creationId xmlns:a16="http://schemas.microsoft.com/office/drawing/2014/main" id="{25F8681B-6819-8642-9AEF-D603E17539F9}"/>
                  </a:ext>
                </a:extLst>
              </p:cNvPr>
              <p:cNvSpPr/>
              <p:nvPr/>
            </p:nvSpPr>
            <p:spPr>
              <a:xfrm>
                <a:off x="2922236" y="7472437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4" name="자유형: 도형 243">
                <a:extLst>
                  <a:ext uri="{FF2B5EF4-FFF2-40B4-BE49-F238E27FC236}">
                    <a16:creationId xmlns:a16="http://schemas.microsoft.com/office/drawing/2014/main" id="{B0A417A0-193F-DA6F-51DC-A79F43B65A3A}"/>
                  </a:ext>
                </a:extLst>
              </p:cNvPr>
              <p:cNvSpPr/>
              <p:nvPr/>
            </p:nvSpPr>
            <p:spPr>
              <a:xfrm>
                <a:off x="2639282" y="7655337"/>
                <a:ext cx="4060" cy="162020"/>
              </a:xfrm>
              <a:custGeom>
                <a:avLst/>
                <a:gdLst>
                  <a:gd name="csX0" fmla="*/ 4061 w 4060"/>
                  <a:gd name="csY0" fmla="*/ 162020 h 162020"/>
                  <a:gd name="csX1" fmla="*/ 571 w 4060"/>
                  <a:gd name="csY1" fmla="*/ 0 h 162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162020">
                    <a:moveTo>
                      <a:pt x="4061" y="162020"/>
                    </a:moveTo>
                    <a:cubicBezTo>
                      <a:pt x="4061" y="162020"/>
                      <a:pt x="-1817" y="44087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</p:grpSp>
      </p:grpSp>
      <p:grpSp>
        <p:nvGrpSpPr>
          <p:cNvPr id="13" name="그래픽 7">
            <a:extLst>
              <a:ext uri="{FF2B5EF4-FFF2-40B4-BE49-F238E27FC236}">
                <a16:creationId xmlns:a16="http://schemas.microsoft.com/office/drawing/2014/main" id="{950219FB-599D-3583-DBC2-6C97B0C6E0AB}"/>
              </a:ext>
            </a:extLst>
          </p:cNvPr>
          <p:cNvGrpSpPr/>
          <p:nvPr/>
        </p:nvGrpSpPr>
        <p:grpSpPr>
          <a:xfrm>
            <a:off x="11182618" y="2696004"/>
            <a:ext cx="1810148" cy="3540113"/>
            <a:chOff x="905547" y="2172228"/>
            <a:chExt cx="2388220" cy="5338295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EF326FB7-37F7-D5DB-3D06-E4378E790067}"/>
                </a:ext>
              </a:extLst>
            </p:cNvPr>
            <p:cNvSpPr/>
            <p:nvPr/>
          </p:nvSpPr>
          <p:spPr>
            <a:xfrm>
              <a:off x="1852163" y="5041337"/>
              <a:ext cx="431747" cy="2469186"/>
            </a:xfrm>
            <a:custGeom>
              <a:avLst/>
              <a:gdLst>
                <a:gd name="csX0" fmla="*/ 431748 w 431747"/>
                <a:gd name="csY0" fmla="*/ 2469186 h 2469186"/>
                <a:gd name="csX1" fmla="*/ 0 w 431747"/>
                <a:gd name="csY1" fmla="*/ 2469186 h 2469186"/>
                <a:gd name="csX2" fmla="*/ 115116 w 431747"/>
                <a:gd name="csY2" fmla="*/ 250439 h 2469186"/>
                <a:gd name="csX3" fmla="*/ 326612 w 431747"/>
                <a:gd name="csY3" fmla="*/ 0 h 2469186"/>
                <a:gd name="csX4" fmla="*/ 431748 w 431747"/>
                <a:gd name="csY4" fmla="*/ 2469186 h 24691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1747" h="2469186">
                  <a:moveTo>
                    <a:pt x="431748" y="2469186"/>
                  </a:moveTo>
                  <a:lnTo>
                    <a:pt x="0" y="2469186"/>
                  </a:lnTo>
                  <a:lnTo>
                    <a:pt x="115116" y="250439"/>
                  </a:lnTo>
                  <a:lnTo>
                    <a:pt x="326612" y="0"/>
                  </a:lnTo>
                  <a:lnTo>
                    <a:pt x="431748" y="2469186"/>
                  </a:lnTo>
                  <a:close/>
                </a:path>
              </a:pathLst>
            </a:custGeom>
            <a:solidFill>
              <a:srgbClr val="B6963E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22FA3496-B1F7-255B-10BA-5654378E7088}"/>
                </a:ext>
              </a:extLst>
            </p:cNvPr>
            <p:cNvSpPr/>
            <p:nvPr/>
          </p:nvSpPr>
          <p:spPr>
            <a:xfrm>
              <a:off x="905547" y="2172228"/>
              <a:ext cx="2388220" cy="3884126"/>
            </a:xfrm>
            <a:custGeom>
              <a:avLst/>
              <a:gdLst>
                <a:gd name="csX0" fmla="*/ 1559672 w 2388220"/>
                <a:gd name="csY0" fmla="*/ 381063 h 3884126"/>
                <a:gd name="csX1" fmla="*/ 1414429 w 2388220"/>
                <a:gd name="csY1" fmla="*/ 106805 h 3884126"/>
                <a:gd name="csX2" fmla="*/ 1131659 w 2388220"/>
                <a:gd name="csY2" fmla="*/ 4608 h 3884126"/>
                <a:gd name="csX3" fmla="*/ 833459 w 2388220"/>
                <a:gd name="csY3" fmla="*/ 371021 h 3884126"/>
                <a:gd name="csX4" fmla="*/ 560425 w 2388220"/>
                <a:gd name="csY4" fmla="*/ 1043656 h 3884126"/>
                <a:gd name="csX5" fmla="*/ 294800 w 2388220"/>
                <a:gd name="csY5" fmla="*/ 1384474 h 3884126"/>
                <a:gd name="csX6" fmla="*/ 317517 w 2388220"/>
                <a:gd name="csY6" fmla="*/ 1815794 h 3884126"/>
                <a:gd name="csX7" fmla="*/ 232404 w 2388220"/>
                <a:gd name="csY7" fmla="*/ 2018350 h 3884126"/>
                <a:gd name="csX8" fmla="*/ 2294 w 2388220"/>
                <a:gd name="csY8" fmla="*/ 2636366 h 3884126"/>
                <a:gd name="csX9" fmla="*/ 266020 w 2388220"/>
                <a:gd name="csY9" fmla="*/ 3206804 h 3884126"/>
                <a:gd name="csX10" fmla="*/ 416958 w 2388220"/>
                <a:gd name="csY10" fmla="*/ 3311940 h 3884126"/>
                <a:gd name="csX11" fmla="*/ 442920 w 2388220"/>
                <a:gd name="csY11" fmla="*/ 3505617 h 3884126"/>
                <a:gd name="csX12" fmla="*/ 745468 w 2388220"/>
                <a:gd name="csY12" fmla="*/ 3805165 h 3884126"/>
                <a:gd name="csX13" fmla="*/ 1725917 w 2388220"/>
                <a:gd name="csY13" fmla="*/ 3812942 h 3884126"/>
                <a:gd name="csX14" fmla="*/ 2084186 w 2388220"/>
                <a:gd name="csY14" fmla="*/ 3628326 h 3884126"/>
                <a:gd name="csX15" fmla="*/ 2109537 w 2388220"/>
                <a:gd name="csY15" fmla="*/ 3256096 h 3884126"/>
                <a:gd name="csX16" fmla="*/ 2377121 w 2388220"/>
                <a:gd name="csY16" fmla="*/ 2785466 h 3884126"/>
                <a:gd name="csX17" fmla="*/ 2251534 w 2388220"/>
                <a:gd name="csY17" fmla="*/ 2176696 h 3884126"/>
                <a:gd name="csX18" fmla="*/ 2036732 w 2388220"/>
                <a:gd name="csY18" fmla="*/ 1963118 h 3884126"/>
                <a:gd name="csX19" fmla="*/ 1927861 w 2388220"/>
                <a:gd name="csY19" fmla="*/ 1378229 h 3884126"/>
                <a:gd name="csX20" fmla="*/ 1766269 w 2388220"/>
                <a:gd name="csY20" fmla="*/ 1052780 h 3884126"/>
                <a:gd name="csX21" fmla="*/ 1559672 w 2388220"/>
                <a:gd name="csY21" fmla="*/ 381186 h 3884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388220" h="3884126">
                  <a:moveTo>
                    <a:pt x="1559672" y="381063"/>
                  </a:moveTo>
                  <a:cubicBezTo>
                    <a:pt x="1529913" y="280888"/>
                    <a:pt x="1487234" y="181753"/>
                    <a:pt x="1414429" y="106805"/>
                  </a:cubicBezTo>
                  <a:cubicBezTo>
                    <a:pt x="1341624" y="31856"/>
                    <a:pt x="1234162" y="-15415"/>
                    <a:pt x="1131659" y="4608"/>
                  </a:cubicBezTo>
                  <a:cubicBezTo>
                    <a:pt x="968904" y="36449"/>
                    <a:pt x="881465" y="212308"/>
                    <a:pt x="833459" y="371021"/>
                  </a:cubicBezTo>
                  <a:cubicBezTo>
                    <a:pt x="762797" y="604622"/>
                    <a:pt x="719077" y="858245"/>
                    <a:pt x="560425" y="1043656"/>
                  </a:cubicBezTo>
                  <a:cubicBezTo>
                    <a:pt x="465576" y="1154487"/>
                    <a:pt x="329273" y="1242722"/>
                    <a:pt x="294800" y="1384474"/>
                  </a:cubicBezTo>
                  <a:cubicBezTo>
                    <a:pt x="260571" y="1525308"/>
                    <a:pt x="340540" y="1672694"/>
                    <a:pt x="317517" y="1815794"/>
                  </a:cubicBezTo>
                  <a:cubicBezTo>
                    <a:pt x="305821" y="1888538"/>
                    <a:pt x="268409" y="1954117"/>
                    <a:pt x="232404" y="2018350"/>
                  </a:cubicBezTo>
                  <a:cubicBezTo>
                    <a:pt x="124023" y="2211660"/>
                    <a:pt x="20296" y="2415501"/>
                    <a:pt x="2294" y="2636366"/>
                  </a:cubicBezTo>
                  <a:cubicBezTo>
                    <a:pt x="-15647" y="2857230"/>
                    <a:pt x="71608" y="3100444"/>
                    <a:pt x="266020" y="3206804"/>
                  </a:cubicBezTo>
                  <a:cubicBezTo>
                    <a:pt x="320640" y="3236686"/>
                    <a:pt x="385423" y="3258301"/>
                    <a:pt x="416958" y="3311940"/>
                  </a:cubicBezTo>
                  <a:cubicBezTo>
                    <a:pt x="450390" y="3368641"/>
                    <a:pt x="434348" y="3440344"/>
                    <a:pt x="442920" y="3505617"/>
                  </a:cubicBezTo>
                  <a:cubicBezTo>
                    <a:pt x="462392" y="3653615"/>
                    <a:pt x="605614" y="3752995"/>
                    <a:pt x="745468" y="3805165"/>
                  </a:cubicBezTo>
                  <a:cubicBezTo>
                    <a:pt x="1056650" y="3921077"/>
                    <a:pt x="1404632" y="3896891"/>
                    <a:pt x="1725917" y="3812942"/>
                  </a:cubicBezTo>
                  <a:cubicBezTo>
                    <a:pt x="1857872" y="3778468"/>
                    <a:pt x="1993563" y="3730217"/>
                    <a:pt x="2084186" y="3628326"/>
                  </a:cubicBezTo>
                  <a:cubicBezTo>
                    <a:pt x="2174810" y="3526436"/>
                    <a:pt x="2201813" y="3356517"/>
                    <a:pt x="2109537" y="3256096"/>
                  </a:cubicBezTo>
                  <a:cubicBezTo>
                    <a:pt x="2151174" y="3301347"/>
                    <a:pt x="2367569" y="2840514"/>
                    <a:pt x="2377121" y="2785466"/>
                  </a:cubicBezTo>
                  <a:cubicBezTo>
                    <a:pt x="2410492" y="2593136"/>
                    <a:pt x="2368610" y="2334430"/>
                    <a:pt x="2251534" y="2176696"/>
                  </a:cubicBezTo>
                  <a:cubicBezTo>
                    <a:pt x="2191281" y="2095502"/>
                    <a:pt x="2108740" y="2034086"/>
                    <a:pt x="2036732" y="1963118"/>
                  </a:cubicBezTo>
                  <a:cubicBezTo>
                    <a:pt x="1847096" y="1776115"/>
                    <a:pt x="1893326" y="1611829"/>
                    <a:pt x="1927861" y="1378229"/>
                  </a:cubicBezTo>
                  <a:cubicBezTo>
                    <a:pt x="1946230" y="1253989"/>
                    <a:pt x="1852117" y="1144445"/>
                    <a:pt x="1766269" y="1052780"/>
                  </a:cubicBezTo>
                  <a:cubicBezTo>
                    <a:pt x="1571857" y="845203"/>
                    <a:pt x="1634559" y="633462"/>
                    <a:pt x="1559672" y="381186"/>
                  </a:cubicBezTo>
                  <a:close/>
                </a:path>
              </a:pathLst>
            </a:custGeom>
            <a:solidFill>
              <a:srgbClr val="F8E688"/>
            </a:solidFill>
            <a:ln w="6122" cap="flat">
              <a:noFill/>
              <a:prstDash val="solid"/>
              <a:miter/>
            </a:ln>
          </p:spPr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2D52989B-7975-4586-E167-00355FA03545}"/>
                </a:ext>
              </a:extLst>
            </p:cNvPr>
            <p:cNvSpPr/>
            <p:nvPr/>
          </p:nvSpPr>
          <p:spPr>
            <a:xfrm>
              <a:off x="1126329" y="4725563"/>
              <a:ext cx="413733" cy="149790"/>
            </a:xfrm>
            <a:custGeom>
              <a:avLst/>
              <a:gdLst>
                <a:gd name="csX0" fmla="*/ 39605 w 413733"/>
                <a:gd name="csY0" fmla="*/ 0 h 149790"/>
                <a:gd name="csX1" fmla="*/ 49 w 413733"/>
                <a:gd name="csY1" fmla="*/ 95461 h 149790"/>
                <a:gd name="csX2" fmla="*/ 26379 w 413733"/>
                <a:gd name="csY2" fmla="*/ 143467 h 149790"/>
                <a:gd name="csX3" fmla="*/ 54607 w 413733"/>
                <a:gd name="csY3" fmla="*/ 136303 h 149790"/>
                <a:gd name="csX4" fmla="*/ 159559 w 413733"/>
                <a:gd name="csY4" fmla="*/ 42495 h 149790"/>
                <a:gd name="csX5" fmla="*/ 158947 w 413733"/>
                <a:gd name="csY5" fmla="*/ 128036 h 149790"/>
                <a:gd name="csX6" fmla="*/ 250428 w 413733"/>
                <a:gd name="csY6" fmla="*/ 135629 h 149790"/>
                <a:gd name="csX7" fmla="*/ 307680 w 413733"/>
                <a:gd name="csY7" fmla="*/ 52537 h 149790"/>
                <a:gd name="csX8" fmla="*/ 319191 w 413733"/>
                <a:gd name="csY8" fmla="*/ 107218 h 149790"/>
                <a:gd name="csX9" fmla="*/ 379199 w 413733"/>
                <a:gd name="csY9" fmla="*/ 99992 h 149790"/>
                <a:gd name="csX10" fmla="*/ 413734 w 413733"/>
                <a:gd name="csY10" fmla="*/ 47026 h 149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13733" h="149790">
                  <a:moveTo>
                    <a:pt x="39605" y="0"/>
                  </a:moveTo>
                  <a:cubicBezTo>
                    <a:pt x="15664" y="25779"/>
                    <a:pt x="1335" y="60314"/>
                    <a:pt x="49" y="95461"/>
                  </a:cubicBezTo>
                  <a:cubicBezTo>
                    <a:pt x="-685" y="115422"/>
                    <a:pt x="6724" y="140038"/>
                    <a:pt x="26379" y="143467"/>
                  </a:cubicBezTo>
                  <a:cubicBezTo>
                    <a:pt x="36115" y="145182"/>
                    <a:pt x="45851" y="140895"/>
                    <a:pt x="54607" y="136303"/>
                  </a:cubicBezTo>
                  <a:cubicBezTo>
                    <a:pt x="96490" y="114137"/>
                    <a:pt x="132862" y="81684"/>
                    <a:pt x="159559" y="42495"/>
                  </a:cubicBezTo>
                  <a:cubicBezTo>
                    <a:pt x="150497" y="70662"/>
                    <a:pt x="142108" y="103727"/>
                    <a:pt x="158947" y="128036"/>
                  </a:cubicBezTo>
                  <a:cubicBezTo>
                    <a:pt x="178357" y="156019"/>
                    <a:pt x="222628" y="155285"/>
                    <a:pt x="250428" y="135629"/>
                  </a:cubicBezTo>
                  <a:cubicBezTo>
                    <a:pt x="278227" y="115974"/>
                    <a:pt x="293535" y="83521"/>
                    <a:pt x="307680" y="52537"/>
                  </a:cubicBezTo>
                  <a:cubicBezTo>
                    <a:pt x="293229" y="68274"/>
                    <a:pt x="300638" y="96563"/>
                    <a:pt x="319191" y="107218"/>
                  </a:cubicBezTo>
                  <a:cubicBezTo>
                    <a:pt x="337745" y="117872"/>
                    <a:pt x="362299" y="113035"/>
                    <a:pt x="379199" y="99992"/>
                  </a:cubicBezTo>
                  <a:cubicBezTo>
                    <a:pt x="396099" y="86950"/>
                    <a:pt x="406508" y="67111"/>
                    <a:pt x="413734" y="47026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A1968A76-A5B5-7A07-C34B-F907A8BB2547}"/>
                </a:ext>
              </a:extLst>
            </p:cNvPr>
            <p:cNvSpPr/>
            <p:nvPr/>
          </p:nvSpPr>
          <p:spPr>
            <a:xfrm>
              <a:off x="1928519" y="5632533"/>
              <a:ext cx="246320" cy="116682"/>
            </a:xfrm>
            <a:custGeom>
              <a:avLst/>
              <a:gdLst>
                <a:gd name="csX0" fmla="*/ 228702 w 246320"/>
                <a:gd name="csY0" fmla="*/ 0 h 116682"/>
                <a:gd name="csX1" fmla="*/ 242847 w 246320"/>
                <a:gd name="csY1" fmla="*/ 80459 h 116682"/>
                <a:gd name="csX2" fmla="*/ 233172 w 246320"/>
                <a:gd name="csY2" fmla="*/ 101523 h 116682"/>
                <a:gd name="csX3" fmla="*/ 166551 w 246320"/>
                <a:gd name="csY3" fmla="*/ 107830 h 116682"/>
                <a:gd name="csX4" fmla="*/ 119648 w 246320"/>
                <a:gd name="csY4" fmla="*/ 52659 h 116682"/>
                <a:gd name="csX5" fmla="*/ 101890 w 246320"/>
                <a:gd name="csY5" fmla="*/ 104829 h 116682"/>
                <a:gd name="csX6" fmla="*/ 60497 w 246320"/>
                <a:gd name="csY6" fmla="*/ 103482 h 116682"/>
                <a:gd name="csX7" fmla="*/ 0 w 246320"/>
                <a:gd name="csY7" fmla="*/ 35392 h 116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6320" h="116682">
                  <a:moveTo>
                    <a:pt x="228702" y="0"/>
                  </a:moveTo>
                  <a:cubicBezTo>
                    <a:pt x="245663" y="24677"/>
                    <a:pt x="250378" y="51496"/>
                    <a:pt x="242847" y="80459"/>
                  </a:cubicBezTo>
                  <a:cubicBezTo>
                    <a:pt x="240887" y="87991"/>
                    <a:pt x="238009" y="95461"/>
                    <a:pt x="233172" y="101523"/>
                  </a:cubicBezTo>
                  <a:cubicBezTo>
                    <a:pt x="217986" y="120627"/>
                    <a:pt x="187432" y="120444"/>
                    <a:pt x="166551" y="107830"/>
                  </a:cubicBezTo>
                  <a:cubicBezTo>
                    <a:pt x="145671" y="95216"/>
                    <a:pt x="132261" y="73540"/>
                    <a:pt x="119648" y="52659"/>
                  </a:cubicBezTo>
                  <a:cubicBezTo>
                    <a:pt x="115116" y="70968"/>
                    <a:pt x="117260" y="93808"/>
                    <a:pt x="101890" y="104829"/>
                  </a:cubicBezTo>
                  <a:cubicBezTo>
                    <a:pt x="90073" y="113279"/>
                    <a:pt x="73601" y="109728"/>
                    <a:pt x="60497" y="103482"/>
                  </a:cubicBezTo>
                  <a:cubicBezTo>
                    <a:pt x="32392" y="89950"/>
                    <a:pt x="10103" y="64845"/>
                    <a:pt x="0" y="35392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EC4C649C-4152-C968-8BC0-1620916975B0}"/>
                </a:ext>
              </a:extLst>
            </p:cNvPr>
            <p:cNvSpPr/>
            <p:nvPr/>
          </p:nvSpPr>
          <p:spPr>
            <a:xfrm>
              <a:off x="2575258" y="4280528"/>
              <a:ext cx="187855" cy="107586"/>
            </a:xfrm>
            <a:custGeom>
              <a:avLst/>
              <a:gdLst>
                <a:gd name="csX0" fmla="*/ 485 w 187855"/>
                <a:gd name="csY0" fmla="*/ 3735 h 107586"/>
                <a:gd name="csX1" fmla="*/ 18671 w 187855"/>
                <a:gd name="csY1" fmla="*/ 81194 h 107586"/>
                <a:gd name="csX2" fmla="*/ 55288 w 187855"/>
                <a:gd name="csY2" fmla="*/ 107585 h 107586"/>
                <a:gd name="csX3" fmla="*/ 91537 w 187855"/>
                <a:gd name="csY3" fmla="*/ 77275 h 107586"/>
                <a:gd name="csX4" fmla="*/ 100599 w 187855"/>
                <a:gd name="csY4" fmla="*/ 27738 h 107586"/>
                <a:gd name="csX5" fmla="*/ 119030 w 187855"/>
                <a:gd name="csY5" fmla="*/ 75009 h 107586"/>
                <a:gd name="csX6" fmla="*/ 135257 w 187855"/>
                <a:gd name="csY6" fmla="*/ 96808 h 107586"/>
                <a:gd name="csX7" fmla="*/ 171751 w 187855"/>
                <a:gd name="csY7" fmla="*/ 72193 h 107586"/>
                <a:gd name="csX8" fmla="*/ 187855 w 187855"/>
                <a:gd name="csY8" fmla="*/ 0 h 107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7855" h="107586">
                  <a:moveTo>
                    <a:pt x="485" y="3735"/>
                  </a:moveTo>
                  <a:cubicBezTo>
                    <a:pt x="-1903" y="30616"/>
                    <a:pt x="4588" y="58171"/>
                    <a:pt x="18671" y="81194"/>
                  </a:cubicBezTo>
                  <a:cubicBezTo>
                    <a:pt x="26876" y="94604"/>
                    <a:pt x="39551" y="107401"/>
                    <a:pt x="55288" y="107585"/>
                  </a:cubicBezTo>
                  <a:cubicBezTo>
                    <a:pt x="72127" y="107768"/>
                    <a:pt x="85781" y="93073"/>
                    <a:pt x="91537" y="77275"/>
                  </a:cubicBezTo>
                  <a:cubicBezTo>
                    <a:pt x="97293" y="61477"/>
                    <a:pt x="97415" y="44271"/>
                    <a:pt x="100599" y="27738"/>
                  </a:cubicBezTo>
                  <a:cubicBezTo>
                    <a:pt x="106723" y="43475"/>
                    <a:pt x="112907" y="59211"/>
                    <a:pt x="119030" y="75009"/>
                  </a:cubicBezTo>
                  <a:cubicBezTo>
                    <a:pt x="122398" y="83704"/>
                    <a:pt x="126623" y="93256"/>
                    <a:pt x="135257" y="96808"/>
                  </a:cubicBezTo>
                  <a:cubicBezTo>
                    <a:pt x="150320" y="103115"/>
                    <a:pt x="164954" y="87011"/>
                    <a:pt x="171751" y="72193"/>
                  </a:cubicBezTo>
                  <a:cubicBezTo>
                    <a:pt x="182038" y="49598"/>
                    <a:pt x="187549" y="24860"/>
                    <a:pt x="187855" y="0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</p:grpSp>
      <p:grpSp>
        <p:nvGrpSpPr>
          <p:cNvPr id="31" name="그래픽 7">
            <a:extLst>
              <a:ext uri="{FF2B5EF4-FFF2-40B4-BE49-F238E27FC236}">
                <a16:creationId xmlns:a16="http://schemas.microsoft.com/office/drawing/2014/main" id="{A2D42489-6A58-ADFB-AC5E-32CA2CCCBD18}"/>
              </a:ext>
            </a:extLst>
          </p:cNvPr>
          <p:cNvGrpSpPr/>
          <p:nvPr/>
        </p:nvGrpSpPr>
        <p:grpSpPr>
          <a:xfrm>
            <a:off x="11426933" y="4860602"/>
            <a:ext cx="648204" cy="1647554"/>
            <a:chOff x="849476" y="5828618"/>
            <a:chExt cx="648204" cy="1647554"/>
          </a:xfrm>
        </p:grpSpPr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DBE59837-FE02-E986-9370-C96150CC3A93}"/>
                </a:ext>
              </a:extLst>
            </p:cNvPr>
            <p:cNvSpPr/>
            <p:nvPr/>
          </p:nvSpPr>
          <p:spPr>
            <a:xfrm>
              <a:off x="1083209" y="6561915"/>
              <a:ext cx="155897" cy="914257"/>
            </a:xfrm>
            <a:custGeom>
              <a:avLst/>
              <a:gdLst>
                <a:gd name="csX0" fmla="*/ 155897 w 155897"/>
                <a:gd name="csY0" fmla="*/ 914257 h 914257"/>
                <a:gd name="csX1" fmla="*/ 0 w 155897"/>
                <a:gd name="csY1" fmla="*/ 914257 h 914257"/>
                <a:gd name="csX2" fmla="*/ 46536 w 155897"/>
                <a:gd name="csY2" fmla="*/ 0 h 914257"/>
                <a:gd name="csX3" fmla="*/ 126567 w 155897"/>
                <a:gd name="csY3" fmla="*/ 0 h 914257"/>
                <a:gd name="csX4" fmla="*/ 155897 w 155897"/>
                <a:gd name="csY4" fmla="*/ 914257 h 914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5897" h="914257">
                  <a:moveTo>
                    <a:pt x="155897" y="914257"/>
                  </a:moveTo>
                  <a:lnTo>
                    <a:pt x="0" y="914257"/>
                  </a:lnTo>
                  <a:lnTo>
                    <a:pt x="46536" y="0"/>
                  </a:lnTo>
                  <a:lnTo>
                    <a:pt x="126567" y="0"/>
                  </a:lnTo>
                  <a:lnTo>
                    <a:pt x="155897" y="914257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0108ED4B-8C42-9F41-0BFF-1888974848C6}"/>
                </a:ext>
              </a:extLst>
            </p:cNvPr>
            <p:cNvSpPr/>
            <p:nvPr/>
          </p:nvSpPr>
          <p:spPr>
            <a:xfrm>
              <a:off x="849476" y="5828618"/>
              <a:ext cx="648204" cy="1108978"/>
            </a:xfrm>
            <a:custGeom>
              <a:avLst/>
              <a:gdLst>
                <a:gd name="csX0" fmla="*/ 392631 w 648204"/>
                <a:gd name="csY0" fmla="*/ 73521 h 1108978"/>
                <a:gd name="csX1" fmla="*/ 360300 w 648204"/>
                <a:gd name="csY1" fmla="*/ 28454 h 1108978"/>
                <a:gd name="csX2" fmla="*/ 181747 w 648204"/>
                <a:gd name="csY2" fmla="*/ 115036 h 1108978"/>
                <a:gd name="csX3" fmla="*/ 172869 w 648204"/>
                <a:gd name="csY3" fmla="*/ 236827 h 1108978"/>
                <a:gd name="csX4" fmla="*/ 78938 w 648204"/>
                <a:gd name="csY4" fmla="*/ 390030 h 1108978"/>
                <a:gd name="csX5" fmla="*/ 65957 w 648204"/>
                <a:gd name="csY5" fmla="*/ 557928 h 1108978"/>
                <a:gd name="csX6" fmla="*/ 132149 w 648204"/>
                <a:gd name="csY6" fmla="*/ 633734 h 1108978"/>
                <a:gd name="csX7" fmla="*/ 127740 w 648204"/>
                <a:gd name="csY7" fmla="*/ 668269 h 1108978"/>
                <a:gd name="csX8" fmla="*/ 32096 w 648204"/>
                <a:gd name="csY8" fmla="*/ 846026 h 1108978"/>
                <a:gd name="csX9" fmla="*/ 20707 w 648204"/>
                <a:gd name="csY9" fmla="*/ 1038601 h 1108978"/>
                <a:gd name="csX10" fmla="*/ 172440 w 648204"/>
                <a:gd name="csY10" fmla="*/ 1108895 h 1108978"/>
                <a:gd name="csX11" fmla="*/ 345788 w 648204"/>
                <a:gd name="csY11" fmla="*/ 1093526 h 1108978"/>
                <a:gd name="csX12" fmla="*/ 539465 w 648204"/>
                <a:gd name="csY12" fmla="*/ 1081463 h 1108978"/>
                <a:gd name="csX13" fmla="*/ 629415 w 648204"/>
                <a:gd name="csY13" fmla="*/ 1016496 h 1108978"/>
                <a:gd name="csX14" fmla="*/ 646622 w 648204"/>
                <a:gd name="csY14" fmla="*/ 902971 h 1108978"/>
                <a:gd name="csX15" fmla="*/ 601738 w 648204"/>
                <a:gd name="csY15" fmla="*/ 777629 h 1108978"/>
                <a:gd name="csX16" fmla="*/ 536649 w 648204"/>
                <a:gd name="csY16" fmla="*/ 725704 h 1108978"/>
                <a:gd name="csX17" fmla="*/ 480621 w 648204"/>
                <a:gd name="csY17" fmla="*/ 665146 h 1108978"/>
                <a:gd name="csX18" fmla="*/ 550671 w 648204"/>
                <a:gd name="csY18" fmla="*/ 540294 h 1108978"/>
                <a:gd name="csX19" fmla="*/ 443698 w 648204"/>
                <a:gd name="csY19" fmla="*/ 278955 h 1108978"/>
                <a:gd name="csX20" fmla="*/ 414919 w 648204"/>
                <a:gd name="csY20" fmla="*/ 148285 h 1108978"/>
                <a:gd name="csX21" fmla="*/ 392508 w 648204"/>
                <a:gd name="csY21" fmla="*/ 73521 h 1108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48204" h="1108978">
                  <a:moveTo>
                    <a:pt x="392631" y="73521"/>
                  </a:moveTo>
                  <a:cubicBezTo>
                    <a:pt x="384548" y="56682"/>
                    <a:pt x="374077" y="41252"/>
                    <a:pt x="360300" y="28454"/>
                  </a:cubicBezTo>
                  <a:cubicBezTo>
                    <a:pt x="284923" y="-41473"/>
                    <a:pt x="190013" y="29066"/>
                    <a:pt x="181747" y="115036"/>
                  </a:cubicBezTo>
                  <a:cubicBezTo>
                    <a:pt x="177828" y="155633"/>
                    <a:pt x="183094" y="197332"/>
                    <a:pt x="172869" y="236827"/>
                  </a:cubicBezTo>
                  <a:cubicBezTo>
                    <a:pt x="157805" y="295181"/>
                    <a:pt x="111943" y="339574"/>
                    <a:pt x="78938" y="390030"/>
                  </a:cubicBezTo>
                  <a:cubicBezTo>
                    <a:pt x="45934" y="440485"/>
                    <a:pt x="27136" y="511882"/>
                    <a:pt x="65957" y="557928"/>
                  </a:cubicBezTo>
                  <a:cubicBezTo>
                    <a:pt x="88062" y="584136"/>
                    <a:pt x="126883" y="599872"/>
                    <a:pt x="132149" y="633734"/>
                  </a:cubicBezTo>
                  <a:cubicBezTo>
                    <a:pt x="133986" y="645306"/>
                    <a:pt x="131231" y="657063"/>
                    <a:pt x="127740" y="668269"/>
                  </a:cubicBezTo>
                  <a:cubicBezTo>
                    <a:pt x="107656" y="732624"/>
                    <a:pt x="63202" y="786202"/>
                    <a:pt x="32096" y="846026"/>
                  </a:cubicBezTo>
                  <a:cubicBezTo>
                    <a:pt x="929" y="905850"/>
                    <a:pt x="-15726" y="981900"/>
                    <a:pt x="20707" y="1038601"/>
                  </a:cubicBezTo>
                  <a:cubicBezTo>
                    <a:pt x="52057" y="1087464"/>
                    <a:pt x="114392" y="1107670"/>
                    <a:pt x="172440" y="1108895"/>
                  </a:cubicBezTo>
                  <a:cubicBezTo>
                    <a:pt x="230488" y="1110181"/>
                    <a:pt x="287801" y="1096220"/>
                    <a:pt x="345788" y="1093526"/>
                  </a:cubicBezTo>
                  <a:cubicBezTo>
                    <a:pt x="408918" y="1090587"/>
                    <a:pt x="478172" y="1098914"/>
                    <a:pt x="539465" y="1081463"/>
                  </a:cubicBezTo>
                  <a:cubicBezTo>
                    <a:pt x="575960" y="1071115"/>
                    <a:pt x="610433" y="1049316"/>
                    <a:pt x="629415" y="1016496"/>
                  </a:cubicBezTo>
                  <a:cubicBezTo>
                    <a:pt x="648887" y="982818"/>
                    <a:pt x="650234" y="941731"/>
                    <a:pt x="646622" y="902971"/>
                  </a:cubicBezTo>
                  <a:cubicBezTo>
                    <a:pt x="642458" y="858027"/>
                    <a:pt x="631436" y="811613"/>
                    <a:pt x="601738" y="777629"/>
                  </a:cubicBezTo>
                  <a:cubicBezTo>
                    <a:pt x="583430" y="756688"/>
                    <a:pt x="559243" y="741870"/>
                    <a:pt x="536649" y="725704"/>
                  </a:cubicBezTo>
                  <a:cubicBezTo>
                    <a:pt x="513993" y="709478"/>
                    <a:pt x="491888" y="690618"/>
                    <a:pt x="480621" y="665146"/>
                  </a:cubicBezTo>
                  <a:cubicBezTo>
                    <a:pt x="448168" y="591851"/>
                    <a:pt x="525749" y="588606"/>
                    <a:pt x="550671" y="540294"/>
                  </a:cubicBezTo>
                  <a:cubicBezTo>
                    <a:pt x="603269" y="438464"/>
                    <a:pt x="478662" y="361924"/>
                    <a:pt x="443698" y="278955"/>
                  </a:cubicBezTo>
                  <a:cubicBezTo>
                    <a:pt x="426308" y="237745"/>
                    <a:pt x="422879" y="192311"/>
                    <a:pt x="414919" y="148285"/>
                  </a:cubicBezTo>
                  <a:cubicBezTo>
                    <a:pt x="410327" y="122752"/>
                    <a:pt x="403652" y="96789"/>
                    <a:pt x="392508" y="73521"/>
                  </a:cubicBezTo>
                  <a:close/>
                </a:path>
              </a:pathLst>
            </a:custGeom>
            <a:solidFill>
              <a:srgbClr val="B6E084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34" name="그래픽 7">
              <a:extLst>
                <a:ext uri="{FF2B5EF4-FFF2-40B4-BE49-F238E27FC236}">
                  <a16:creationId xmlns:a16="http://schemas.microsoft.com/office/drawing/2014/main" id="{A3E3B609-5A2A-2B53-82E2-E79560300F8B}"/>
                </a:ext>
              </a:extLst>
            </p:cNvPr>
            <p:cNvGrpSpPr/>
            <p:nvPr/>
          </p:nvGrpSpPr>
          <p:grpSpPr>
            <a:xfrm>
              <a:off x="973540" y="6066363"/>
              <a:ext cx="310480" cy="641161"/>
              <a:chOff x="973540" y="6066363"/>
              <a:chExt cx="310480" cy="641161"/>
            </a:xfrm>
            <a:noFill/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6FECB453-87D1-A090-1861-00C27511C7EA}"/>
                  </a:ext>
                </a:extLst>
              </p:cNvPr>
              <p:cNvSpPr/>
              <p:nvPr/>
            </p:nvSpPr>
            <p:spPr>
              <a:xfrm>
                <a:off x="973540" y="6662887"/>
                <a:ext cx="139183" cy="44637"/>
              </a:xfrm>
              <a:custGeom>
                <a:avLst/>
                <a:gdLst>
                  <a:gd name="csX0" fmla="*/ 9861 w 139183"/>
                  <a:gd name="csY0" fmla="*/ 0 h 44637"/>
                  <a:gd name="csX1" fmla="*/ 370 w 139183"/>
                  <a:gd name="csY1" fmla="*/ 28595 h 44637"/>
                  <a:gd name="csX2" fmla="*/ 2391 w 139183"/>
                  <a:gd name="csY2" fmla="*/ 33861 h 44637"/>
                  <a:gd name="csX3" fmla="*/ 15311 w 139183"/>
                  <a:gd name="csY3" fmla="*/ 34596 h 44637"/>
                  <a:gd name="csX4" fmla="*/ 40783 w 139183"/>
                  <a:gd name="csY4" fmla="*/ 12308 h 44637"/>
                  <a:gd name="csX5" fmla="*/ 41090 w 139183"/>
                  <a:gd name="csY5" fmla="*/ 33555 h 44637"/>
                  <a:gd name="csX6" fmla="*/ 45560 w 139183"/>
                  <a:gd name="csY6" fmla="*/ 42617 h 44637"/>
                  <a:gd name="csX7" fmla="*/ 57194 w 139183"/>
                  <a:gd name="csY7" fmla="*/ 43965 h 44637"/>
                  <a:gd name="csX8" fmla="*/ 92280 w 139183"/>
                  <a:gd name="csY8" fmla="*/ 7838 h 44637"/>
                  <a:gd name="csX9" fmla="*/ 92280 w 139183"/>
                  <a:gd name="csY9" fmla="*/ 34229 h 44637"/>
                  <a:gd name="csX10" fmla="*/ 93627 w 139183"/>
                  <a:gd name="csY10" fmla="*/ 38576 h 44637"/>
                  <a:gd name="csX11" fmla="*/ 99015 w 139183"/>
                  <a:gd name="csY11" fmla="*/ 40168 h 44637"/>
                  <a:gd name="csX12" fmla="*/ 139183 w 139183"/>
                  <a:gd name="csY12" fmla="*/ 6613 h 446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39183" h="44637">
                    <a:moveTo>
                      <a:pt x="9861" y="0"/>
                    </a:moveTo>
                    <a:cubicBezTo>
                      <a:pt x="2391" y="7287"/>
                      <a:pt x="-1222" y="18308"/>
                      <a:pt x="370" y="28595"/>
                    </a:cubicBezTo>
                    <a:cubicBezTo>
                      <a:pt x="676" y="30493"/>
                      <a:pt x="1166" y="32392"/>
                      <a:pt x="2391" y="33861"/>
                    </a:cubicBezTo>
                    <a:cubicBezTo>
                      <a:pt x="5391" y="37351"/>
                      <a:pt x="11025" y="36372"/>
                      <a:pt x="15311" y="34596"/>
                    </a:cubicBezTo>
                    <a:cubicBezTo>
                      <a:pt x="25843" y="30065"/>
                      <a:pt x="34905" y="22166"/>
                      <a:pt x="40783" y="12308"/>
                    </a:cubicBezTo>
                    <a:cubicBezTo>
                      <a:pt x="39620" y="19349"/>
                      <a:pt x="39742" y="26575"/>
                      <a:pt x="41090" y="33555"/>
                    </a:cubicBezTo>
                    <a:cubicBezTo>
                      <a:pt x="41763" y="36923"/>
                      <a:pt x="42865" y="40474"/>
                      <a:pt x="45560" y="42617"/>
                    </a:cubicBezTo>
                    <a:cubicBezTo>
                      <a:pt x="48744" y="45128"/>
                      <a:pt x="53275" y="44944"/>
                      <a:pt x="57194" y="43965"/>
                    </a:cubicBezTo>
                    <a:cubicBezTo>
                      <a:pt x="73910" y="39556"/>
                      <a:pt x="83952" y="23023"/>
                      <a:pt x="92280" y="7838"/>
                    </a:cubicBezTo>
                    <a:cubicBezTo>
                      <a:pt x="91545" y="16594"/>
                      <a:pt x="91545" y="25472"/>
                      <a:pt x="92280" y="34229"/>
                    </a:cubicBezTo>
                    <a:cubicBezTo>
                      <a:pt x="92402" y="35759"/>
                      <a:pt x="92586" y="37413"/>
                      <a:pt x="93627" y="38576"/>
                    </a:cubicBezTo>
                    <a:cubicBezTo>
                      <a:pt x="94913" y="40046"/>
                      <a:pt x="97056" y="40230"/>
                      <a:pt x="99015" y="40168"/>
                    </a:cubicBezTo>
                    <a:cubicBezTo>
                      <a:pt x="117875" y="39801"/>
                      <a:pt x="135448" y="25105"/>
                      <a:pt x="139183" y="6613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DAC3D253-E7D5-0F99-7C8F-6ECCC572F3BA}"/>
                  </a:ext>
                </a:extLst>
              </p:cNvPr>
              <p:cNvSpPr/>
              <p:nvPr/>
            </p:nvSpPr>
            <p:spPr>
              <a:xfrm>
                <a:off x="1185590" y="6329600"/>
                <a:ext cx="98430" cy="31428"/>
              </a:xfrm>
              <a:custGeom>
                <a:avLst/>
                <a:gdLst>
                  <a:gd name="csX0" fmla="*/ 91481 w 98430"/>
                  <a:gd name="csY0" fmla="*/ 0 h 31428"/>
                  <a:gd name="csX1" fmla="*/ 98155 w 98430"/>
                  <a:gd name="csY1" fmla="*/ 20207 h 31428"/>
                  <a:gd name="csX2" fmla="*/ 96747 w 98430"/>
                  <a:gd name="csY2" fmla="*/ 23880 h 31428"/>
                  <a:gd name="csX3" fmla="*/ 87623 w 98430"/>
                  <a:gd name="csY3" fmla="*/ 24370 h 31428"/>
                  <a:gd name="csX4" fmla="*/ 69621 w 98430"/>
                  <a:gd name="csY4" fmla="*/ 8634 h 31428"/>
                  <a:gd name="csX5" fmla="*/ 69376 w 98430"/>
                  <a:gd name="csY5" fmla="*/ 23636 h 31428"/>
                  <a:gd name="csX6" fmla="*/ 66192 w 98430"/>
                  <a:gd name="csY6" fmla="*/ 30004 h 31428"/>
                  <a:gd name="csX7" fmla="*/ 57987 w 98430"/>
                  <a:gd name="csY7" fmla="*/ 30922 h 31428"/>
                  <a:gd name="csX8" fmla="*/ 33188 w 98430"/>
                  <a:gd name="csY8" fmla="*/ 5388 h 31428"/>
                  <a:gd name="csX9" fmla="*/ 33188 w 98430"/>
                  <a:gd name="csY9" fmla="*/ 24064 h 31428"/>
                  <a:gd name="csX10" fmla="*/ 32208 w 98430"/>
                  <a:gd name="csY10" fmla="*/ 27126 h 31428"/>
                  <a:gd name="csX11" fmla="*/ 28412 w 98430"/>
                  <a:gd name="csY11" fmla="*/ 28289 h 31428"/>
                  <a:gd name="csX12" fmla="*/ 0 w 98430"/>
                  <a:gd name="csY12" fmla="*/ 4592 h 314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98430" h="31428">
                    <a:moveTo>
                      <a:pt x="91481" y="0"/>
                    </a:moveTo>
                    <a:cubicBezTo>
                      <a:pt x="96747" y="5143"/>
                      <a:pt x="99319" y="12920"/>
                      <a:pt x="98155" y="20207"/>
                    </a:cubicBezTo>
                    <a:cubicBezTo>
                      <a:pt x="97971" y="21553"/>
                      <a:pt x="97604" y="22901"/>
                      <a:pt x="96747" y="23880"/>
                    </a:cubicBezTo>
                    <a:cubicBezTo>
                      <a:pt x="94604" y="26391"/>
                      <a:pt x="90624" y="25656"/>
                      <a:pt x="87623" y="24370"/>
                    </a:cubicBezTo>
                    <a:cubicBezTo>
                      <a:pt x="80153" y="21186"/>
                      <a:pt x="73785" y="15614"/>
                      <a:pt x="69621" y="8634"/>
                    </a:cubicBezTo>
                    <a:cubicBezTo>
                      <a:pt x="70478" y="13593"/>
                      <a:pt x="70356" y="18737"/>
                      <a:pt x="69376" y="23636"/>
                    </a:cubicBezTo>
                    <a:cubicBezTo>
                      <a:pt x="68886" y="26024"/>
                      <a:pt x="68090" y="28534"/>
                      <a:pt x="66192" y="30004"/>
                    </a:cubicBezTo>
                    <a:cubicBezTo>
                      <a:pt x="63926" y="31779"/>
                      <a:pt x="60742" y="31657"/>
                      <a:pt x="57987" y="30922"/>
                    </a:cubicBezTo>
                    <a:cubicBezTo>
                      <a:pt x="46169" y="27799"/>
                      <a:pt x="39066" y="16104"/>
                      <a:pt x="33188" y="5388"/>
                    </a:cubicBezTo>
                    <a:cubicBezTo>
                      <a:pt x="33739" y="11573"/>
                      <a:pt x="33739" y="17818"/>
                      <a:pt x="33188" y="24064"/>
                    </a:cubicBezTo>
                    <a:cubicBezTo>
                      <a:pt x="33127" y="25166"/>
                      <a:pt x="32943" y="26330"/>
                      <a:pt x="32208" y="27126"/>
                    </a:cubicBezTo>
                    <a:cubicBezTo>
                      <a:pt x="31290" y="28167"/>
                      <a:pt x="29759" y="28289"/>
                      <a:pt x="28412" y="28289"/>
                    </a:cubicBezTo>
                    <a:cubicBezTo>
                      <a:pt x="15063" y="28044"/>
                      <a:pt x="2633" y="17635"/>
                      <a:pt x="0" y="4592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AAF7EA8F-F370-A06D-CDA8-C9EC5256F9DA}"/>
                  </a:ext>
                </a:extLst>
              </p:cNvPr>
              <p:cNvSpPr/>
              <p:nvPr/>
            </p:nvSpPr>
            <p:spPr>
              <a:xfrm>
                <a:off x="1094105" y="6066363"/>
                <a:ext cx="87688" cy="64329"/>
              </a:xfrm>
              <a:custGeom>
                <a:avLst/>
                <a:gdLst>
                  <a:gd name="csX0" fmla="*/ 6434 w 87688"/>
                  <a:gd name="csY0" fmla="*/ 0 h 64329"/>
                  <a:gd name="csX1" fmla="*/ 5393 w 87688"/>
                  <a:gd name="csY1" fmla="*/ 60253 h 64329"/>
                  <a:gd name="csX2" fmla="*/ 38948 w 87688"/>
                  <a:gd name="csY2" fmla="*/ 13839 h 64329"/>
                  <a:gd name="csX3" fmla="*/ 44397 w 87688"/>
                  <a:gd name="csY3" fmla="*/ 55844 h 64329"/>
                  <a:gd name="csX4" fmla="*/ 48990 w 87688"/>
                  <a:gd name="csY4" fmla="*/ 63069 h 64329"/>
                  <a:gd name="csX5" fmla="*/ 64971 w 87688"/>
                  <a:gd name="csY5" fmla="*/ 58171 h 64329"/>
                  <a:gd name="csX6" fmla="*/ 87689 w 87688"/>
                  <a:gd name="csY6" fmla="*/ 3735 h 643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7688" h="64329">
                    <a:moveTo>
                      <a:pt x="6434" y="0"/>
                    </a:moveTo>
                    <a:cubicBezTo>
                      <a:pt x="-1772" y="18921"/>
                      <a:pt x="-2139" y="41087"/>
                      <a:pt x="5393" y="60253"/>
                    </a:cubicBezTo>
                    <a:cubicBezTo>
                      <a:pt x="22660" y="50762"/>
                      <a:pt x="35335" y="33249"/>
                      <a:pt x="38948" y="13839"/>
                    </a:cubicBezTo>
                    <a:cubicBezTo>
                      <a:pt x="37784" y="28044"/>
                      <a:pt x="39683" y="42434"/>
                      <a:pt x="44397" y="55844"/>
                    </a:cubicBezTo>
                    <a:cubicBezTo>
                      <a:pt x="45377" y="58599"/>
                      <a:pt x="46602" y="61477"/>
                      <a:pt x="48990" y="63069"/>
                    </a:cubicBezTo>
                    <a:cubicBezTo>
                      <a:pt x="54011" y="66437"/>
                      <a:pt x="60685" y="62457"/>
                      <a:pt x="64971" y="58171"/>
                    </a:cubicBezTo>
                    <a:cubicBezTo>
                      <a:pt x="79239" y="43904"/>
                      <a:pt x="87566" y="23881"/>
                      <a:pt x="87689" y="3735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</p:grpSp>
      </p:grpSp>
      <p:grpSp>
        <p:nvGrpSpPr>
          <p:cNvPr id="223" name="그래픽 7">
            <a:extLst>
              <a:ext uri="{FF2B5EF4-FFF2-40B4-BE49-F238E27FC236}">
                <a16:creationId xmlns:a16="http://schemas.microsoft.com/office/drawing/2014/main" id="{B806A76B-21AE-34E0-3139-7184508B10AF}"/>
              </a:ext>
            </a:extLst>
          </p:cNvPr>
          <p:cNvGrpSpPr/>
          <p:nvPr/>
        </p:nvGrpSpPr>
        <p:grpSpPr>
          <a:xfrm>
            <a:off x="8708055" y="5958864"/>
            <a:ext cx="1023679" cy="475038"/>
            <a:chOff x="4814818" y="7152315"/>
            <a:chExt cx="1023679" cy="475038"/>
          </a:xfrm>
        </p:grpSpPr>
        <p:sp>
          <p:nvSpPr>
            <p:cNvPr id="224" name="자유형: 도형 223">
              <a:extLst>
                <a:ext uri="{FF2B5EF4-FFF2-40B4-BE49-F238E27FC236}">
                  <a16:creationId xmlns:a16="http://schemas.microsoft.com/office/drawing/2014/main" id="{1B5A6699-D2F5-85C1-2F2E-36DBDD3D2AF2}"/>
                </a:ext>
              </a:extLst>
            </p:cNvPr>
            <p:cNvSpPr/>
            <p:nvPr/>
          </p:nvSpPr>
          <p:spPr>
            <a:xfrm>
              <a:off x="4814818" y="7193294"/>
              <a:ext cx="1023679" cy="434059"/>
            </a:xfrm>
            <a:custGeom>
              <a:avLst/>
              <a:gdLst>
                <a:gd name="csX0" fmla="*/ 1023679 w 1023679"/>
                <a:gd name="csY0" fmla="*/ 434060 h 434059"/>
                <a:gd name="csX1" fmla="*/ 0 w 1023679"/>
                <a:gd name="csY1" fmla="*/ 434060 h 434059"/>
                <a:gd name="csX2" fmla="*/ 193432 w 1023679"/>
                <a:gd name="csY2" fmla="*/ 212339 h 434059"/>
                <a:gd name="csX3" fmla="*/ 396295 w 1023679"/>
                <a:gd name="csY3" fmla="*/ 259487 h 434059"/>
                <a:gd name="csX4" fmla="*/ 651020 w 1023679"/>
                <a:gd name="csY4" fmla="*/ 4761 h 434059"/>
                <a:gd name="csX5" fmla="*/ 863312 w 1023679"/>
                <a:gd name="csY5" fmla="*/ 292553 h 434059"/>
                <a:gd name="csX6" fmla="*/ 1023679 w 1023679"/>
                <a:gd name="csY6" fmla="*/ 434060 h 434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23679" h="434059">
                  <a:moveTo>
                    <a:pt x="1023679" y="434060"/>
                  </a:moveTo>
                  <a:lnTo>
                    <a:pt x="0" y="434060"/>
                  </a:lnTo>
                  <a:cubicBezTo>
                    <a:pt x="0" y="434060"/>
                    <a:pt x="51864" y="217054"/>
                    <a:pt x="193432" y="212339"/>
                  </a:cubicBezTo>
                  <a:cubicBezTo>
                    <a:pt x="335001" y="207624"/>
                    <a:pt x="363290" y="301983"/>
                    <a:pt x="396295" y="259487"/>
                  </a:cubicBezTo>
                  <a:cubicBezTo>
                    <a:pt x="429299" y="217054"/>
                    <a:pt x="467079" y="-37734"/>
                    <a:pt x="651020" y="4761"/>
                  </a:cubicBezTo>
                  <a:cubicBezTo>
                    <a:pt x="835023" y="47195"/>
                    <a:pt x="844453" y="283123"/>
                    <a:pt x="863312" y="292553"/>
                  </a:cubicBezTo>
                  <a:cubicBezTo>
                    <a:pt x="882172" y="301983"/>
                    <a:pt x="981245" y="311412"/>
                    <a:pt x="1023679" y="434060"/>
                  </a:cubicBezTo>
                  <a:close/>
                </a:path>
              </a:pathLst>
            </a:custGeom>
            <a:solidFill>
              <a:srgbClr val="93CA82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25" name="그래픽 7">
              <a:extLst>
                <a:ext uri="{FF2B5EF4-FFF2-40B4-BE49-F238E27FC236}">
                  <a16:creationId xmlns:a16="http://schemas.microsoft.com/office/drawing/2014/main" id="{1377EF22-6BB3-4628-6CDF-B83DD52D55ED}"/>
                </a:ext>
              </a:extLst>
            </p:cNvPr>
            <p:cNvGrpSpPr/>
            <p:nvPr/>
          </p:nvGrpSpPr>
          <p:grpSpPr>
            <a:xfrm>
              <a:off x="5281530" y="7152315"/>
              <a:ext cx="278300" cy="309344"/>
              <a:chOff x="5281530" y="7152315"/>
              <a:chExt cx="278300" cy="309344"/>
            </a:xfrm>
            <a:solidFill>
              <a:srgbClr val="EAE080"/>
            </a:solidFill>
          </p:grpSpPr>
          <p:sp>
            <p:nvSpPr>
              <p:cNvPr id="226" name="타원 225">
                <a:extLst>
                  <a:ext uri="{FF2B5EF4-FFF2-40B4-BE49-F238E27FC236}">
                    <a16:creationId xmlns:a16="http://schemas.microsoft.com/office/drawing/2014/main" id="{BB1CACD1-FD3E-8092-1E0A-B8275E2D55CD}"/>
                  </a:ext>
                </a:extLst>
              </p:cNvPr>
              <p:cNvSpPr/>
              <p:nvPr/>
            </p:nvSpPr>
            <p:spPr>
              <a:xfrm>
                <a:off x="5407484" y="7152315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7" name="타원 226">
                <a:extLst>
                  <a:ext uri="{FF2B5EF4-FFF2-40B4-BE49-F238E27FC236}">
                    <a16:creationId xmlns:a16="http://schemas.microsoft.com/office/drawing/2014/main" id="{2432E5E5-B4AA-5D53-29EE-F467A9177AF0}"/>
                  </a:ext>
                </a:extLst>
              </p:cNvPr>
              <p:cNvSpPr/>
              <p:nvPr/>
            </p:nvSpPr>
            <p:spPr>
              <a:xfrm>
                <a:off x="5281530" y="7423574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8" name="타원 227">
                <a:extLst>
                  <a:ext uri="{FF2B5EF4-FFF2-40B4-BE49-F238E27FC236}">
                    <a16:creationId xmlns:a16="http://schemas.microsoft.com/office/drawing/2014/main" id="{8CABB786-964A-9461-9EE7-212A15FAC06F}"/>
                  </a:ext>
                </a:extLst>
              </p:cNvPr>
              <p:cNvSpPr/>
              <p:nvPr/>
            </p:nvSpPr>
            <p:spPr>
              <a:xfrm>
                <a:off x="5497373" y="7241285"/>
                <a:ext cx="62456" cy="6245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E15893BA-D440-E0D1-CA78-A0361F4667F7}"/>
              </a:ext>
            </a:extLst>
          </p:cNvPr>
          <p:cNvSpPr/>
          <p:nvPr/>
        </p:nvSpPr>
        <p:spPr>
          <a:xfrm>
            <a:off x="114566" y="5816744"/>
            <a:ext cx="1891847" cy="613446"/>
          </a:xfrm>
          <a:custGeom>
            <a:avLst/>
            <a:gdLst>
              <a:gd name="csX0" fmla="*/ 409092 w 1891847"/>
              <a:gd name="csY0" fmla="*/ 612321 h 613446"/>
              <a:gd name="csX1" fmla="*/ 724499 w 1891847"/>
              <a:gd name="csY1" fmla="*/ 609627 h 613446"/>
              <a:gd name="csX2" fmla="*/ 1526946 w 1891847"/>
              <a:gd name="csY2" fmla="*/ 609505 h 613446"/>
              <a:gd name="csX3" fmla="*/ 1884542 w 1891847"/>
              <a:gd name="csY3" fmla="*/ 609382 h 613446"/>
              <a:gd name="csX4" fmla="*/ 1865988 w 1891847"/>
              <a:gd name="csY4" fmla="*/ 508716 h 613446"/>
              <a:gd name="csX5" fmla="*/ 1587076 w 1891847"/>
              <a:gd name="csY5" fmla="*/ 349635 h 613446"/>
              <a:gd name="csX6" fmla="*/ 1429771 w 1891847"/>
              <a:gd name="csY6" fmla="*/ 421399 h 613446"/>
              <a:gd name="csX7" fmla="*/ 1336575 w 1891847"/>
              <a:gd name="csY7" fmla="*/ 339165 h 613446"/>
              <a:gd name="csX8" fmla="*/ 1212519 w 1891847"/>
              <a:gd name="csY8" fmla="*/ 347186 h 613446"/>
              <a:gd name="csX9" fmla="*/ 1167758 w 1891847"/>
              <a:gd name="csY9" fmla="*/ 185839 h 613446"/>
              <a:gd name="csX10" fmla="*/ 775505 w 1891847"/>
              <a:gd name="csY10" fmla="*/ 0 h 613446"/>
              <a:gd name="csX11" fmla="*/ 628915 w 1891847"/>
              <a:gd name="csY11" fmla="*/ 21860 h 613446"/>
              <a:gd name="csX12" fmla="*/ 505839 w 1891847"/>
              <a:gd name="csY12" fmla="*/ 128098 h 613446"/>
              <a:gd name="csX13" fmla="*/ 446566 w 1891847"/>
              <a:gd name="csY13" fmla="*/ 201209 h 613446"/>
              <a:gd name="csX14" fmla="*/ 297711 w 1891847"/>
              <a:gd name="csY14" fmla="*/ 194779 h 613446"/>
              <a:gd name="csX15" fmla="*/ 184186 w 1891847"/>
              <a:gd name="csY15" fmla="*/ 215292 h 613446"/>
              <a:gd name="csX16" fmla="*/ 37107 w 1891847"/>
              <a:gd name="csY16" fmla="*/ 383680 h 613446"/>
              <a:gd name="csX17" fmla="*/ 0 w 1891847"/>
              <a:gd name="csY17" fmla="*/ 610056 h 613446"/>
              <a:gd name="csX18" fmla="*/ 409153 w 1891847"/>
              <a:gd name="csY18" fmla="*/ 612382 h 613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891847" h="613446">
                <a:moveTo>
                  <a:pt x="409092" y="612321"/>
                </a:moveTo>
                <a:cubicBezTo>
                  <a:pt x="514166" y="611219"/>
                  <a:pt x="619241" y="609627"/>
                  <a:pt x="724499" y="609627"/>
                </a:cubicBezTo>
                <a:cubicBezTo>
                  <a:pt x="991961" y="609627"/>
                  <a:pt x="1259484" y="609627"/>
                  <a:pt x="1526946" y="609505"/>
                </a:cubicBezTo>
                <a:cubicBezTo>
                  <a:pt x="1646165" y="609505"/>
                  <a:pt x="1765323" y="609443"/>
                  <a:pt x="1884542" y="609382"/>
                </a:cubicBezTo>
                <a:cubicBezTo>
                  <a:pt x="1907687" y="609382"/>
                  <a:pt x="1868682" y="513064"/>
                  <a:pt x="1865988" y="508716"/>
                </a:cubicBezTo>
                <a:cubicBezTo>
                  <a:pt x="1809716" y="417603"/>
                  <a:pt x="1696253" y="341798"/>
                  <a:pt x="1587076" y="349635"/>
                </a:cubicBezTo>
                <a:cubicBezTo>
                  <a:pt x="1528354" y="353860"/>
                  <a:pt x="1471408" y="379823"/>
                  <a:pt x="1429771" y="421399"/>
                </a:cubicBezTo>
                <a:cubicBezTo>
                  <a:pt x="1411095" y="383190"/>
                  <a:pt x="1376805" y="352881"/>
                  <a:pt x="1336575" y="339165"/>
                </a:cubicBezTo>
                <a:cubicBezTo>
                  <a:pt x="1296346" y="325387"/>
                  <a:pt x="1250666" y="328388"/>
                  <a:pt x="1212519" y="347186"/>
                </a:cubicBezTo>
                <a:cubicBezTo>
                  <a:pt x="1213499" y="303405"/>
                  <a:pt x="1189740" y="224110"/>
                  <a:pt x="1167758" y="185839"/>
                </a:cubicBezTo>
                <a:cubicBezTo>
                  <a:pt x="1081605" y="36004"/>
                  <a:pt x="945608" y="184"/>
                  <a:pt x="775505" y="0"/>
                </a:cubicBezTo>
                <a:cubicBezTo>
                  <a:pt x="725785" y="0"/>
                  <a:pt x="674717" y="2449"/>
                  <a:pt x="628915" y="21860"/>
                </a:cubicBezTo>
                <a:cubicBezTo>
                  <a:pt x="578460" y="43291"/>
                  <a:pt x="538292" y="83888"/>
                  <a:pt x="505839" y="128098"/>
                </a:cubicBezTo>
                <a:cubicBezTo>
                  <a:pt x="485816" y="155407"/>
                  <a:pt x="478774" y="188717"/>
                  <a:pt x="446566" y="201209"/>
                </a:cubicBezTo>
                <a:cubicBezTo>
                  <a:pt x="411847" y="214680"/>
                  <a:pt x="336899" y="193249"/>
                  <a:pt x="297711" y="194779"/>
                </a:cubicBezTo>
                <a:cubicBezTo>
                  <a:pt x="259073" y="196249"/>
                  <a:pt x="219946" y="200657"/>
                  <a:pt x="184186" y="215292"/>
                </a:cubicBezTo>
                <a:cubicBezTo>
                  <a:pt x="113157" y="244377"/>
                  <a:pt x="63314" y="311549"/>
                  <a:pt x="37107" y="383680"/>
                </a:cubicBezTo>
                <a:cubicBezTo>
                  <a:pt x="10961" y="455812"/>
                  <a:pt x="5327" y="533515"/>
                  <a:pt x="0" y="610056"/>
                </a:cubicBezTo>
                <a:cubicBezTo>
                  <a:pt x="136670" y="614464"/>
                  <a:pt x="272912" y="613791"/>
                  <a:pt x="409153" y="612382"/>
                </a:cubicBezTo>
                <a:close/>
              </a:path>
            </a:pathLst>
          </a:custGeom>
          <a:solidFill>
            <a:srgbClr val="75A07A"/>
          </a:solidFill>
          <a:ln w="6122" cap="flat">
            <a:noFill/>
            <a:prstDash val="solid"/>
            <a:miter/>
          </a:ln>
        </p:spPr>
      </p:sp>
      <p:grpSp>
        <p:nvGrpSpPr>
          <p:cNvPr id="559" name="그래픽 336">
            <a:extLst>
              <a:ext uri="{FF2B5EF4-FFF2-40B4-BE49-F238E27FC236}">
                <a16:creationId xmlns:a16="http://schemas.microsoft.com/office/drawing/2014/main" id="{8E0C0B89-B716-07D9-8F21-C419946D3A42}"/>
              </a:ext>
            </a:extLst>
          </p:cNvPr>
          <p:cNvGrpSpPr/>
          <p:nvPr/>
        </p:nvGrpSpPr>
        <p:grpSpPr>
          <a:xfrm>
            <a:off x="9967611" y="5791081"/>
            <a:ext cx="551067" cy="345807"/>
            <a:chOff x="3573666" y="5007809"/>
            <a:chExt cx="800118" cy="509385"/>
          </a:xfrm>
        </p:grpSpPr>
        <p:sp>
          <p:nvSpPr>
            <p:cNvPr id="560" name="자유형: 도형 559">
              <a:extLst>
                <a:ext uri="{FF2B5EF4-FFF2-40B4-BE49-F238E27FC236}">
                  <a16:creationId xmlns:a16="http://schemas.microsoft.com/office/drawing/2014/main" id="{F3E52EB5-F454-2A38-876E-830E9EF449AC}"/>
                </a:ext>
              </a:extLst>
            </p:cNvPr>
            <p:cNvSpPr/>
            <p:nvPr/>
          </p:nvSpPr>
          <p:spPr>
            <a:xfrm>
              <a:off x="3986465" y="5041299"/>
              <a:ext cx="288578" cy="233874"/>
            </a:xfrm>
            <a:custGeom>
              <a:avLst/>
              <a:gdLst>
                <a:gd name="csX0" fmla="*/ 156719 w 288578"/>
                <a:gd name="csY0" fmla="*/ 7658 h 233874"/>
                <a:gd name="csX1" fmla="*/ 268039 w 288578"/>
                <a:gd name="csY1" fmla="*/ 71584 h 233874"/>
                <a:gd name="csX2" fmla="*/ 281693 w 288578"/>
                <a:gd name="csY2" fmla="*/ 160494 h 233874"/>
                <a:gd name="csX3" fmla="*/ 258670 w 288578"/>
                <a:gd name="csY3" fmla="*/ 199927 h 233874"/>
                <a:gd name="csX4" fmla="*/ 196642 w 288578"/>
                <a:gd name="csY4" fmla="*/ 233176 h 233874"/>
                <a:gd name="csX5" fmla="*/ 194866 w 288578"/>
                <a:gd name="csY5" fmla="*/ 199866 h 233874"/>
                <a:gd name="csX6" fmla="*/ 47480 w 288578"/>
                <a:gd name="csY6" fmla="*/ 87811 h 233874"/>
                <a:gd name="csX7" fmla="*/ 11782 w 288578"/>
                <a:gd name="csY7" fmla="*/ 17945 h 233874"/>
                <a:gd name="csX8" fmla="*/ 156657 w 288578"/>
                <a:gd name="csY8" fmla="*/ 7597 h 233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8578" h="233874">
                  <a:moveTo>
                    <a:pt x="156719" y="7658"/>
                  </a:moveTo>
                  <a:cubicBezTo>
                    <a:pt x="203255" y="19353"/>
                    <a:pt x="241403" y="31722"/>
                    <a:pt x="268039" y="71584"/>
                  </a:cubicBezTo>
                  <a:cubicBezTo>
                    <a:pt x="285551" y="97792"/>
                    <a:pt x="296389" y="132633"/>
                    <a:pt x="281693" y="160494"/>
                  </a:cubicBezTo>
                  <a:cubicBezTo>
                    <a:pt x="276060" y="171148"/>
                    <a:pt x="267365" y="191538"/>
                    <a:pt x="258670" y="199927"/>
                  </a:cubicBezTo>
                  <a:cubicBezTo>
                    <a:pt x="245505" y="212602"/>
                    <a:pt x="214154" y="238442"/>
                    <a:pt x="196642" y="233176"/>
                  </a:cubicBezTo>
                  <a:cubicBezTo>
                    <a:pt x="190702" y="231400"/>
                    <a:pt x="199826" y="203601"/>
                    <a:pt x="194866" y="199866"/>
                  </a:cubicBezTo>
                  <a:cubicBezTo>
                    <a:pt x="145758" y="162514"/>
                    <a:pt x="96589" y="125163"/>
                    <a:pt x="47480" y="87811"/>
                  </a:cubicBezTo>
                  <a:cubicBezTo>
                    <a:pt x="23967" y="69931"/>
                    <a:pt x="-21528" y="43907"/>
                    <a:pt x="11782" y="17945"/>
                  </a:cubicBezTo>
                  <a:cubicBezTo>
                    <a:pt x="43562" y="-6793"/>
                    <a:pt x="120285" y="-1527"/>
                    <a:pt x="156657" y="7597"/>
                  </a:cubicBezTo>
                  <a:close/>
                </a:path>
              </a:pathLst>
            </a:custGeom>
            <a:solidFill>
              <a:srgbClr val="200027"/>
            </a:solidFill>
            <a:ln w="6122" cap="flat">
              <a:noFill/>
              <a:prstDash val="solid"/>
              <a:miter/>
            </a:ln>
          </p:spPr>
        </p:sp>
        <p:sp>
          <p:nvSpPr>
            <p:cNvPr id="561" name="자유형: 도형 560">
              <a:extLst>
                <a:ext uri="{FF2B5EF4-FFF2-40B4-BE49-F238E27FC236}">
                  <a16:creationId xmlns:a16="http://schemas.microsoft.com/office/drawing/2014/main" id="{A0A9E822-2E26-88FB-FDB2-7C4D7B8EC032}"/>
                </a:ext>
              </a:extLst>
            </p:cNvPr>
            <p:cNvSpPr/>
            <p:nvPr/>
          </p:nvSpPr>
          <p:spPr>
            <a:xfrm>
              <a:off x="3573666" y="5033139"/>
              <a:ext cx="660450" cy="484055"/>
            </a:xfrm>
            <a:custGeom>
              <a:avLst/>
              <a:gdLst>
                <a:gd name="csX0" fmla="*/ 660447 w 660450"/>
                <a:gd name="csY0" fmla="*/ 226456 h 484055"/>
                <a:gd name="csX1" fmla="*/ 538595 w 660450"/>
                <a:gd name="csY1" fmla="*/ 408928 h 484055"/>
                <a:gd name="csX2" fmla="*/ 186878 w 660450"/>
                <a:gd name="csY2" fmla="*/ 477569 h 484055"/>
                <a:gd name="csX3" fmla="*/ 95887 w 660450"/>
                <a:gd name="csY3" fmla="*/ 448300 h 484055"/>
                <a:gd name="csX4" fmla="*/ 4529 w 660450"/>
                <a:gd name="csY4" fmla="*/ 313651 h 484055"/>
                <a:gd name="csX5" fmla="*/ 14509 w 660450"/>
                <a:gd name="csY5" fmla="*/ 186839 h 484055"/>
                <a:gd name="csX6" fmla="*/ 18489 w 660450"/>
                <a:gd name="csY6" fmla="*/ 177103 h 484055"/>
                <a:gd name="csX7" fmla="*/ 120012 w 660450"/>
                <a:gd name="csY7" fmla="*/ 60150 h 484055"/>
                <a:gd name="csX8" fmla="*/ 255213 w 660450"/>
                <a:gd name="csY8" fmla="*/ 6939 h 484055"/>
                <a:gd name="csX9" fmla="*/ 260418 w 660450"/>
                <a:gd name="csY9" fmla="*/ 6082 h 484055"/>
                <a:gd name="csX10" fmla="*/ 502897 w 660450"/>
                <a:gd name="csY10" fmla="*/ 44352 h 484055"/>
                <a:gd name="csX11" fmla="*/ 660447 w 660450"/>
                <a:gd name="csY11" fmla="*/ 226456 h 484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60450" h="484055">
                  <a:moveTo>
                    <a:pt x="660447" y="226456"/>
                  </a:moveTo>
                  <a:cubicBezTo>
                    <a:pt x="660019" y="284198"/>
                    <a:pt x="618932" y="360126"/>
                    <a:pt x="538595" y="408928"/>
                  </a:cubicBezTo>
                  <a:cubicBezTo>
                    <a:pt x="434378" y="472242"/>
                    <a:pt x="307322" y="497041"/>
                    <a:pt x="186878" y="477569"/>
                  </a:cubicBezTo>
                  <a:cubicBezTo>
                    <a:pt x="155221" y="472426"/>
                    <a:pt x="123686" y="464160"/>
                    <a:pt x="95887" y="448300"/>
                  </a:cubicBezTo>
                  <a:cubicBezTo>
                    <a:pt x="46595" y="420195"/>
                    <a:pt x="15550" y="369372"/>
                    <a:pt x="4529" y="313651"/>
                  </a:cubicBezTo>
                  <a:cubicBezTo>
                    <a:pt x="-3799" y="271584"/>
                    <a:pt x="-737" y="226824"/>
                    <a:pt x="14509" y="186839"/>
                  </a:cubicBezTo>
                  <a:cubicBezTo>
                    <a:pt x="15795" y="183533"/>
                    <a:pt x="17081" y="180348"/>
                    <a:pt x="18489" y="177103"/>
                  </a:cubicBezTo>
                  <a:cubicBezTo>
                    <a:pt x="39798" y="128852"/>
                    <a:pt x="76048" y="89296"/>
                    <a:pt x="120012" y="60150"/>
                  </a:cubicBezTo>
                  <a:cubicBezTo>
                    <a:pt x="160426" y="33330"/>
                    <a:pt x="207329" y="15144"/>
                    <a:pt x="255213" y="6939"/>
                  </a:cubicBezTo>
                  <a:cubicBezTo>
                    <a:pt x="256927" y="6633"/>
                    <a:pt x="258703" y="6327"/>
                    <a:pt x="260418" y="6082"/>
                  </a:cubicBezTo>
                  <a:cubicBezTo>
                    <a:pt x="362124" y="-9839"/>
                    <a:pt x="407130" y="6388"/>
                    <a:pt x="502897" y="44352"/>
                  </a:cubicBezTo>
                  <a:cubicBezTo>
                    <a:pt x="571783" y="71661"/>
                    <a:pt x="661121" y="146671"/>
                    <a:pt x="660447" y="226456"/>
                  </a:cubicBezTo>
                  <a:close/>
                </a:path>
              </a:pathLst>
            </a:custGeom>
            <a:solidFill>
              <a:srgbClr val="B94C58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562" name="그래픽 336">
              <a:extLst>
                <a:ext uri="{FF2B5EF4-FFF2-40B4-BE49-F238E27FC236}">
                  <a16:creationId xmlns:a16="http://schemas.microsoft.com/office/drawing/2014/main" id="{27976D49-2E06-6F58-1416-796DECD12DC4}"/>
                </a:ext>
              </a:extLst>
            </p:cNvPr>
            <p:cNvGrpSpPr/>
            <p:nvPr/>
          </p:nvGrpSpPr>
          <p:grpSpPr>
            <a:xfrm>
              <a:off x="3573666" y="5040140"/>
              <a:ext cx="637948" cy="433717"/>
              <a:chOff x="3573666" y="5040140"/>
              <a:chExt cx="637948" cy="433717"/>
            </a:xfrm>
            <a:solidFill>
              <a:srgbClr val="392627"/>
            </a:solidFill>
          </p:grpSpPr>
          <p:sp>
            <p:nvSpPr>
              <p:cNvPr id="563" name="자유형: 도형 562">
                <a:extLst>
                  <a:ext uri="{FF2B5EF4-FFF2-40B4-BE49-F238E27FC236}">
                    <a16:creationId xmlns:a16="http://schemas.microsoft.com/office/drawing/2014/main" id="{2B25831E-AE82-B79E-0CDE-3DE35913C1AE}"/>
                  </a:ext>
                </a:extLst>
              </p:cNvPr>
              <p:cNvSpPr/>
              <p:nvPr/>
            </p:nvSpPr>
            <p:spPr>
              <a:xfrm>
                <a:off x="3742752" y="5317379"/>
                <a:ext cx="194507" cy="156478"/>
              </a:xfrm>
              <a:custGeom>
                <a:avLst/>
                <a:gdLst>
                  <a:gd name="csX0" fmla="*/ 53491 w 194507"/>
                  <a:gd name="csY0" fmla="*/ 10307 h 156478"/>
                  <a:gd name="csX1" fmla="*/ 4566 w 194507"/>
                  <a:gd name="csY1" fmla="*/ 65477 h 156478"/>
                  <a:gd name="csX2" fmla="*/ 18160 w 194507"/>
                  <a:gd name="csY2" fmla="*/ 137731 h 156478"/>
                  <a:gd name="csX3" fmla="*/ 69227 w 194507"/>
                  <a:gd name="csY3" fmla="*/ 155672 h 156478"/>
                  <a:gd name="csX4" fmla="*/ 159483 w 194507"/>
                  <a:gd name="csY4" fmla="*/ 137303 h 156478"/>
                  <a:gd name="csX5" fmla="*/ 191324 w 194507"/>
                  <a:gd name="csY5" fmla="*/ 56047 h 156478"/>
                  <a:gd name="csX6" fmla="*/ 53491 w 194507"/>
                  <a:gd name="csY6" fmla="*/ 10307 h 156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4507" h="156478">
                    <a:moveTo>
                      <a:pt x="53491" y="10307"/>
                    </a:moveTo>
                    <a:cubicBezTo>
                      <a:pt x="30835" y="21390"/>
                      <a:pt x="12894" y="41658"/>
                      <a:pt x="4566" y="65477"/>
                    </a:cubicBezTo>
                    <a:cubicBezTo>
                      <a:pt x="-4006" y="89970"/>
                      <a:pt x="-1067" y="120280"/>
                      <a:pt x="18160" y="137731"/>
                    </a:cubicBezTo>
                    <a:cubicBezTo>
                      <a:pt x="31753" y="150100"/>
                      <a:pt x="50919" y="154080"/>
                      <a:pt x="69227" y="155672"/>
                    </a:cubicBezTo>
                    <a:cubicBezTo>
                      <a:pt x="100394" y="158366"/>
                      <a:pt x="133521" y="154815"/>
                      <a:pt x="159483" y="137303"/>
                    </a:cubicBezTo>
                    <a:cubicBezTo>
                      <a:pt x="185446" y="119790"/>
                      <a:pt x="201734" y="85561"/>
                      <a:pt x="191324" y="56047"/>
                    </a:cubicBezTo>
                    <a:cubicBezTo>
                      <a:pt x="172465" y="2531"/>
                      <a:pt x="100149" y="-12533"/>
                      <a:pt x="53491" y="1030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4" name="자유형: 도형 563">
                <a:extLst>
                  <a:ext uri="{FF2B5EF4-FFF2-40B4-BE49-F238E27FC236}">
                    <a16:creationId xmlns:a16="http://schemas.microsoft.com/office/drawing/2014/main" id="{6ACB6556-B0A5-7CB1-927C-C38659AF1260}"/>
                  </a:ext>
                </a:extLst>
              </p:cNvPr>
              <p:cNvSpPr/>
              <p:nvPr/>
            </p:nvSpPr>
            <p:spPr>
              <a:xfrm>
                <a:off x="4088398" y="5192580"/>
                <a:ext cx="123216" cy="124759"/>
              </a:xfrm>
              <a:custGeom>
                <a:avLst/>
                <a:gdLst>
                  <a:gd name="csX0" fmla="*/ 42845 w 123216"/>
                  <a:gd name="csY0" fmla="*/ 3457 h 124759"/>
                  <a:gd name="csX1" fmla="*/ 40028 w 123216"/>
                  <a:gd name="csY1" fmla="*/ 4559 h 124759"/>
                  <a:gd name="csX2" fmla="*/ 656 w 123216"/>
                  <a:gd name="csY2" fmla="*/ 56668 h 124759"/>
                  <a:gd name="csX3" fmla="*/ 13454 w 123216"/>
                  <a:gd name="csY3" fmla="*/ 102286 h 124759"/>
                  <a:gd name="csX4" fmla="*/ 28455 w 123216"/>
                  <a:gd name="csY4" fmla="*/ 115328 h 124759"/>
                  <a:gd name="csX5" fmla="*/ 70461 w 123216"/>
                  <a:gd name="csY5" fmla="*/ 124758 h 124759"/>
                  <a:gd name="csX6" fmla="*/ 119202 w 123216"/>
                  <a:gd name="csY6" fmla="*/ 92733 h 124759"/>
                  <a:gd name="csX7" fmla="*/ 117303 w 123216"/>
                  <a:gd name="csY7" fmla="*/ 30766 h 124759"/>
                  <a:gd name="csX8" fmla="*/ 42845 w 123216"/>
                  <a:gd name="csY8" fmla="*/ 3518 h 1247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23216" h="124759">
                    <a:moveTo>
                      <a:pt x="42845" y="3457"/>
                    </a:moveTo>
                    <a:cubicBezTo>
                      <a:pt x="41865" y="3825"/>
                      <a:pt x="40947" y="4192"/>
                      <a:pt x="40028" y="4559"/>
                    </a:cubicBezTo>
                    <a:cubicBezTo>
                      <a:pt x="16821" y="14356"/>
                      <a:pt x="3595" y="32420"/>
                      <a:pt x="656" y="56668"/>
                    </a:cubicBezTo>
                    <a:cubicBezTo>
                      <a:pt x="-1426" y="73935"/>
                      <a:pt x="1085" y="88753"/>
                      <a:pt x="13454" y="102286"/>
                    </a:cubicBezTo>
                    <a:cubicBezTo>
                      <a:pt x="17924" y="107184"/>
                      <a:pt x="23189" y="111287"/>
                      <a:pt x="28455" y="115328"/>
                    </a:cubicBezTo>
                    <a:cubicBezTo>
                      <a:pt x="38008" y="122676"/>
                      <a:pt x="58704" y="124819"/>
                      <a:pt x="70461" y="124758"/>
                    </a:cubicBezTo>
                    <a:cubicBezTo>
                      <a:pt x="91341" y="124697"/>
                      <a:pt x="113813" y="112879"/>
                      <a:pt x="119202" y="92733"/>
                    </a:cubicBezTo>
                    <a:cubicBezTo>
                      <a:pt x="124284" y="73874"/>
                      <a:pt x="125447" y="48953"/>
                      <a:pt x="117303" y="30766"/>
                    </a:cubicBezTo>
                    <a:cubicBezTo>
                      <a:pt x="105302" y="4131"/>
                      <a:pt x="69175" y="-6034"/>
                      <a:pt x="42845" y="3518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5" name="자유형: 도형 564">
                <a:extLst>
                  <a:ext uri="{FF2B5EF4-FFF2-40B4-BE49-F238E27FC236}">
                    <a16:creationId xmlns:a16="http://schemas.microsoft.com/office/drawing/2014/main" id="{85088C04-F884-8CB4-2E65-45B801F69C50}"/>
                  </a:ext>
                </a:extLst>
              </p:cNvPr>
              <p:cNvSpPr/>
              <p:nvPr/>
            </p:nvSpPr>
            <p:spPr>
              <a:xfrm>
                <a:off x="3836153" y="5087077"/>
                <a:ext cx="176392" cy="124826"/>
              </a:xfrm>
              <a:custGeom>
                <a:avLst/>
                <a:gdLst>
                  <a:gd name="csX0" fmla="*/ 13 w 176392"/>
                  <a:gd name="csY0" fmla="*/ 58565 h 124826"/>
                  <a:gd name="csX1" fmla="*/ 16117 w 176392"/>
                  <a:gd name="csY1" fmla="*/ 98244 h 124826"/>
                  <a:gd name="csX2" fmla="*/ 92167 w 176392"/>
                  <a:gd name="csY2" fmla="*/ 124635 h 124826"/>
                  <a:gd name="csX3" fmla="*/ 171830 w 176392"/>
                  <a:gd name="csY3" fmla="*/ 43441 h 124826"/>
                  <a:gd name="csX4" fmla="*/ 78145 w 176392"/>
                  <a:gd name="csY4" fmla="*/ 28 h 124826"/>
                  <a:gd name="csX5" fmla="*/ 34977 w 176392"/>
                  <a:gd name="csY5" fmla="*/ 8355 h 124826"/>
                  <a:gd name="csX6" fmla="*/ 13 w 176392"/>
                  <a:gd name="csY6" fmla="*/ 58627 h 1248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6392" h="124826">
                    <a:moveTo>
                      <a:pt x="13" y="58565"/>
                    </a:moveTo>
                    <a:cubicBezTo>
                      <a:pt x="-293" y="72037"/>
                      <a:pt x="4789" y="85998"/>
                      <a:pt x="16117" y="98244"/>
                    </a:cubicBezTo>
                    <a:cubicBezTo>
                      <a:pt x="34915" y="118634"/>
                      <a:pt x="64490" y="126166"/>
                      <a:pt x="92167" y="124635"/>
                    </a:cubicBezTo>
                    <a:cubicBezTo>
                      <a:pt x="134907" y="122247"/>
                      <a:pt x="193200" y="94937"/>
                      <a:pt x="171830" y="43441"/>
                    </a:cubicBezTo>
                    <a:cubicBezTo>
                      <a:pt x="157502" y="8845"/>
                      <a:pt x="111517" y="-585"/>
                      <a:pt x="78145" y="28"/>
                    </a:cubicBezTo>
                    <a:cubicBezTo>
                      <a:pt x="63388" y="273"/>
                      <a:pt x="48264" y="1865"/>
                      <a:pt x="34977" y="8355"/>
                    </a:cubicBezTo>
                    <a:cubicBezTo>
                      <a:pt x="13117" y="19010"/>
                      <a:pt x="442" y="38237"/>
                      <a:pt x="13" y="5862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6" name="자유형: 도형 565">
                <a:extLst>
                  <a:ext uri="{FF2B5EF4-FFF2-40B4-BE49-F238E27FC236}">
                    <a16:creationId xmlns:a16="http://schemas.microsoft.com/office/drawing/2014/main" id="{6294DFED-1D1B-0D8F-8F82-FE73113C8543}"/>
                  </a:ext>
                </a:extLst>
              </p:cNvPr>
              <p:cNvSpPr/>
              <p:nvPr/>
            </p:nvSpPr>
            <p:spPr>
              <a:xfrm>
                <a:off x="3693678" y="5040140"/>
                <a:ext cx="136604" cy="58070"/>
              </a:xfrm>
              <a:custGeom>
                <a:avLst/>
                <a:gdLst>
                  <a:gd name="csX0" fmla="*/ 111749 w 136604"/>
                  <a:gd name="csY0" fmla="*/ 39311 h 58070"/>
                  <a:gd name="csX1" fmla="*/ 0 w 136604"/>
                  <a:gd name="csY1" fmla="*/ 53211 h 58070"/>
                  <a:gd name="csX2" fmla="*/ 135201 w 136604"/>
                  <a:gd name="csY2" fmla="*/ 0 h 58070"/>
                  <a:gd name="csX3" fmla="*/ 136425 w 136604"/>
                  <a:gd name="csY3" fmla="*/ 5021 h 58070"/>
                  <a:gd name="csX4" fmla="*/ 111749 w 136604"/>
                  <a:gd name="csY4" fmla="*/ 39311 h 580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6604" h="58070">
                    <a:moveTo>
                      <a:pt x="111749" y="39311"/>
                    </a:moveTo>
                    <a:cubicBezTo>
                      <a:pt x="78071" y="57926"/>
                      <a:pt x="37229" y="62947"/>
                      <a:pt x="0" y="53211"/>
                    </a:cubicBezTo>
                    <a:cubicBezTo>
                      <a:pt x="40413" y="26391"/>
                      <a:pt x="87317" y="8205"/>
                      <a:pt x="135201" y="0"/>
                    </a:cubicBezTo>
                    <a:cubicBezTo>
                      <a:pt x="135752" y="1592"/>
                      <a:pt x="136242" y="3306"/>
                      <a:pt x="136425" y="5021"/>
                    </a:cubicBezTo>
                    <a:cubicBezTo>
                      <a:pt x="138323" y="19900"/>
                      <a:pt x="124852" y="32086"/>
                      <a:pt x="111749" y="39311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7" name="자유형: 도형 566">
                <a:extLst>
                  <a:ext uri="{FF2B5EF4-FFF2-40B4-BE49-F238E27FC236}">
                    <a16:creationId xmlns:a16="http://schemas.microsoft.com/office/drawing/2014/main" id="{CBFCE2F9-BA0F-F22E-C49D-A2713B089EA3}"/>
                  </a:ext>
                </a:extLst>
              </p:cNvPr>
              <p:cNvSpPr/>
              <p:nvPr/>
            </p:nvSpPr>
            <p:spPr>
              <a:xfrm>
                <a:off x="3573666" y="5219143"/>
                <a:ext cx="102654" cy="134681"/>
              </a:xfrm>
              <a:custGeom>
                <a:avLst/>
                <a:gdLst>
                  <a:gd name="csX0" fmla="*/ 101888 w 102654"/>
                  <a:gd name="csY0" fmla="*/ 83192 h 134681"/>
                  <a:gd name="csX1" fmla="*/ 63311 w 102654"/>
                  <a:gd name="csY1" fmla="*/ 131872 h 134681"/>
                  <a:gd name="csX2" fmla="*/ 4529 w 102654"/>
                  <a:gd name="csY2" fmla="*/ 127647 h 134681"/>
                  <a:gd name="csX3" fmla="*/ 14509 w 102654"/>
                  <a:gd name="csY3" fmla="*/ 835 h 134681"/>
                  <a:gd name="csX4" fmla="*/ 99132 w 102654"/>
                  <a:gd name="csY4" fmla="*/ 55332 h 134681"/>
                  <a:gd name="csX5" fmla="*/ 101888 w 102654"/>
                  <a:gd name="csY5" fmla="*/ 83192 h 1346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02654" h="134681">
                    <a:moveTo>
                      <a:pt x="101888" y="83192"/>
                    </a:moveTo>
                    <a:cubicBezTo>
                      <a:pt x="95642" y="116564"/>
                      <a:pt x="81987" y="124647"/>
                      <a:pt x="63311" y="131872"/>
                    </a:cubicBezTo>
                    <a:cubicBezTo>
                      <a:pt x="47820" y="137873"/>
                      <a:pt x="19898" y="133219"/>
                      <a:pt x="4529" y="127647"/>
                    </a:cubicBezTo>
                    <a:cubicBezTo>
                      <a:pt x="-3799" y="85581"/>
                      <a:pt x="-737" y="40820"/>
                      <a:pt x="14509" y="835"/>
                    </a:cubicBezTo>
                    <a:cubicBezTo>
                      <a:pt x="54310" y="-4492"/>
                      <a:pt x="85539" y="15898"/>
                      <a:pt x="99132" y="55332"/>
                    </a:cubicBezTo>
                    <a:cubicBezTo>
                      <a:pt x="102194" y="64272"/>
                      <a:pt x="103663" y="73885"/>
                      <a:pt x="101888" y="83192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568" name="자유형: 도형 567">
              <a:extLst>
                <a:ext uri="{FF2B5EF4-FFF2-40B4-BE49-F238E27FC236}">
                  <a16:creationId xmlns:a16="http://schemas.microsoft.com/office/drawing/2014/main" id="{58353290-1B73-BE5C-6FE8-87113A2F1369}"/>
                </a:ext>
              </a:extLst>
            </p:cNvPr>
            <p:cNvSpPr/>
            <p:nvPr/>
          </p:nvSpPr>
          <p:spPr>
            <a:xfrm>
              <a:off x="4220275" y="5076511"/>
              <a:ext cx="153509" cy="21676"/>
            </a:xfrm>
            <a:custGeom>
              <a:avLst/>
              <a:gdLst>
                <a:gd name="csX0" fmla="*/ 0 w 153509"/>
                <a:gd name="csY0" fmla="*/ 21676 h 21676"/>
                <a:gd name="csX1" fmla="*/ 153509 w 153509"/>
                <a:gd name="csY1" fmla="*/ 10532 h 21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3509" h="21676">
                  <a:moveTo>
                    <a:pt x="0" y="21676"/>
                  </a:moveTo>
                  <a:cubicBezTo>
                    <a:pt x="0" y="21676"/>
                    <a:pt x="81010" y="-18492"/>
                    <a:pt x="153509" y="10532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69" name="자유형: 도형 568">
              <a:extLst>
                <a:ext uri="{FF2B5EF4-FFF2-40B4-BE49-F238E27FC236}">
                  <a16:creationId xmlns:a16="http://schemas.microsoft.com/office/drawing/2014/main" id="{157D75EC-1059-3B56-E7B8-3ACD531FEA50}"/>
                </a:ext>
              </a:extLst>
            </p:cNvPr>
            <p:cNvSpPr/>
            <p:nvPr/>
          </p:nvSpPr>
          <p:spPr>
            <a:xfrm>
              <a:off x="4169820" y="5007809"/>
              <a:ext cx="50455" cy="68702"/>
            </a:xfrm>
            <a:custGeom>
              <a:avLst/>
              <a:gdLst>
                <a:gd name="csX0" fmla="*/ 0 w 50455"/>
                <a:gd name="csY0" fmla="*/ 68702 h 68702"/>
                <a:gd name="csX1" fmla="*/ 50455 w 50455"/>
                <a:gd name="csY1" fmla="*/ 0 h 68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0455" h="68702">
                  <a:moveTo>
                    <a:pt x="0" y="68702"/>
                  </a:moveTo>
                  <a:cubicBezTo>
                    <a:pt x="0" y="68702"/>
                    <a:pt x="49169" y="29330"/>
                    <a:pt x="50455" y="0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70" name="자유형: 도형 569">
              <a:extLst>
                <a:ext uri="{FF2B5EF4-FFF2-40B4-BE49-F238E27FC236}">
                  <a16:creationId xmlns:a16="http://schemas.microsoft.com/office/drawing/2014/main" id="{2F0378C3-9181-DACC-25B6-7113566DA54C}"/>
                </a:ext>
              </a:extLst>
            </p:cNvPr>
            <p:cNvSpPr/>
            <p:nvPr/>
          </p:nvSpPr>
          <p:spPr>
            <a:xfrm>
              <a:off x="3627993" y="5060014"/>
              <a:ext cx="412443" cy="390258"/>
            </a:xfrm>
            <a:custGeom>
              <a:avLst/>
              <a:gdLst>
                <a:gd name="csX0" fmla="*/ 412444 w 412443"/>
                <a:gd name="csY0" fmla="*/ 3394 h 390258"/>
                <a:gd name="csX1" fmla="*/ 76095 w 412443"/>
                <a:gd name="csY1" fmla="*/ 114531 h 390258"/>
                <a:gd name="csX2" fmla="*/ 13945 w 412443"/>
                <a:gd name="csY2" fmla="*/ 390259 h 3902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12443" h="390258">
                  <a:moveTo>
                    <a:pt x="412444" y="3394"/>
                  </a:moveTo>
                  <a:cubicBezTo>
                    <a:pt x="412444" y="3394"/>
                    <a:pt x="196110" y="-30284"/>
                    <a:pt x="76095" y="114531"/>
                  </a:cubicBezTo>
                  <a:cubicBezTo>
                    <a:pt x="-43920" y="259344"/>
                    <a:pt x="13945" y="390259"/>
                    <a:pt x="13945" y="390259"/>
                  </a:cubicBezTo>
                </a:path>
              </a:pathLst>
            </a:custGeom>
            <a:noFill/>
            <a:ln w="12245" cap="rnd">
              <a:solidFill>
                <a:srgbClr val="7B3448"/>
              </a:solidFill>
              <a:prstDash val="solid"/>
              <a:miter/>
            </a:ln>
          </p:spPr>
        </p:sp>
      </p:grpSp>
      <p:grpSp>
        <p:nvGrpSpPr>
          <p:cNvPr id="571" name="그래픽 336">
            <a:extLst>
              <a:ext uri="{FF2B5EF4-FFF2-40B4-BE49-F238E27FC236}">
                <a16:creationId xmlns:a16="http://schemas.microsoft.com/office/drawing/2014/main" id="{131BA9DF-D90F-12D6-F701-F0F0E68F71FE}"/>
              </a:ext>
            </a:extLst>
          </p:cNvPr>
          <p:cNvGrpSpPr/>
          <p:nvPr/>
        </p:nvGrpSpPr>
        <p:grpSpPr>
          <a:xfrm>
            <a:off x="1394436" y="6289268"/>
            <a:ext cx="1651786" cy="576406"/>
            <a:chOff x="6374711" y="5330502"/>
            <a:chExt cx="3520252" cy="1647404"/>
          </a:xfrm>
        </p:grpSpPr>
        <p:sp>
          <p:nvSpPr>
            <p:cNvPr id="572" name="자유형: 도형 571">
              <a:extLst>
                <a:ext uri="{FF2B5EF4-FFF2-40B4-BE49-F238E27FC236}">
                  <a16:creationId xmlns:a16="http://schemas.microsoft.com/office/drawing/2014/main" id="{715EDF73-53AF-C0E5-8989-155B28273DBC}"/>
                </a:ext>
              </a:extLst>
            </p:cNvPr>
            <p:cNvSpPr/>
            <p:nvPr/>
          </p:nvSpPr>
          <p:spPr>
            <a:xfrm>
              <a:off x="6374711" y="5330502"/>
              <a:ext cx="3520252" cy="1635697"/>
            </a:xfrm>
            <a:custGeom>
              <a:avLst/>
              <a:gdLst>
                <a:gd name="csX0" fmla="*/ 11773 w 3520252"/>
                <a:gd name="csY0" fmla="*/ 1635695 h 1635697"/>
                <a:gd name="csX1" fmla="*/ 41655 w 3520252"/>
                <a:gd name="csY1" fmla="*/ 1473430 h 1635697"/>
                <a:gd name="csX2" fmla="*/ 417926 w 3520252"/>
                <a:gd name="csY2" fmla="*/ 1219132 h 1635697"/>
                <a:gd name="csX3" fmla="*/ 800749 w 3520252"/>
                <a:gd name="csY3" fmla="*/ 1067032 h 1635697"/>
                <a:gd name="csX4" fmla="*/ 850715 w 3520252"/>
                <a:gd name="csY4" fmla="*/ 902133 h 1635697"/>
                <a:gd name="csX5" fmla="*/ 1462424 w 3520252"/>
                <a:gd name="csY5" fmla="*/ 660879 h 1635697"/>
                <a:gd name="csX6" fmla="*/ 1722722 w 3520252"/>
                <a:gd name="csY6" fmla="*/ 252522 h 1635697"/>
                <a:gd name="csX7" fmla="*/ 2256544 w 3520252"/>
                <a:gd name="csY7" fmla="*/ 0 h 1635697"/>
                <a:gd name="csX8" fmla="*/ 2829431 w 3520252"/>
                <a:gd name="csY8" fmla="*/ 359800 h 1635697"/>
                <a:gd name="csX9" fmla="*/ 3000698 w 3520252"/>
                <a:gd name="csY9" fmla="*/ 1048601 h 1635697"/>
                <a:gd name="csX10" fmla="*/ 3260934 w 3520252"/>
                <a:gd name="csY10" fmla="*/ 1045294 h 1635697"/>
                <a:gd name="csX11" fmla="*/ 3419464 w 3520252"/>
                <a:gd name="csY11" fmla="*/ 1274241 h 1635697"/>
                <a:gd name="csX12" fmla="*/ 3520253 w 3520252"/>
                <a:gd name="csY12" fmla="*/ 1635695 h 1635697"/>
                <a:gd name="csX13" fmla="*/ 11712 w 3520252"/>
                <a:gd name="csY13" fmla="*/ 1635695 h 1635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20252" h="1635697">
                  <a:moveTo>
                    <a:pt x="11773" y="1635695"/>
                  </a:moveTo>
                  <a:cubicBezTo>
                    <a:pt x="-25517" y="1635695"/>
                    <a:pt x="37307" y="1480410"/>
                    <a:pt x="41655" y="1473430"/>
                  </a:cubicBezTo>
                  <a:cubicBezTo>
                    <a:pt x="123032" y="1341658"/>
                    <a:pt x="263927" y="1241788"/>
                    <a:pt x="417926" y="1219132"/>
                  </a:cubicBezTo>
                  <a:cubicBezTo>
                    <a:pt x="575660" y="1195986"/>
                    <a:pt x="727210" y="1257769"/>
                    <a:pt x="800749" y="1067032"/>
                  </a:cubicBezTo>
                  <a:cubicBezTo>
                    <a:pt x="821446" y="1013454"/>
                    <a:pt x="830080" y="955773"/>
                    <a:pt x="850715" y="902133"/>
                  </a:cubicBezTo>
                  <a:cubicBezTo>
                    <a:pt x="941094" y="667124"/>
                    <a:pt x="1236110" y="526046"/>
                    <a:pt x="1462424" y="660879"/>
                  </a:cubicBezTo>
                  <a:cubicBezTo>
                    <a:pt x="1533331" y="515207"/>
                    <a:pt x="1612871" y="371557"/>
                    <a:pt x="1722722" y="252522"/>
                  </a:cubicBezTo>
                  <a:cubicBezTo>
                    <a:pt x="1859331" y="104523"/>
                    <a:pt x="2051355" y="0"/>
                    <a:pt x="2256544" y="0"/>
                  </a:cubicBezTo>
                  <a:cubicBezTo>
                    <a:pt x="2499329" y="0"/>
                    <a:pt x="2711315" y="152713"/>
                    <a:pt x="2829431" y="359800"/>
                  </a:cubicBezTo>
                  <a:cubicBezTo>
                    <a:pt x="2947487" y="566887"/>
                    <a:pt x="2975286" y="811571"/>
                    <a:pt x="3000698" y="1048601"/>
                  </a:cubicBezTo>
                  <a:cubicBezTo>
                    <a:pt x="3067869" y="982654"/>
                    <a:pt x="3183782" y="991348"/>
                    <a:pt x="3260934" y="1045294"/>
                  </a:cubicBezTo>
                  <a:cubicBezTo>
                    <a:pt x="3338087" y="1099240"/>
                    <a:pt x="3383889" y="1187047"/>
                    <a:pt x="3419464" y="1274241"/>
                  </a:cubicBezTo>
                  <a:cubicBezTo>
                    <a:pt x="3465572" y="1387337"/>
                    <a:pt x="3499434" y="1515373"/>
                    <a:pt x="3520253" y="1635695"/>
                  </a:cubicBezTo>
                  <a:cubicBezTo>
                    <a:pt x="3157391" y="1609303"/>
                    <a:pt x="814833" y="1636000"/>
                    <a:pt x="11712" y="1635695"/>
                  </a:cubicBezTo>
                  <a:close/>
                </a:path>
              </a:pathLst>
            </a:custGeom>
            <a:solidFill>
              <a:srgbClr val="9CC879"/>
            </a:solidFill>
            <a:ln w="6122" cap="flat">
              <a:noFill/>
              <a:prstDash val="solid"/>
              <a:miter/>
            </a:ln>
          </p:spPr>
        </p:sp>
        <p:sp>
          <p:nvSpPr>
            <p:cNvPr id="573" name="자유형: 도형 572">
              <a:extLst>
                <a:ext uri="{FF2B5EF4-FFF2-40B4-BE49-F238E27FC236}">
                  <a16:creationId xmlns:a16="http://schemas.microsoft.com/office/drawing/2014/main" id="{D7B9F37A-DB6E-C256-1A74-87861C037EC1}"/>
                </a:ext>
              </a:extLst>
            </p:cNvPr>
            <p:cNvSpPr/>
            <p:nvPr/>
          </p:nvSpPr>
          <p:spPr>
            <a:xfrm>
              <a:off x="7099713" y="5818155"/>
              <a:ext cx="2558587" cy="1159752"/>
            </a:xfrm>
            <a:custGeom>
              <a:avLst/>
              <a:gdLst>
                <a:gd name="csX0" fmla="*/ 97729 w 2558587"/>
                <a:gd name="csY0" fmla="*/ 1141980 h 1159752"/>
                <a:gd name="csX1" fmla="*/ 493 w 2558587"/>
                <a:gd name="csY1" fmla="*/ 1061826 h 1159752"/>
                <a:gd name="csX2" fmla="*/ 53948 w 2558587"/>
                <a:gd name="csY2" fmla="*/ 932382 h 1159752"/>
                <a:gd name="csX3" fmla="*/ 394215 w 2558587"/>
                <a:gd name="csY3" fmla="*/ 790385 h 1159752"/>
                <a:gd name="csX4" fmla="*/ 764486 w 2558587"/>
                <a:gd name="csY4" fmla="*/ 861352 h 1159752"/>
                <a:gd name="csX5" fmla="*/ 794122 w 2558587"/>
                <a:gd name="csY5" fmla="*/ 551457 h 1159752"/>
                <a:gd name="csX6" fmla="*/ 1114305 w 2558587"/>
                <a:gd name="csY6" fmla="*/ 463894 h 1159752"/>
                <a:gd name="csX7" fmla="*/ 1297022 w 2558587"/>
                <a:gd name="csY7" fmla="*/ 177267 h 1159752"/>
                <a:gd name="csX8" fmla="*/ 1671701 w 2558587"/>
                <a:gd name="csY8" fmla="*/ 0 h 1159752"/>
                <a:gd name="csX9" fmla="*/ 2073752 w 2558587"/>
                <a:gd name="csY9" fmla="*/ 252521 h 1159752"/>
                <a:gd name="csX10" fmla="*/ 2193950 w 2558587"/>
                <a:gd name="csY10" fmla="*/ 735949 h 1159752"/>
                <a:gd name="csX11" fmla="*/ 2376606 w 2558587"/>
                <a:gd name="csY11" fmla="*/ 733622 h 1159752"/>
                <a:gd name="csX12" fmla="*/ 2487864 w 2558587"/>
                <a:gd name="csY12" fmla="*/ 894295 h 1159752"/>
                <a:gd name="csX13" fmla="*/ 2558588 w 2558587"/>
                <a:gd name="csY13" fmla="*/ 1147981 h 1159752"/>
                <a:gd name="csX14" fmla="*/ 578157 w 2558587"/>
                <a:gd name="csY14" fmla="*/ 1146082 h 1159752"/>
                <a:gd name="csX15" fmla="*/ 97729 w 2558587"/>
                <a:gd name="csY15" fmla="*/ 1141919 h 1159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58587" h="1159752">
                  <a:moveTo>
                    <a:pt x="97729" y="1141980"/>
                  </a:moveTo>
                  <a:cubicBezTo>
                    <a:pt x="42436" y="1127590"/>
                    <a:pt x="4289" y="1102852"/>
                    <a:pt x="493" y="1061826"/>
                  </a:cubicBezTo>
                  <a:cubicBezTo>
                    <a:pt x="-3916" y="1014005"/>
                    <a:pt x="21863" y="968142"/>
                    <a:pt x="53948" y="932382"/>
                  </a:cubicBezTo>
                  <a:cubicBezTo>
                    <a:pt x="138326" y="838329"/>
                    <a:pt x="267893" y="793875"/>
                    <a:pt x="394215" y="790385"/>
                  </a:cubicBezTo>
                  <a:cubicBezTo>
                    <a:pt x="520537" y="786894"/>
                    <a:pt x="644961" y="820327"/>
                    <a:pt x="764486" y="861352"/>
                  </a:cubicBezTo>
                  <a:cubicBezTo>
                    <a:pt x="756771" y="756646"/>
                    <a:pt x="749913" y="646673"/>
                    <a:pt x="794122" y="551457"/>
                  </a:cubicBezTo>
                  <a:cubicBezTo>
                    <a:pt x="859886" y="409704"/>
                    <a:pt x="992821" y="391518"/>
                    <a:pt x="1114305" y="463894"/>
                  </a:cubicBezTo>
                  <a:cubicBezTo>
                    <a:pt x="1164087" y="361637"/>
                    <a:pt x="1219870" y="260849"/>
                    <a:pt x="1297022" y="177267"/>
                  </a:cubicBezTo>
                  <a:cubicBezTo>
                    <a:pt x="1392912" y="73417"/>
                    <a:pt x="1527683" y="0"/>
                    <a:pt x="1671701" y="0"/>
                  </a:cubicBezTo>
                  <a:cubicBezTo>
                    <a:pt x="1842111" y="0"/>
                    <a:pt x="1990905" y="107156"/>
                    <a:pt x="2073752" y="252521"/>
                  </a:cubicBezTo>
                  <a:cubicBezTo>
                    <a:pt x="2156599" y="397886"/>
                    <a:pt x="2176132" y="569581"/>
                    <a:pt x="2193950" y="735949"/>
                  </a:cubicBezTo>
                  <a:cubicBezTo>
                    <a:pt x="2241099" y="689658"/>
                    <a:pt x="2322477" y="695781"/>
                    <a:pt x="2376606" y="733622"/>
                  </a:cubicBezTo>
                  <a:cubicBezTo>
                    <a:pt x="2430735" y="771464"/>
                    <a:pt x="2462943" y="833125"/>
                    <a:pt x="2487864" y="894295"/>
                  </a:cubicBezTo>
                  <a:cubicBezTo>
                    <a:pt x="2520257" y="973652"/>
                    <a:pt x="2544015" y="1063541"/>
                    <a:pt x="2558588" y="1147981"/>
                  </a:cubicBezTo>
                  <a:cubicBezTo>
                    <a:pt x="1903833" y="1100403"/>
                    <a:pt x="1234075" y="1142286"/>
                    <a:pt x="578157" y="1146082"/>
                  </a:cubicBezTo>
                  <a:cubicBezTo>
                    <a:pt x="501065" y="1146511"/>
                    <a:pt x="241380" y="1179209"/>
                    <a:pt x="97729" y="1141919"/>
                  </a:cubicBezTo>
                  <a:close/>
                </a:path>
              </a:pathLst>
            </a:custGeom>
            <a:noFill/>
            <a:ln w="18367" cap="rnd">
              <a:solidFill>
                <a:srgbClr val="80B675"/>
              </a:solidFill>
              <a:prstDash val="solid"/>
              <a:miter/>
            </a:ln>
          </p:spPr>
        </p:sp>
        <p:grpSp>
          <p:nvGrpSpPr>
            <p:cNvPr id="574" name="그래픽 336">
              <a:extLst>
                <a:ext uri="{FF2B5EF4-FFF2-40B4-BE49-F238E27FC236}">
                  <a16:creationId xmlns:a16="http://schemas.microsoft.com/office/drawing/2014/main" id="{9372B638-8985-F54B-8CFA-0CF6A307A607}"/>
                </a:ext>
              </a:extLst>
            </p:cNvPr>
            <p:cNvGrpSpPr/>
            <p:nvPr/>
          </p:nvGrpSpPr>
          <p:grpSpPr>
            <a:xfrm>
              <a:off x="7771368" y="6559072"/>
              <a:ext cx="241111" cy="248505"/>
              <a:chOff x="7771368" y="6559072"/>
              <a:chExt cx="241111" cy="248505"/>
            </a:xfrm>
          </p:grpSpPr>
          <p:sp>
            <p:nvSpPr>
              <p:cNvPr id="575" name="자유형: 도형 574">
                <a:extLst>
                  <a:ext uri="{FF2B5EF4-FFF2-40B4-BE49-F238E27FC236}">
                    <a16:creationId xmlns:a16="http://schemas.microsoft.com/office/drawing/2014/main" id="{FBAE63E8-102F-4F05-81C5-F49DB5D1F42E}"/>
                  </a:ext>
                </a:extLst>
              </p:cNvPr>
              <p:cNvSpPr/>
              <p:nvPr/>
            </p:nvSpPr>
            <p:spPr>
              <a:xfrm>
                <a:off x="7771368" y="6559072"/>
                <a:ext cx="241111" cy="248505"/>
              </a:xfrm>
              <a:custGeom>
                <a:avLst/>
                <a:gdLst>
                  <a:gd name="csX0" fmla="*/ 59950 w 241111"/>
                  <a:gd name="csY0" fmla="*/ 105373 h 248505"/>
                  <a:gd name="csX1" fmla="*/ 56031 w 241111"/>
                  <a:gd name="csY1" fmla="*/ 97351 h 248505"/>
                  <a:gd name="csX2" fmla="*/ 42192 w 241111"/>
                  <a:gd name="csY2" fmla="*/ 85717 h 248505"/>
                  <a:gd name="csX3" fmla="*/ 26455 w 241111"/>
                  <a:gd name="csY3" fmla="*/ 51856 h 248505"/>
                  <a:gd name="csX4" fmla="*/ 45866 w 241111"/>
                  <a:gd name="csY4" fmla="*/ 21852 h 248505"/>
                  <a:gd name="csX5" fmla="*/ 69624 w 241111"/>
                  <a:gd name="csY5" fmla="*/ 24240 h 248505"/>
                  <a:gd name="csX6" fmla="*/ 88422 w 241111"/>
                  <a:gd name="csY6" fmla="*/ 39732 h 248505"/>
                  <a:gd name="csX7" fmla="*/ 98709 w 241111"/>
                  <a:gd name="csY7" fmla="*/ 53509 h 248505"/>
                  <a:gd name="csX8" fmla="*/ 113283 w 241111"/>
                  <a:gd name="csY8" fmla="*/ 26383 h 248505"/>
                  <a:gd name="csX9" fmla="*/ 135204 w 241111"/>
                  <a:gd name="csY9" fmla="*/ 2319 h 248505"/>
                  <a:gd name="csX10" fmla="*/ 163187 w 241111"/>
                  <a:gd name="csY10" fmla="*/ 4217 h 248505"/>
                  <a:gd name="csX11" fmla="*/ 182842 w 241111"/>
                  <a:gd name="csY11" fmla="*/ 40406 h 248505"/>
                  <a:gd name="csX12" fmla="*/ 180209 w 241111"/>
                  <a:gd name="csY12" fmla="*/ 61837 h 248505"/>
                  <a:gd name="csX13" fmla="*/ 180699 w 241111"/>
                  <a:gd name="csY13" fmla="*/ 87677 h 248505"/>
                  <a:gd name="csX14" fmla="*/ 199191 w 241111"/>
                  <a:gd name="csY14" fmla="*/ 89330 h 248505"/>
                  <a:gd name="csX15" fmla="*/ 217439 w 241111"/>
                  <a:gd name="csY15" fmla="*/ 96311 h 248505"/>
                  <a:gd name="csX16" fmla="*/ 231461 w 241111"/>
                  <a:gd name="csY16" fmla="*/ 153073 h 248505"/>
                  <a:gd name="csX17" fmla="*/ 217439 w 241111"/>
                  <a:gd name="csY17" fmla="*/ 162258 h 248505"/>
                  <a:gd name="csX18" fmla="*/ 188047 w 241111"/>
                  <a:gd name="csY18" fmla="*/ 164829 h 248505"/>
                  <a:gd name="csX19" fmla="*/ 169371 w 241111"/>
                  <a:gd name="csY19" fmla="*/ 163482 h 248505"/>
                  <a:gd name="csX20" fmla="*/ 164473 w 241111"/>
                  <a:gd name="csY20" fmla="*/ 201384 h 248505"/>
                  <a:gd name="csX21" fmla="*/ 129754 w 241111"/>
                  <a:gd name="csY21" fmla="*/ 247554 h 248505"/>
                  <a:gd name="csX22" fmla="*/ 107343 w 241111"/>
                  <a:gd name="csY22" fmla="*/ 245227 h 248505"/>
                  <a:gd name="csX23" fmla="*/ 87932 w 241111"/>
                  <a:gd name="csY23" fmla="*/ 198017 h 248505"/>
                  <a:gd name="csX24" fmla="*/ 86218 w 241111"/>
                  <a:gd name="csY24" fmla="*/ 172851 h 248505"/>
                  <a:gd name="csX25" fmla="*/ 65154 w 241111"/>
                  <a:gd name="csY25" fmla="*/ 180994 h 248505"/>
                  <a:gd name="csX26" fmla="*/ 36130 w 241111"/>
                  <a:gd name="csY26" fmla="*/ 187363 h 248505"/>
                  <a:gd name="csX27" fmla="*/ 3555 w 241111"/>
                  <a:gd name="csY27" fmla="*/ 165993 h 248505"/>
                  <a:gd name="csX28" fmla="*/ 8086 w 241111"/>
                  <a:gd name="csY28" fmla="*/ 127723 h 248505"/>
                  <a:gd name="csX29" fmla="*/ 26700 w 241111"/>
                  <a:gd name="csY29" fmla="*/ 115476 h 248505"/>
                  <a:gd name="csX30" fmla="*/ 59950 w 241111"/>
                  <a:gd name="csY30" fmla="*/ 105557 h 24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241111" h="248505">
                    <a:moveTo>
                      <a:pt x="59950" y="105373"/>
                    </a:moveTo>
                    <a:cubicBezTo>
                      <a:pt x="60929" y="103352"/>
                      <a:pt x="59950" y="100719"/>
                      <a:pt x="56031" y="97351"/>
                    </a:cubicBezTo>
                    <a:cubicBezTo>
                      <a:pt x="51438" y="93371"/>
                      <a:pt x="46417" y="90126"/>
                      <a:pt x="42192" y="85717"/>
                    </a:cubicBezTo>
                    <a:cubicBezTo>
                      <a:pt x="33313" y="76593"/>
                      <a:pt x="26639" y="64592"/>
                      <a:pt x="26455" y="51856"/>
                    </a:cubicBezTo>
                    <a:cubicBezTo>
                      <a:pt x="26272" y="39119"/>
                      <a:pt x="33803" y="25894"/>
                      <a:pt x="45866" y="21852"/>
                    </a:cubicBezTo>
                    <a:cubicBezTo>
                      <a:pt x="53581" y="19280"/>
                      <a:pt x="62276" y="20628"/>
                      <a:pt x="69624" y="24240"/>
                    </a:cubicBezTo>
                    <a:cubicBezTo>
                      <a:pt x="76972" y="27853"/>
                      <a:pt x="83034" y="33548"/>
                      <a:pt x="88422" y="39732"/>
                    </a:cubicBezTo>
                    <a:cubicBezTo>
                      <a:pt x="90688" y="42365"/>
                      <a:pt x="95770" y="52407"/>
                      <a:pt x="98709" y="53509"/>
                    </a:cubicBezTo>
                    <a:cubicBezTo>
                      <a:pt x="109609" y="57550"/>
                      <a:pt x="110772" y="32629"/>
                      <a:pt x="113283" y="26383"/>
                    </a:cubicBezTo>
                    <a:cubicBezTo>
                      <a:pt x="117446" y="16035"/>
                      <a:pt x="124917" y="6544"/>
                      <a:pt x="135204" y="2319"/>
                    </a:cubicBezTo>
                    <a:cubicBezTo>
                      <a:pt x="144144" y="-1355"/>
                      <a:pt x="154859" y="-620"/>
                      <a:pt x="163187" y="4217"/>
                    </a:cubicBezTo>
                    <a:cubicBezTo>
                      <a:pt x="176046" y="11749"/>
                      <a:pt x="182107" y="26077"/>
                      <a:pt x="182842" y="40406"/>
                    </a:cubicBezTo>
                    <a:cubicBezTo>
                      <a:pt x="183210" y="47569"/>
                      <a:pt x="182291" y="54918"/>
                      <a:pt x="180209" y="61837"/>
                    </a:cubicBezTo>
                    <a:cubicBezTo>
                      <a:pt x="177393" y="71144"/>
                      <a:pt x="167167" y="82900"/>
                      <a:pt x="180699" y="87677"/>
                    </a:cubicBezTo>
                    <a:cubicBezTo>
                      <a:pt x="185108" y="89207"/>
                      <a:pt x="193742" y="87799"/>
                      <a:pt x="199191" y="89330"/>
                    </a:cubicBezTo>
                    <a:cubicBezTo>
                      <a:pt x="205437" y="91106"/>
                      <a:pt x="211621" y="93371"/>
                      <a:pt x="217439" y="96311"/>
                    </a:cubicBezTo>
                    <a:cubicBezTo>
                      <a:pt x="237400" y="106353"/>
                      <a:pt x="251361" y="132498"/>
                      <a:pt x="231461" y="153073"/>
                    </a:cubicBezTo>
                    <a:cubicBezTo>
                      <a:pt x="227542" y="157114"/>
                      <a:pt x="222704" y="160237"/>
                      <a:pt x="217439" y="162258"/>
                    </a:cubicBezTo>
                    <a:cubicBezTo>
                      <a:pt x="207948" y="165870"/>
                      <a:pt x="198028" y="166115"/>
                      <a:pt x="188047" y="164829"/>
                    </a:cubicBezTo>
                    <a:cubicBezTo>
                      <a:pt x="182414" y="164094"/>
                      <a:pt x="174882" y="160727"/>
                      <a:pt x="169371" y="163482"/>
                    </a:cubicBezTo>
                    <a:cubicBezTo>
                      <a:pt x="155962" y="170217"/>
                      <a:pt x="165269" y="190424"/>
                      <a:pt x="164473" y="201384"/>
                    </a:cubicBezTo>
                    <a:cubicBezTo>
                      <a:pt x="163064" y="221775"/>
                      <a:pt x="151308" y="242410"/>
                      <a:pt x="129754" y="247554"/>
                    </a:cubicBezTo>
                    <a:cubicBezTo>
                      <a:pt x="122284" y="249330"/>
                      <a:pt x="114263" y="248656"/>
                      <a:pt x="107343" y="245227"/>
                    </a:cubicBezTo>
                    <a:cubicBezTo>
                      <a:pt x="89402" y="236410"/>
                      <a:pt x="86647" y="215958"/>
                      <a:pt x="87932" y="198017"/>
                    </a:cubicBezTo>
                    <a:cubicBezTo>
                      <a:pt x="88545" y="189628"/>
                      <a:pt x="98526" y="175178"/>
                      <a:pt x="86218" y="172851"/>
                    </a:cubicBezTo>
                    <a:cubicBezTo>
                      <a:pt x="79605" y="171564"/>
                      <a:pt x="70910" y="178484"/>
                      <a:pt x="65154" y="180994"/>
                    </a:cubicBezTo>
                    <a:cubicBezTo>
                      <a:pt x="55969" y="184975"/>
                      <a:pt x="46111" y="187975"/>
                      <a:pt x="36130" y="187363"/>
                    </a:cubicBezTo>
                    <a:cubicBezTo>
                      <a:pt x="22536" y="186444"/>
                      <a:pt x="9555" y="178178"/>
                      <a:pt x="3555" y="165993"/>
                    </a:cubicBezTo>
                    <a:cubicBezTo>
                      <a:pt x="-2446" y="153808"/>
                      <a:pt x="-793" y="138009"/>
                      <a:pt x="8086" y="127723"/>
                    </a:cubicBezTo>
                    <a:cubicBezTo>
                      <a:pt x="12984" y="122028"/>
                      <a:pt x="19659" y="118109"/>
                      <a:pt x="26700" y="115476"/>
                    </a:cubicBezTo>
                    <a:cubicBezTo>
                      <a:pt x="34171" y="112598"/>
                      <a:pt x="56827" y="111986"/>
                      <a:pt x="59950" y="105557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6" name="타원 575">
                <a:extLst>
                  <a:ext uri="{FF2B5EF4-FFF2-40B4-BE49-F238E27FC236}">
                    <a16:creationId xmlns:a16="http://schemas.microsoft.com/office/drawing/2014/main" id="{682AAC93-23DF-1AB0-116F-C9C91A5BA4BE}"/>
                  </a:ext>
                </a:extLst>
              </p:cNvPr>
              <p:cNvSpPr/>
              <p:nvPr/>
            </p:nvSpPr>
            <p:spPr>
              <a:xfrm>
                <a:off x="7857648" y="6648892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77" name="그래픽 336">
              <a:extLst>
                <a:ext uri="{FF2B5EF4-FFF2-40B4-BE49-F238E27FC236}">
                  <a16:creationId xmlns:a16="http://schemas.microsoft.com/office/drawing/2014/main" id="{BB3EA7B7-603E-BC4C-11DD-61BACF758FFA}"/>
                </a:ext>
              </a:extLst>
            </p:cNvPr>
            <p:cNvGrpSpPr/>
            <p:nvPr/>
          </p:nvGrpSpPr>
          <p:grpSpPr>
            <a:xfrm>
              <a:off x="6950930" y="6442333"/>
              <a:ext cx="183977" cy="175659"/>
              <a:chOff x="6950930" y="6442333"/>
              <a:chExt cx="183977" cy="175659"/>
            </a:xfrm>
          </p:grpSpPr>
          <p:sp>
            <p:nvSpPr>
              <p:cNvPr id="578" name="자유형: 도형 577">
                <a:extLst>
                  <a:ext uri="{FF2B5EF4-FFF2-40B4-BE49-F238E27FC236}">
                    <a16:creationId xmlns:a16="http://schemas.microsoft.com/office/drawing/2014/main" id="{1962BAF5-847D-7B36-9815-5F7172A76311}"/>
                  </a:ext>
                </a:extLst>
              </p:cNvPr>
              <p:cNvSpPr/>
              <p:nvPr/>
            </p:nvSpPr>
            <p:spPr>
              <a:xfrm>
                <a:off x="6950930" y="6442333"/>
                <a:ext cx="183977" cy="175659"/>
              </a:xfrm>
              <a:custGeom>
                <a:avLst/>
                <a:gdLst>
                  <a:gd name="csX0" fmla="*/ 118293 w 183977"/>
                  <a:gd name="csY0" fmla="*/ 62847 h 175659"/>
                  <a:gd name="csX1" fmla="*/ 115660 w 183977"/>
                  <a:gd name="csY1" fmla="*/ 67929 h 175659"/>
                  <a:gd name="csX2" fmla="*/ 142112 w 183977"/>
                  <a:gd name="csY2" fmla="*/ 55499 h 175659"/>
                  <a:gd name="csX3" fmla="*/ 170646 w 183977"/>
                  <a:gd name="csY3" fmla="*/ 57336 h 175659"/>
                  <a:gd name="csX4" fmla="*/ 183689 w 183977"/>
                  <a:gd name="csY4" fmla="*/ 81400 h 175659"/>
                  <a:gd name="csX5" fmla="*/ 173402 w 183977"/>
                  <a:gd name="csY5" fmla="*/ 96525 h 175659"/>
                  <a:gd name="csX6" fmla="*/ 156134 w 183977"/>
                  <a:gd name="csY6" fmla="*/ 103505 h 175659"/>
                  <a:gd name="csX7" fmla="*/ 127967 w 183977"/>
                  <a:gd name="csY7" fmla="*/ 106383 h 175659"/>
                  <a:gd name="csX8" fmla="*/ 155951 w 183977"/>
                  <a:gd name="csY8" fmla="*/ 125120 h 175659"/>
                  <a:gd name="csX9" fmla="*/ 164094 w 183977"/>
                  <a:gd name="csY9" fmla="*/ 148694 h 175659"/>
                  <a:gd name="csX10" fmla="*/ 152522 w 183977"/>
                  <a:gd name="csY10" fmla="*/ 166819 h 175659"/>
                  <a:gd name="csX11" fmla="*/ 104025 w 183977"/>
                  <a:gd name="csY11" fmla="*/ 153103 h 175659"/>
                  <a:gd name="csX12" fmla="*/ 94228 w 183977"/>
                  <a:gd name="csY12" fmla="*/ 134917 h 175659"/>
                  <a:gd name="csX13" fmla="*/ 70654 w 183977"/>
                  <a:gd name="csY13" fmla="*/ 169452 h 175659"/>
                  <a:gd name="csX14" fmla="*/ 35507 w 183977"/>
                  <a:gd name="csY14" fmla="*/ 170554 h 175659"/>
                  <a:gd name="csX15" fmla="*/ 28587 w 183977"/>
                  <a:gd name="csY15" fmla="*/ 136325 h 175659"/>
                  <a:gd name="csX16" fmla="*/ 41446 w 183977"/>
                  <a:gd name="csY16" fmla="*/ 117527 h 175659"/>
                  <a:gd name="csX17" fmla="*/ 55224 w 183977"/>
                  <a:gd name="csY17" fmla="*/ 105403 h 175659"/>
                  <a:gd name="csX18" fmla="*/ 19403 w 183977"/>
                  <a:gd name="csY18" fmla="*/ 95300 h 175659"/>
                  <a:gd name="csX19" fmla="*/ 115 w 183977"/>
                  <a:gd name="csY19" fmla="*/ 66154 h 175659"/>
                  <a:gd name="csX20" fmla="*/ 17443 w 183977"/>
                  <a:gd name="csY20" fmla="*/ 37497 h 175659"/>
                  <a:gd name="csX21" fmla="*/ 49774 w 183977"/>
                  <a:gd name="csY21" fmla="*/ 45028 h 175659"/>
                  <a:gd name="csX22" fmla="*/ 68327 w 183977"/>
                  <a:gd name="csY22" fmla="*/ 59540 h 175659"/>
                  <a:gd name="csX23" fmla="*/ 69613 w 183977"/>
                  <a:gd name="csY23" fmla="*/ 35966 h 175659"/>
                  <a:gd name="csX24" fmla="*/ 75981 w 183977"/>
                  <a:gd name="csY24" fmla="*/ 14106 h 175659"/>
                  <a:gd name="csX25" fmla="*/ 102311 w 183977"/>
                  <a:gd name="csY25" fmla="*/ 23 h 175659"/>
                  <a:gd name="csX26" fmla="*/ 126375 w 183977"/>
                  <a:gd name="csY26" fmla="*/ 17107 h 175659"/>
                  <a:gd name="csX27" fmla="*/ 127784 w 183977"/>
                  <a:gd name="csY27" fmla="*/ 34129 h 175659"/>
                  <a:gd name="csX28" fmla="*/ 118293 w 183977"/>
                  <a:gd name="csY28" fmla="*/ 62724 h 1756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83977" h="175659">
                    <a:moveTo>
                      <a:pt x="118293" y="62847"/>
                    </a:moveTo>
                    <a:cubicBezTo>
                      <a:pt x="117435" y="64500"/>
                      <a:pt x="116517" y="66154"/>
                      <a:pt x="115660" y="67929"/>
                    </a:cubicBezTo>
                    <a:cubicBezTo>
                      <a:pt x="124110" y="63031"/>
                      <a:pt x="132682" y="58132"/>
                      <a:pt x="142112" y="55499"/>
                    </a:cubicBezTo>
                    <a:cubicBezTo>
                      <a:pt x="151542" y="52866"/>
                      <a:pt x="162013" y="52805"/>
                      <a:pt x="170646" y="57336"/>
                    </a:cubicBezTo>
                    <a:cubicBezTo>
                      <a:pt x="179280" y="61867"/>
                      <a:pt x="185403" y="71786"/>
                      <a:pt x="183689" y="81400"/>
                    </a:cubicBezTo>
                    <a:cubicBezTo>
                      <a:pt x="182586" y="87585"/>
                      <a:pt x="178484" y="92912"/>
                      <a:pt x="173402" y="96525"/>
                    </a:cubicBezTo>
                    <a:cubicBezTo>
                      <a:pt x="168319" y="100137"/>
                      <a:pt x="162196" y="102158"/>
                      <a:pt x="156134" y="103505"/>
                    </a:cubicBezTo>
                    <a:cubicBezTo>
                      <a:pt x="146888" y="105525"/>
                      <a:pt x="137397" y="106076"/>
                      <a:pt x="127967" y="106383"/>
                    </a:cubicBezTo>
                    <a:cubicBezTo>
                      <a:pt x="139295" y="108832"/>
                      <a:pt x="148664" y="116241"/>
                      <a:pt x="155951" y="125120"/>
                    </a:cubicBezTo>
                    <a:cubicBezTo>
                      <a:pt x="161339" y="131733"/>
                      <a:pt x="165013" y="140183"/>
                      <a:pt x="164094" y="148694"/>
                    </a:cubicBezTo>
                    <a:cubicBezTo>
                      <a:pt x="163298" y="156103"/>
                      <a:pt x="158890" y="162961"/>
                      <a:pt x="152522" y="166819"/>
                    </a:cubicBezTo>
                    <a:cubicBezTo>
                      <a:pt x="135989" y="176800"/>
                      <a:pt x="114741" y="166819"/>
                      <a:pt x="104025" y="153103"/>
                    </a:cubicBezTo>
                    <a:cubicBezTo>
                      <a:pt x="99923" y="147837"/>
                      <a:pt x="97841" y="140611"/>
                      <a:pt x="94228" y="134917"/>
                    </a:cubicBezTo>
                    <a:cubicBezTo>
                      <a:pt x="97106" y="146918"/>
                      <a:pt x="79410" y="163390"/>
                      <a:pt x="70654" y="169452"/>
                    </a:cubicBezTo>
                    <a:cubicBezTo>
                      <a:pt x="60306" y="176555"/>
                      <a:pt x="45365" y="178392"/>
                      <a:pt x="35507" y="170554"/>
                    </a:cubicBezTo>
                    <a:cubicBezTo>
                      <a:pt x="25771" y="162777"/>
                      <a:pt x="24056" y="147960"/>
                      <a:pt x="28587" y="136325"/>
                    </a:cubicBezTo>
                    <a:cubicBezTo>
                      <a:pt x="31404" y="129161"/>
                      <a:pt x="36058" y="122976"/>
                      <a:pt x="41446" y="117527"/>
                    </a:cubicBezTo>
                    <a:cubicBezTo>
                      <a:pt x="44141" y="114772"/>
                      <a:pt x="51243" y="106016"/>
                      <a:pt x="55224" y="105403"/>
                    </a:cubicBezTo>
                    <a:cubicBezTo>
                      <a:pt x="43895" y="107056"/>
                      <a:pt x="28833" y="101301"/>
                      <a:pt x="19403" y="95300"/>
                    </a:cubicBezTo>
                    <a:cubicBezTo>
                      <a:pt x="9238" y="88809"/>
                      <a:pt x="1217" y="78155"/>
                      <a:pt x="115" y="66154"/>
                    </a:cubicBezTo>
                    <a:cubicBezTo>
                      <a:pt x="-987" y="54152"/>
                      <a:pt x="5932" y="41232"/>
                      <a:pt x="17443" y="37497"/>
                    </a:cubicBezTo>
                    <a:cubicBezTo>
                      <a:pt x="28343" y="33945"/>
                      <a:pt x="40160" y="38905"/>
                      <a:pt x="49774" y="45028"/>
                    </a:cubicBezTo>
                    <a:cubicBezTo>
                      <a:pt x="52958" y="47049"/>
                      <a:pt x="65327" y="60152"/>
                      <a:pt x="68327" y="59540"/>
                    </a:cubicBezTo>
                    <a:cubicBezTo>
                      <a:pt x="71083" y="58989"/>
                      <a:pt x="69246" y="39823"/>
                      <a:pt x="69613" y="35966"/>
                    </a:cubicBezTo>
                    <a:cubicBezTo>
                      <a:pt x="70287" y="28312"/>
                      <a:pt x="71879" y="20597"/>
                      <a:pt x="75981" y="14106"/>
                    </a:cubicBezTo>
                    <a:cubicBezTo>
                      <a:pt x="81553" y="5288"/>
                      <a:pt x="91902" y="-406"/>
                      <a:pt x="102311" y="23"/>
                    </a:cubicBezTo>
                    <a:cubicBezTo>
                      <a:pt x="112721" y="512"/>
                      <a:pt x="122701" y="7370"/>
                      <a:pt x="126375" y="17107"/>
                    </a:cubicBezTo>
                    <a:cubicBezTo>
                      <a:pt x="128396" y="22495"/>
                      <a:pt x="128580" y="28434"/>
                      <a:pt x="127784" y="34129"/>
                    </a:cubicBezTo>
                    <a:cubicBezTo>
                      <a:pt x="126375" y="44416"/>
                      <a:pt x="123191" y="53662"/>
                      <a:pt x="118293" y="62724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9" name="타원 578">
                <a:extLst>
                  <a:ext uri="{FF2B5EF4-FFF2-40B4-BE49-F238E27FC236}">
                    <a16:creationId xmlns:a16="http://schemas.microsoft.com/office/drawing/2014/main" id="{F32DEBB6-B881-703C-DA41-7797D8A72431}"/>
                  </a:ext>
                </a:extLst>
              </p:cNvPr>
              <p:cNvSpPr/>
              <p:nvPr/>
            </p:nvSpPr>
            <p:spPr>
              <a:xfrm>
                <a:off x="7018339" y="6511181"/>
                <a:ext cx="49108" cy="49108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80" name="그래픽 336">
              <a:extLst>
                <a:ext uri="{FF2B5EF4-FFF2-40B4-BE49-F238E27FC236}">
                  <a16:creationId xmlns:a16="http://schemas.microsoft.com/office/drawing/2014/main" id="{7174DCA9-4870-ED33-4D61-DAFA648BC364}"/>
                </a:ext>
              </a:extLst>
            </p:cNvPr>
            <p:cNvGrpSpPr/>
            <p:nvPr/>
          </p:nvGrpSpPr>
          <p:grpSpPr>
            <a:xfrm>
              <a:off x="8753181" y="6157627"/>
              <a:ext cx="218317" cy="218747"/>
              <a:chOff x="8753181" y="6157627"/>
              <a:chExt cx="218317" cy="218747"/>
            </a:xfrm>
          </p:grpSpPr>
          <p:sp>
            <p:nvSpPr>
              <p:cNvPr id="581" name="자유형: 도형 580">
                <a:extLst>
                  <a:ext uri="{FF2B5EF4-FFF2-40B4-BE49-F238E27FC236}">
                    <a16:creationId xmlns:a16="http://schemas.microsoft.com/office/drawing/2014/main" id="{A184BB1C-21A1-B7EB-551F-7AA567D7E0F0}"/>
                  </a:ext>
                </a:extLst>
              </p:cNvPr>
              <p:cNvSpPr/>
              <p:nvPr/>
            </p:nvSpPr>
            <p:spPr>
              <a:xfrm>
                <a:off x="8753181" y="6157627"/>
                <a:ext cx="218317" cy="218747"/>
              </a:xfrm>
              <a:custGeom>
                <a:avLst/>
                <a:gdLst>
                  <a:gd name="csX0" fmla="*/ 133901 w 218317"/>
                  <a:gd name="csY0" fmla="*/ 65273 h 218747"/>
                  <a:gd name="csX1" fmla="*/ 132860 w 218317"/>
                  <a:gd name="csY1" fmla="*/ 71947 h 218747"/>
                  <a:gd name="csX2" fmla="*/ 157721 w 218317"/>
                  <a:gd name="csY2" fmla="*/ 48005 h 218747"/>
                  <a:gd name="csX3" fmla="*/ 190357 w 218317"/>
                  <a:gd name="csY3" fmla="*/ 39249 h 218747"/>
                  <a:gd name="csX4" fmla="*/ 214115 w 218317"/>
                  <a:gd name="csY4" fmla="*/ 61231 h 218747"/>
                  <a:gd name="csX5" fmla="*/ 208298 w 218317"/>
                  <a:gd name="csY5" fmla="*/ 82050 h 218747"/>
                  <a:gd name="csX6" fmla="*/ 191582 w 218317"/>
                  <a:gd name="csY6" fmla="*/ 96378 h 218747"/>
                  <a:gd name="csX7" fmla="*/ 161150 w 218317"/>
                  <a:gd name="csY7" fmla="*/ 110278 h 218747"/>
                  <a:gd name="csX8" fmla="*/ 199603 w 218317"/>
                  <a:gd name="csY8" fmla="*/ 120626 h 218747"/>
                  <a:gd name="csX9" fmla="*/ 217667 w 218317"/>
                  <a:gd name="csY9" fmla="*/ 143895 h 218747"/>
                  <a:gd name="csX10" fmla="*/ 211605 w 218317"/>
                  <a:gd name="csY10" fmla="*/ 168571 h 218747"/>
                  <a:gd name="csX11" fmla="*/ 152148 w 218317"/>
                  <a:gd name="csY11" fmla="*/ 171633 h 218747"/>
                  <a:gd name="csX12" fmla="*/ 134330 w 218317"/>
                  <a:gd name="csY12" fmla="*/ 155038 h 218747"/>
                  <a:gd name="csX13" fmla="*/ 121042 w 218317"/>
                  <a:gd name="csY13" fmla="*/ 202616 h 218747"/>
                  <a:gd name="csX14" fmla="*/ 82160 w 218317"/>
                  <a:gd name="csY14" fmla="*/ 217189 h 218747"/>
                  <a:gd name="csX15" fmla="*/ 61464 w 218317"/>
                  <a:gd name="csY15" fmla="*/ 181552 h 218747"/>
                  <a:gd name="csX16" fmla="*/ 68689 w 218317"/>
                  <a:gd name="csY16" fmla="*/ 155651 h 218747"/>
                  <a:gd name="csX17" fmla="*/ 79466 w 218317"/>
                  <a:gd name="csY17" fmla="*/ 136853 h 218747"/>
                  <a:gd name="csX18" fmla="*/ 35563 w 218317"/>
                  <a:gd name="csY18" fmla="*/ 139118 h 218747"/>
                  <a:gd name="csX19" fmla="*/ 2926 w 218317"/>
                  <a:gd name="csY19" fmla="*/ 113891 h 218747"/>
                  <a:gd name="csX20" fmla="*/ 11376 w 218317"/>
                  <a:gd name="csY20" fmla="*/ 75253 h 218747"/>
                  <a:gd name="csX21" fmla="*/ 50381 w 218317"/>
                  <a:gd name="csY21" fmla="*/ 71457 h 218747"/>
                  <a:gd name="csX22" fmla="*/ 76588 w 218317"/>
                  <a:gd name="csY22" fmla="*/ 80642 h 218747"/>
                  <a:gd name="csX23" fmla="*/ 69056 w 218317"/>
                  <a:gd name="csY23" fmla="*/ 53822 h 218747"/>
                  <a:gd name="csX24" fmla="*/ 67893 w 218317"/>
                  <a:gd name="csY24" fmla="*/ 26941 h 218747"/>
                  <a:gd name="csX25" fmla="*/ 92018 w 218317"/>
                  <a:gd name="csY25" fmla="*/ 1224 h 218747"/>
                  <a:gd name="csX26" fmla="*/ 125451 w 218317"/>
                  <a:gd name="csY26" fmla="*/ 11205 h 218747"/>
                  <a:gd name="csX27" fmla="*/ 133473 w 218317"/>
                  <a:gd name="csY27" fmla="*/ 29696 h 218747"/>
                  <a:gd name="csX28" fmla="*/ 133717 w 218317"/>
                  <a:gd name="csY28" fmla="*/ 65273 h 218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18317" h="218747">
                    <a:moveTo>
                      <a:pt x="133901" y="65273"/>
                    </a:moveTo>
                    <a:cubicBezTo>
                      <a:pt x="133534" y="67416"/>
                      <a:pt x="133167" y="69681"/>
                      <a:pt x="132860" y="71947"/>
                    </a:cubicBezTo>
                    <a:cubicBezTo>
                      <a:pt x="140453" y="63252"/>
                      <a:pt x="148169" y="54496"/>
                      <a:pt x="157721" y="48005"/>
                    </a:cubicBezTo>
                    <a:cubicBezTo>
                      <a:pt x="167273" y="41515"/>
                      <a:pt x="178968" y="37412"/>
                      <a:pt x="190357" y="39249"/>
                    </a:cubicBezTo>
                    <a:cubicBezTo>
                      <a:pt x="201747" y="41086"/>
                      <a:pt x="212401" y="49781"/>
                      <a:pt x="214115" y="61231"/>
                    </a:cubicBezTo>
                    <a:cubicBezTo>
                      <a:pt x="215217" y="68518"/>
                      <a:pt x="212646" y="76049"/>
                      <a:pt x="208298" y="82050"/>
                    </a:cubicBezTo>
                    <a:cubicBezTo>
                      <a:pt x="203951" y="88051"/>
                      <a:pt x="197950" y="92582"/>
                      <a:pt x="191582" y="96378"/>
                    </a:cubicBezTo>
                    <a:cubicBezTo>
                      <a:pt x="182030" y="102134"/>
                      <a:pt x="171620" y="106359"/>
                      <a:pt x="161150" y="110278"/>
                    </a:cubicBezTo>
                    <a:cubicBezTo>
                      <a:pt x="174743" y="108747"/>
                      <a:pt x="188030" y="113401"/>
                      <a:pt x="199603" y="120626"/>
                    </a:cubicBezTo>
                    <a:cubicBezTo>
                      <a:pt x="208176" y="125953"/>
                      <a:pt x="215463" y="134036"/>
                      <a:pt x="217667" y="143895"/>
                    </a:cubicBezTo>
                    <a:cubicBezTo>
                      <a:pt x="219565" y="152467"/>
                      <a:pt x="217238" y="161836"/>
                      <a:pt x="211605" y="168571"/>
                    </a:cubicBezTo>
                    <a:cubicBezTo>
                      <a:pt x="196909" y="185961"/>
                      <a:pt x="169355" y="182961"/>
                      <a:pt x="152148" y="171633"/>
                    </a:cubicBezTo>
                    <a:cubicBezTo>
                      <a:pt x="145597" y="167285"/>
                      <a:pt x="140453" y="159999"/>
                      <a:pt x="134330" y="155038"/>
                    </a:cubicBezTo>
                    <a:cubicBezTo>
                      <a:pt x="142106" y="167346"/>
                      <a:pt x="128574" y="192513"/>
                      <a:pt x="121042" y="202616"/>
                    </a:cubicBezTo>
                    <a:cubicBezTo>
                      <a:pt x="112164" y="214495"/>
                      <a:pt x="96121" y="222211"/>
                      <a:pt x="82160" y="217189"/>
                    </a:cubicBezTo>
                    <a:cubicBezTo>
                      <a:pt x="68322" y="212230"/>
                      <a:pt x="60790" y="196248"/>
                      <a:pt x="61464" y="181552"/>
                    </a:cubicBezTo>
                    <a:cubicBezTo>
                      <a:pt x="61892" y="172490"/>
                      <a:pt x="64770" y="163795"/>
                      <a:pt x="68689" y="155651"/>
                    </a:cubicBezTo>
                    <a:cubicBezTo>
                      <a:pt x="70648" y="151549"/>
                      <a:pt x="75241" y="139057"/>
                      <a:pt x="79466" y="136853"/>
                    </a:cubicBezTo>
                    <a:cubicBezTo>
                      <a:pt x="67403" y="142976"/>
                      <a:pt x="48421" y="142302"/>
                      <a:pt x="35563" y="139118"/>
                    </a:cubicBezTo>
                    <a:cubicBezTo>
                      <a:pt x="21724" y="135690"/>
                      <a:pt x="8743" y="126872"/>
                      <a:pt x="2926" y="113891"/>
                    </a:cubicBezTo>
                    <a:cubicBezTo>
                      <a:pt x="-2891" y="100909"/>
                      <a:pt x="-13" y="83826"/>
                      <a:pt x="11376" y="75253"/>
                    </a:cubicBezTo>
                    <a:cubicBezTo>
                      <a:pt x="22214" y="67171"/>
                      <a:pt x="37277" y="68212"/>
                      <a:pt x="50381" y="71457"/>
                    </a:cubicBezTo>
                    <a:cubicBezTo>
                      <a:pt x="54728" y="72498"/>
                      <a:pt x="73465" y="82479"/>
                      <a:pt x="76588" y="80642"/>
                    </a:cubicBezTo>
                    <a:cubicBezTo>
                      <a:pt x="79466" y="78989"/>
                      <a:pt x="70158" y="58292"/>
                      <a:pt x="69056" y="53822"/>
                    </a:cubicBezTo>
                    <a:cubicBezTo>
                      <a:pt x="66913" y="45004"/>
                      <a:pt x="65750" y="35759"/>
                      <a:pt x="67893" y="26941"/>
                    </a:cubicBezTo>
                    <a:cubicBezTo>
                      <a:pt x="70771" y="15001"/>
                      <a:pt x="80201" y="4653"/>
                      <a:pt x="92018" y="1224"/>
                    </a:cubicBezTo>
                    <a:cubicBezTo>
                      <a:pt x="103836" y="-2205"/>
                      <a:pt x="117613" y="1714"/>
                      <a:pt x="125451" y="11205"/>
                    </a:cubicBezTo>
                    <a:cubicBezTo>
                      <a:pt x="129738" y="16470"/>
                      <a:pt x="132187" y="23022"/>
                      <a:pt x="133473" y="29696"/>
                    </a:cubicBezTo>
                    <a:cubicBezTo>
                      <a:pt x="135800" y="41698"/>
                      <a:pt x="135738" y="53332"/>
                      <a:pt x="133717" y="65273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82" name="타원 581">
                <a:extLst>
                  <a:ext uri="{FF2B5EF4-FFF2-40B4-BE49-F238E27FC236}">
                    <a16:creationId xmlns:a16="http://schemas.microsoft.com/office/drawing/2014/main" id="{3C595095-A8B1-3F1D-E122-52B7280D0D12}"/>
                  </a:ext>
                </a:extLst>
              </p:cNvPr>
              <p:cNvSpPr/>
              <p:nvPr/>
            </p:nvSpPr>
            <p:spPr>
              <a:xfrm>
                <a:off x="8835647" y="6235269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C4BE35C8-9A8F-46AE-0EDA-A598695D36F3}"/>
              </a:ext>
            </a:extLst>
          </p:cNvPr>
          <p:cNvSpPr/>
          <p:nvPr userDrawn="1"/>
        </p:nvSpPr>
        <p:spPr>
          <a:xfrm>
            <a:off x="393938" y="362024"/>
            <a:ext cx="1302504" cy="523104"/>
          </a:xfrm>
          <a:custGeom>
            <a:avLst/>
            <a:gdLst>
              <a:gd name="csX0" fmla="*/ 383241 w 1908505"/>
              <a:gd name="csY0" fmla="*/ 0 h 766482"/>
              <a:gd name="csX1" fmla="*/ 532416 w 1908505"/>
              <a:gd name="csY1" fmla="*/ 30117 h 766482"/>
              <a:gd name="csX2" fmla="*/ 549784 w 1908505"/>
              <a:gd name="csY2" fmla="*/ 39545 h 766482"/>
              <a:gd name="csX3" fmla="*/ 567153 w 1908505"/>
              <a:gd name="csY3" fmla="*/ 30117 h 766482"/>
              <a:gd name="csX4" fmla="*/ 716328 w 1908505"/>
              <a:gd name="csY4" fmla="*/ 0 h 766482"/>
              <a:gd name="csX5" fmla="*/ 865503 w 1908505"/>
              <a:gd name="csY5" fmla="*/ 30117 h 766482"/>
              <a:gd name="csX6" fmla="*/ 929175 w 1908505"/>
              <a:gd name="csY6" fmla="*/ 64678 h 766482"/>
              <a:gd name="csX7" fmla="*/ 992848 w 1908505"/>
              <a:gd name="csY7" fmla="*/ 30117 h 766482"/>
              <a:gd name="csX8" fmla="*/ 1142023 w 1908505"/>
              <a:gd name="csY8" fmla="*/ 0 h 766482"/>
              <a:gd name="csX9" fmla="*/ 1291198 w 1908505"/>
              <a:gd name="csY9" fmla="*/ 30117 h 766482"/>
              <a:gd name="csX10" fmla="*/ 1333644 w 1908505"/>
              <a:gd name="csY10" fmla="*/ 53156 h 766482"/>
              <a:gd name="csX11" fmla="*/ 1376089 w 1908505"/>
              <a:gd name="csY11" fmla="*/ 30117 h 766482"/>
              <a:gd name="csX12" fmla="*/ 1525264 w 1908505"/>
              <a:gd name="csY12" fmla="*/ 0 h 766482"/>
              <a:gd name="csX13" fmla="*/ 1908505 w 1908505"/>
              <a:gd name="csY13" fmla="*/ 383241 h 766482"/>
              <a:gd name="csX14" fmla="*/ 1525264 w 1908505"/>
              <a:gd name="csY14" fmla="*/ 766482 h 766482"/>
              <a:gd name="csX15" fmla="*/ 1376089 w 1908505"/>
              <a:gd name="csY15" fmla="*/ 736365 h 766482"/>
              <a:gd name="csX16" fmla="*/ 1333644 w 1908505"/>
              <a:gd name="csY16" fmla="*/ 713326 h 766482"/>
              <a:gd name="csX17" fmla="*/ 1291198 w 1908505"/>
              <a:gd name="csY17" fmla="*/ 736365 h 766482"/>
              <a:gd name="csX18" fmla="*/ 1142023 w 1908505"/>
              <a:gd name="csY18" fmla="*/ 766482 h 766482"/>
              <a:gd name="csX19" fmla="*/ 992848 w 1908505"/>
              <a:gd name="csY19" fmla="*/ 736365 h 766482"/>
              <a:gd name="csX20" fmla="*/ 929175 w 1908505"/>
              <a:gd name="csY20" fmla="*/ 701805 h 766482"/>
              <a:gd name="csX21" fmla="*/ 865503 w 1908505"/>
              <a:gd name="csY21" fmla="*/ 736365 h 766482"/>
              <a:gd name="csX22" fmla="*/ 716328 w 1908505"/>
              <a:gd name="csY22" fmla="*/ 766482 h 766482"/>
              <a:gd name="csX23" fmla="*/ 567153 w 1908505"/>
              <a:gd name="csY23" fmla="*/ 736365 h 766482"/>
              <a:gd name="csX24" fmla="*/ 549784 w 1908505"/>
              <a:gd name="csY24" fmla="*/ 726938 h 766482"/>
              <a:gd name="csX25" fmla="*/ 532416 w 1908505"/>
              <a:gd name="csY25" fmla="*/ 736365 h 766482"/>
              <a:gd name="csX26" fmla="*/ 383241 w 1908505"/>
              <a:gd name="csY26" fmla="*/ 766482 h 766482"/>
              <a:gd name="csX27" fmla="*/ 0 w 1908505"/>
              <a:gd name="csY27" fmla="*/ 383241 h 766482"/>
              <a:gd name="csX28" fmla="*/ 383241 w 1908505"/>
              <a:gd name="csY28" fmla="*/ 0 h 7664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1908505" h="766482">
                <a:moveTo>
                  <a:pt x="383241" y="0"/>
                </a:moveTo>
                <a:cubicBezTo>
                  <a:pt x="436155" y="0"/>
                  <a:pt x="486565" y="10724"/>
                  <a:pt x="532416" y="30117"/>
                </a:cubicBezTo>
                <a:lnTo>
                  <a:pt x="549784" y="39545"/>
                </a:lnTo>
                <a:lnTo>
                  <a:pt x="567153" y="30117"/>
                </a:lnTo>
                <a:cubicBezTo>
                  <a:pt x="613004" y="10724"/>
                  <a:pt x="663413" y="0"/>
                  <a:pt x="716328" y="0"/>
                </a:cubicBezTo>
                <a:cubicBezTo>
                  <a:pt x="769242" y="0"/>
                  <a:pt x="819652" y="10724"/>
                  <a:pt x="865503" y="30117"/>
                </a:cubicBezTo>
                <a:lnTo>
                  <a:pt x="929175" y="64678"/>
                </a:lnTo>
                <a:lnTo>
                  <a:pt x="992848" y="30117"/>
                </a:lnTo>
                <a:cubicBezTo>
                  <a:pt x="1038699" y="10724"/>
                  <a:pt x="1089108" y="0"/>
                  <a:pt x="1142023" y="0"/>
                </a:cubicBezTo>
                <a:cubicBezTo>
                  <a:pt x="1194938" y="0"/>
                  <a:pt x="1245347" y="10724"/>
                  <a:pt x="1291198" y="30117"/>
                </a:cubicBezTo>
                <a:lnTo>
                  <a:pt x="1333644" y="53156"/>
                </a:lnTo>
                <a:lnTo>
                  <a:pt x="1376089" y="30117"/>
                </a:lnTo>
                <a:cubicBezTo>
                  <a:pt x="1421940" y="10724"/>
                  <a:pt x="1472350" y="0"/>
                  <a:pt x="1525264" y="0"/>
                </a:cubicBezTo>
                <a:cubicBezTo>
                  <a:pt x="1736922" y="0"/>
                  <a:pt x="1908505" y="171583"/>
                  <a:pt x="1908505" y="383241"/>
                </a:cubicBezTo>
                <a:cubicBezTo>
                  <a:pt x="1908505" y="594899"/>
                  <a:pt x="1736922" y="766482"/>
                  <a:pt x="1525264" y="766482"/>
                </a:cubicBezTo>
                <a:cubicBezTo>
                  <a:pt x="1472350" y="766482"/>
                  <a:pt x="1421940" y="755758"/>
                  <a:pt x="1376089" y="736365"/>
                </a:cubicBezTo>
                <a:lnTo>
                  <a:pt x="1333644" y="713326"/>
                </a:lnTo>
                <a:lnTo>
                  <a:pt x="1291198" y="736365"/>
                </a:lnTo>
                <a:cubicBezTo>
                  <a:pt x="1245347" y="755758"/>
                  <a:pt x="1194938" y="766482"/>
                  <a:pt x="1142023" y="766482"/>
                </a:cubicBezTo>
                <a:cubicBezTo>
                  <a:pt x="1089108" y="766482"/>
                  <a:pt x="1038699" y="755758"/>
                  <a:pt x="992848" y="736365"/>
                </a:cubicBezTo>
                <a:lnTo>
                  <a:pt x="929175" y="701805"/>
                </a:lnTo>
                <a:lnTo>
                  <a:pt x="865503" y="736365"/>
                </a:lnTo>
                <a:cubicBezTo>
                  <a:pt x="819652" y="755758"/>
                  <a:pt x="769242" y="766482"/>
                  <a:pt x="716328" y="766482"/>
                </a:cubicBezTo>
                <a:cubicBezTo>
                  <a:pt x="663413" y="766482"/>
                  <a:pt x="613004" y="755758"/>
                  <a:pt x="567153" y="736365"/>
                </a:cubicBezTo>
                <a:lnTo>
                  <a:pt x="549784" y="726938"/>
                </a:lnTo>
                <a:lnTo>
                  <a:pt x="532416" y="736365"/>
                </a:lnTo>
                <a:cubicBezTo>
                  <a:pt x="486565" y="755758"/>
                  <a:pt x="436155" y="766482"/>
                  <a:pt x="383241" y="766482"/>
                </a:cubicBezTo>
                <a:cubicBezTo>
                  <a:pt x="171583" y="766482"/>
                  <a:pt x="0" y="594899"/>
                  <a:pt x="0" y="383241"/>
                </a:cubicBezTo>
                <a:cubicBezTo>
                  <a:pt x="0" y="171583"/>
                  <a:pt x="171583" y="0"/>
                  <a:pt x="383241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4450">
            <a:solidFill>
              <a:srgbClr val="FDDC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540EEF-5A96-C264-184C-78F9C15CE2E4}"/>
              </a:ext>
            </a:extLst>
          </p:cNvPr>
          <p:cNvSpPr txBox="1"/>
          <p:nvPr userDrawn="1"/>
        </p:nvSpPr>
        <p:spPr>
          <a:xfrm>
            <a:off x="445180" y="381510"/>
            <a:ext cx="1219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6D4C2E"/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학습목표 </a:t>
            </a:r>
          </a:p>
        </p:txBody>
      </p:sp>
      <p:grpSp>
        <p:nvGrpSpPr>
          <p:cNvPr id="269" name="그래픽 21">
            <a:extLst>
              <a:ext uri="{FF2B5EF4-FFF2-40B4-BE49-F238E27FC236}">
                <a16:creationId xmlns:a16="http://schemas.microsoft.com/office/drawing/2014/main" id="{3AF0CDAF-C782-858B-5BA7-B4762FB9493B}"/>
              </a:ext>
            </a:extLst>
          </p:cNvPr>
          <p:cNvGrpSpPr/>
          <p:nvPr/>
        </p:nvGrpSpPr>
        <p:grpSpPr>
          <a:xfrm rot="575625">
            <a:off x="312148" y="256057"/>
            <a:ext cx="202805" cy="211933"/>
            <a:chOff x="4840991" y="1145958"/>
            <a:chExt cx="202805" cy="211933"/>
          </a:xfrm>
        </p:grpSpPr>
        <p:sp>
          <p:nvSpPr>
            <p:cNvPr id="270" name="자유형: 도형 269">
              <a:extLst>
                <a:ext uri="{FF2B5EF4-FFF2-40B4-BE49-F238E27FC236}">
                  <a16:creationId xmlns:a16="http://schemas.microsoft.com/office/drawing/2014/main" id="{27D77792-289A-9BC5-FFBA-E10219A07044}"/>
                </a:ext>
              </a:extLst>
            </p:cNvPr>
            <p:cNvSpPr/>
            <p:nvPr/>
          </p:nvSpPr>
          <p:spPr>
            <a:xfrm>
              <a:off x="4840991" y="1149073"/>
              <a:ext cx="165673" cy="208818"/>
            </a:xfrm>
            <a:custGeom>
              <a:avLst/>
              <a:gdLst>
                <a:gd name="csX0" fmla="*/ 164831 w 165673"/>
                <a:gd name="csY0" fmla="*/ 147395 h 208818"/>
                <a:gd name="csX1" fmla="*/ 160239 w 165673"/>
                <a:gd name="csY1" fmla="*/ 111941 h 208818"/>
                <a:gd name="csX2" fmla="*/ 110641 w 165673"/>
                <a:gd name="csY2" fmla="*/ 20522 h 208818"/>
                <a:gd name="csX3" fmla="*/ 96558 w 165673"/>
                <a:gd name="csY3" fmla="*/ 7602 h 208818"/>
                <a:gd name="csX4" fmla="*/ 64656 w 165673"/>
                <a:gd name="csY4" fmla="*/ 744 h 208818"/>
                <a:gd name="csX5" fmla="*/ 39061 w 165673"/>
                <a:gd name="csY5" fmla="*/ 20644 h 208818"/>
                <a:gd name="csX6" fmla="*/ 30733 w 165673"/>
                <a:gd name="csY6" fmla="*/ 107226 h 208818"/>
                <a:gd name="csX7" fmla="*/ 73534 w 165673"/>
                <a:gd name="csY7" fmla="*/ 152599 h 208818"/>
                <a:gd name="csX8" fmla="*/ 5934 w 165673"/>
                <a:gd name="csY8" fmla="*/ 156028 h 208818"/>
                <a:gd name="csX9" fmla="*/ 1158 w 165673"/>
                <a:gd name="csY9" fmla="*/ 182236 h 208818"/>
                <a:gd name="csX10" fmla="*/ 25406 w 165673"/>
                <a:gd name="csY10" fmla="*/ 200605 h 208818"/>
                <a:gd name="csX11" fmla="*/ 65452 w 165673"/>
                <a:gd name="csY11" fmla="*/ 207769 h 208818"/>
                <a:gd name="csX12" fmla="*/ 163668 w 165673"/>
                <a:gd name="csY12" fmla="*/ 199258 h 208818"/>
                <a:gd name="csX13" fmla="*/ 165382 w 165673"/>
                <a:gd name="csY13" fmla="*/ 176970 h 208818"/>
                <a:gd name="csX14" fmla="*/ 164770 w 165673"/>
                <a:gd name="csY14" fmla="*/ 147333 h 2088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65673" h="208818">
                  <a:moveTo>
                    <a:pt x="164831" y="147395"/>
                  </a:moveTo>
                  <a:cubicBezTo>
                    <a:pt x="164097" y="135516"/>
                    <a:pt x="162811" y="123575"/>
                    <a:pt x="160239" y="111941"/>
                  </a:cubicBezTo>
                  <a:cubicBezTo>
                    <a:pt x="152708" y="77590"/>
                    <a:pt x="134154" y="46423"/>
                    <a:pt x="110641" y="20522"/>
                  </a:cubicBezTo>
                  <a:cubicBezTo>
                    <a:pt x="106355" y="15807"/>
                    <a:pt x="101824" y="11153"/>
                    <a:pt x="96558" y="7602"/>
                  </a:cubicBezTo>
                  <a:cubicBezTo>
                    <a:pt x="87250" y="1356"/>
                    <a:pt x="75616" y="-1461"/>
                    <a:pt x="64656" y="744"/>
                  </a:cubicBezTo>
                  <a:cubicBezTo>
                    <a:pt x="53695" y="2948"/>
                    <a:pt x="43775" y="10357"/>
                    <a:pt x="39061" y="20644"/>
                  </a:cubicBezTo>
                  <a:cubicBezTo>
                    <a:pt x="34958" y="29706"/>
                    <a:pt x="26079" y="88550"/>
                    <a:pt x="30733" y="107226"/>
                  </a:cubicBezTo>
                  <a:cubicBezTo>
                    <a:pt x="35999" y="128229"/>
                    <a:pt x="54062" y="143721"/>
                    <a:pt x="73534" y="152599"/>
                  </a:cubicBezTo>
                  <a:cubicBezTo>
                    <a:pt x="53450" y="146109"/>
                    <a:pt x="21365" y="134413"/>
                    <a:pt x="5934" y="156028"/>
                  </a:cubicBezTo>
                  <a:cubicBezTo>
                    <a:pt x="791" y="163254"/>
                    <a:pt x="-1598" y="173418"/>
                    <a:pt x="1158" y="182236"/>
                  </a:cubicBezTo>
                  <a:cubicBezTo>
                    <a:pt x="4648" y="193380"/>
                    <a:pt x="15180" y="197360"/>
                    <a:pt x="25406" y="200605"/>
                  </a:cubicBezTo>
                  <a:cubicBezTo>
                    <a:pt x="37040" y="204340"/>
                    <a:pt x="53266" y="207096"/>
                    <a:pt x="65452" y="207769"/>
                  </a:cubicBezTo>
                  <a:cubicBezTo>
                    <a:pt x="129929" y="211321"/>
                    <a:pt x="160178" y="205198"/>
                    <a:pt x="163668" y="199258"/>
                  </a:cubicBezTo>
                  <a:cubicBezTo>
                    <a:pt x="166852" y="193870"/>
                    <a:pt x="165260" y="182909"/>
                    <a:pt x="165382" y="176970"/>
                  </a:cubicBezTo>
                  <a:cubicBezTo>
                    <a:pt x="165566" y="167111"/>
                    <a:pt x="165382" y="157192"/>
                    <a:pt x="164770" y="147333"/>
                  </a:cubicBez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1" name="자유형: 도형 270">
              <a:extLst>
                <a:ext uri="{FF2B5EF4-FFF2-40B4-BE49-F238E27FC236}">
                  <a16:creationId xmlns:a16="http://schemas.microsoft.com/office/drawing/2014/main" id="{602BD996-24B3-1F44-E917-71298412C904}"/>
                </a:ext>
              </a:extLst>
            </p:cNvPr>
            <p:cNvSpPr/>
            <p:nvPr/>
          </p:nvSpPr>
          <p:spPr>
            <a:xfrm>
              <a:off x="4889415" y="1145958"/>
              <a:ext cx="154381" cy="208332"/>
            </a:xfrm>
            <a:custGeom>
              <a:avLst/>
              <a:gdLst>
                <a:gd name="csX0" fmla="*/ 148983 w 154381"/>
                <a:gd name="csY0" fmla="*/ 127241 h 208332"/>
                <a:gd name="csX1" fmla="*/ 117326 w 154381"/>
                <a:gd name="csY1" fmla="*/ 123 h 208332"/>
                <a:gd name="csX2" fmla="*/ 84383 w 154381"/>
                <a:gd name="csY2" fmla="*/ 28351 h 208332"/>
                <a:gd name="csX3" fmla="*/ 51073 w 154381"/>
                <a:gd name="csY3" fmla="*/ 94359 h 208332"/>
                <a:gd name="csX4" fmla="*/ 73606 w 154381"/>
                <a:gd name="csY4" fmla="*/ 147325 h 208332"/>
                <a:gd name="csX5" fmla="*/ 6373 w 154381"/>
                <a:gd name="csY5" fmla="*/ 135201 h 208332"/>
                <a:gd name="csX6" fmla="*/ 801 w 154381"/>
                <a:gd name="csY6" fmla="*/ 165634 h 208332"/>
                <a:gd name="csX7" fmla="*/ 9067 w 154381"/>
                <a:gd name="csY7" fmla="*/ 189514 h 208332"/>
                <a:gd name="csX8" fmla="*/ 38092 w 154381"/>
                <a:gd name="csY8" fmla="*/ 202985 h 208332"/>
                <a:gd name="csX9" fmla="*/ 117081 w 154381"/>
                <a:gd name="csY9" fmla="*/ 206231 h 208332"/>
                <a:gd name="csX10" fmla="*/ 130675 w 154381"/>
                <a:gd name="csY10" fmla="*/ 188289 h 208332"/>
                <a:gd name="csX11" fmla="*/ 149044 w 154381"/>
                <a:gd name="csY11" fmla="*/ 127302 h 2083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54381" h="208332">
                  <a:moveTo>
                    <a:pt x="148983" y="127241"/>
                  </a:moveTo>
                  <a:cubicBezTo>
                    <a:pt x="164965" y="-3428"/>
                    <a:pt x="142798" y="-489"/>
                    <a:pt x="117326" y="123"/>
                  </a:cubicBezTo>
                  <a:cubicBezTo>
                    <a:pt x="107590" y="368"/>
                    <a:pt x="92404" y="13962"/>
                    <a:pt x="84383" y="28351"/>
                  </a:cubicBezTo>
                  <a:cubicBezTo>
                    <a:pt x="79791" y="36618"/>
                    <a:pt x="52542" y="75990"/>
                    <a:pt x="51073" y="94359"/>
                  </a:cubicBezTo>
                  <a:cubicBezTo>
                    <a:pt x="49419" y="115056"/>
                    <a:pt x="60013" y="134038"/>
                    <a:pt x="73606" y="147325"/>
                  </a:cubicBezTo>
                  <a:cubicBezTo>
                    <a:pt x="58298" y="132446"/>
                    <a:pt x="24743" y="115607"/>
                    <a:pt x="6373" y="135201"/>
                  </a:cubicBezTo>
                  <a:cubicBezTo>
                    <a:pt x="-913" y="142978"/>
                    <a:pt x="-607" y="155040"/>
                    <a:pt x="801" y="165634"/>
                  </a:cubicBezTo>
                  <a:cubicBezTo>
                    <a:pt x="1903" y="174084"/>
                    <a:pt x="3679" y="182901"/>
                    <a:pt x="9067" y="189514"/>
                  </a:cubicBezTo>
                  <a:cubicBezTo>
                    <a:pt x="15987" y="197903"/>
                    <a:pt x="27376" y="200903"/>
                    <a:pt x="38092" y="202985"/>
                  </a:cubicBezTo>
                  <a:cubicBezTo>
                    <a:pt x="57624" y="206782"/>
                    <a:pt x="103977" y="210945"/>
                    <a:pt x="117081" y="206231"/>
                  </a:cubicBezTo>
                  <a:cubicBezTo>
                    <a:pt x="123755" y="203843"/>
                    <a:pt x="127490" y="194658"/>
                    <a:pt x="130675" y="188289"/>
                  </a:cubicBezTo>
                  <a:cubicBezTo>
                    <a:pt x="139369" y="170716"/>
                    <a:pt x="147758" y="137895"/>
                    <a:pt x="149044" y="127302"/>
                  </a:cubicBezTo>
                  <a:close/>
                </a:path>
              </a:pathLst>
            </a:custGeom>
            <a:solidFill>
              <a:schemeClr val="bg1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2" name="그래픽 21">
            <a:extLst>
              <a:ext uri="{FF2B5EF4-FFF2-40B4-BE49-F238E27FC236}">
                <a16:creationId xmlns:a16="http://schemas.microsoft.com/office/drawing/2014/main" id="{3AA50B62-3E57-D1F7-E6A5-268524244001}"/>
              </a:ext>
            </a:extLst>
          </p:cNvPr>
          <p:cNvGrpSpPr/>
          <p:nvPr/>
        </p:nvGrpSpPr>
        <p:grpSpPr>
          <a:xfrm>
            <a:off x="5290000" y="2880176"/>
            <a:ext cx="183941" cy="245418"/>
            <a:chOff x="5290000" y="2880176"/>
            <a:chExt cx="183941" cy="245418"/>
          </a:xfrm>
          <a:solidFill>
            <a:srgbClr val="FFFFFF"/>
          </a:solidFill>
        </p:grpSpPr>
        <p:sp>
          <p:nvSpPr>
            <p:cNvPr id="273" name="타원 272">
              <a:extLst>
                <a:ext uri="{FF2B5EF4-FFF2-40B4-BE49-F238E27FC236}">
                  <a16:creationId xmlns:a16="http://schemas.microsoft.com/office/drawing/2014/main" id="{8B18AB02-0537-BCFD-527F-5F1AEB3C65B0}"/>
                </a:ext>
              </a:extLst>
            </p:cNvPr>
            <p:cNvSpPr/>
            <p:nvPr/>
          </p:nvSpPr>
          <p:spPr>
            <a:xfrm>
              <a:off x="5290000" y="30332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4" name="타원 273">
              <a:extLst>
                <a:ext uri="{FF2B5EF4-FFF2-40B4-BE49-F238E27FC236}">
                  <a16:creationId xmlns:a16="http://schemas.microsoft.com/office/drawing/2014/main" id="{FA08223B-C365-7871-3DF4-63A959DF5077}"/>
                </a:ext>
              </a:extLst>
            </p:cNvPr>
            <p:cNvSpPr/>
            <p:nvPr/>
          </p:nvSpPr>
          <p:spPr>
            <a:xfrm>
              <a:off x="5416996" y="28801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5" name="그래픽 21">
            <a:extLst>
              <a:ext uri="{FF2B5EF4-FFF2-40B4-BE49-F238E27FC236}">
                <a16:creationId xmlns:a16="http://schemas.microsoft.com/office/drawing/2014/main" id="{37BF0641-88D4-5EA1-26A0-B29024ED6D72}"/>
              </a:ext>
            </a:extLst>
          </p:cNvPr>
          <p:cNvGrpSpPr/>
          <p:nvPr/>
        </p:nvGrpSpPr>
        <p:grpSpPr>
          <a:xfrm>
            <a:off x="8011708" y="4505583"/>
            <a:ext cx="159815" cy="284851"/>
            <a:chOff x="8011708" y="4505583"/>
            <a:chExt cx="159815" cy="284851"/>
          </a:xfrm>
          <a:solidFill>
            <a:srgbClr val="FFFFFF"/>
          </a:solidFill>
        </p:grpSpPr>
        <p:sp>
          <p:nvSpPr>
            <p:cNvPr id="276" name="타원 275">
              <a:extLst>
                <a:ext uri="{FF2B5EF4-FFF2-40B4-BE49-F238E27FC236}">
                  <a16:creationId xmlns:a16="http://schemas.microsoft.com/office/drawing/2014/main" id="{1E992586-F683-46DF-98F7-026E8571E2CB}"/>
                </a:ext>
              </a:extLst>
            </p:cNvPr>
            <p:cNvSpPr/>
            <p:nvPr/>
          </p:nvSpPr>
          <p:spPr>
            <a:xfrm>
              <a:off x="8011708" y="472552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7" name="타원 276">
              <a:extLst>
                <a:ext uri="{FF2B5EF4-FFF2-40B4-BE49-F238E27FC236}">
                  <a16:creationId xmlns:a16="http://schemas.microsoft.com/office/drawing/2014/main" id="{9EED5A5E-1EB0-31B6-DD23-9D519AD5273A}"/>
                </a:ext>
              </a:extLst>
            </p:cNvPr>
            <p:cNvSpPr/>
            <p:nvPr/>
          </p:nvSpPr>
          <p:spPr>
            <a:xfrm>
              <a:off x="8049427" y="4505583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8" name="타원 277">
              <a:extLst>
                <a:ext uri="{FF2B5EF4-FFF2-40B4-BE49-F238E27FC236}">
                  <a16:creationId xmlns:a16="http://schemas.microsoft.com/office/drawing/2014/main" id="{77A8EF42-AB31-7741-09FF-2A3656021795}"/>
                </a:ext>
              </a:extLst>
            </p:cNvPr>
            <p:cNvSpPr/>
            <p:nvPr/>
          </p:nvSpPr>
          <p:spPr>
            <a:xfrm>
              <a:off x="8126334" y="4589838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9" name="그래픽 21">
            <a:extLst>
              <a:ext uri="{FF2B5EF4-FFF2-40B4-BE49-F238E27FC236}">
                <a16:creationId xmlns:a16="http://schemas.microsoft.com/office/drawing/2014/main" id="{7D803A57-1108-7B3B-72A5-26EFCD9B39A8}"/>
              </a:ext>
            </a:extLst>
          </p:cNvPr>
          <p:cNvGrpSpPr/>
          <p:nvPr/>
        </p:nvGrpSpPr>
        <p:grpSpPr>
          <a:xfrm>
            <a:off x="3992185" y="5777497"/>
            <a:ext cx="211924" cy="200657"/>
            <a:chOff x="3992185" y="5777497"/>
            <a:chExt cx="211924" cy="200657"/>
          </a:xfrm>
          <a:solidFill>
            <a:srgbClr val="FFFFFF"/>
          </a:solidFill>
        </p:grpSpPr>
        <p:sp>
          <p:nvSpPr>
            <p:cNvPr id="280" name="타원 279">
              <a:extLst>
                <a:ext uri="{FF2B5EF4-FFF2-40B4-BE49-F238E27FC236}">
                  <a16:creationId xmlns:a16="http://schemas.microsoft.com/office/drawing/2014/main" id="{671DBC79-223B-1946-66CF-46C9A3A9BA7D}"/>
                </a:ext>
              </a:extLst>
            </p:cNvPr>
            <p:cNvSpPr/>
            <p:nvPr/>
          </p:nvSpPr>
          <p:spPr>
            <a:xfrm>
              <a:off x="4087034" y="591324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1" name="타원 280">
              <a:extLst>
                <a:ext uri="{FF2B5EF4-FFF2-40B4-BE49-F238E27FC236}">
                  <a16:creationId xmlns:a16="http://schemas.microsoft.com/office/drawing/2014/main" id="{6694C895-1C65-6FC7-7746-6B7B2C9DB177}"/>
                </a:ext>
              </a:extLst>
            </p:cNvPr>
            <p:cNvSpPr/>
            <p:nvPr/>
          </p:nvSpPr>
          <p:spPr>
            <a:xfrm>
              <a:off x="4157696" y="5813624"/>
              <a:ext cx="46413" cy="46413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2" name="타원 281">
              <a:extLst>
                <a:ext uri="{FF2B5EF4-FFF2-40B4-BE49-F238E27FC236}">
                  <a16:creationId xmlns:a16="http://schemas.microsoft.com/office/drawing/2014/main" id="{58715C29-7A3C-3E0B-6B43-43476C807D9B}"/>
                </a:ext>
              </a:extLst>
            </p:cNvPr>
            <p:cNvSpPr/>
            <p:nvPr/>
          </p:nvSpPr>
          <p:spPr>
            <a:xfrm>
              <a:off x="3992185" y="5777497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3" name="그래픽 21">
            <a:extLst>
              <a:ext uri="{FF2B5EF4-FFF2-40B4-BE49-F238E27FC236}">
                <a16:creationId xmlns:a16="http://schemas.microsoft.com/office/drawing/2014/main" id="{C50A890A-95F5-13A5-6E24-3614D2DED4D5}"/>
              </a:ext>
            </a:extLst>
          </p:cNvPr>
          <p:cNvGrpSpPr/>
          <p:nvPr/>
        </p:nvGrpSpPr>
        <p:grpSpPr>
          <a:xfrm>
            <a:off x="4616814" y="1669616"/>
            <a:ext cx="80581" cy="156815"/>
            <a:chOff x="4616814" y="1669616"/>
            <a:chExt cx="80581" cy="156815"/>
          </a:xfrm>
          <a:solidFill>
            <a:srgbClr val="FFFFFF"/>
          </a:solidFill>
        </p:grpSpPr>
        <p:sp>
          <p:nvSpPr>
            <p:cNvPr id="284" name="타원 283">
              <a:extLst>
                <a:ext uri="{FF2B5EF4-FFF2-40B4-BE49-F238E27FC236}">
                  <a16:creationId xmlns:a16="http://schemas.microsoft.com/office/drawing/2014/main" id="{0CEC23CB-7C5A-695F-DAC7-C12CC246B37E}"/>
                </a:ext>
              </a:extLst>
            </p:cNvPr>
            <p:cNvSpPr/>
            <p:nvPr/>
          </p:nvSpPr>
          <p:spPr>
            <a:xfrm>
              <a:off x="4616814" y="166961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5" name="타원 284">
              <a:extLst>
                <a:ext uri="{FF2B5EF4-FFF2-40B4-BE49-F238E27FC236}">
                  <a16:creationId xmlns:a16="http://schemas.microsoft.com/office/drawing/2014/main" id="{5E403B9A-E425-F8B9-59F7-E2B91E49ECDE}"/>
                </a:ext>
              </a:extLst>
            </p:cNvPr>
            <p:cNvSpPr/>
            <p:nvPr/>
          </p:nvSpPr>
          <p:spPr>
            <a:xfrm>
              <a:off x="4656003" y="1785039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6" name="그래픽 21">
            <a:extLst>
              <a:ext uri="{FF2B5EF4-FFF2-40B4-BE49-F238E27FC236}">
                <a16:creationId xmlns:a16="http://schemas.microsoft.com/office/drawing/2014/main" id="{1E94A286-DE32-712F-830A-8E2514EBAA15}"/>
              </a:ext>
            </a:extLst>
          </p:cNvPr>
          <p:cNvGrpSpPr/>
          <p:nvPr/>
        </p:nvGrpSpPr>
        <p:grpSpPr>
          <a:xfrm>
            <a:off x="7179318" y="1126487"/>
            <a:ext cx="152835" cy="245969"/>
            <a:chOff x="7179318" y="1126487"/>
            <a:chExt cx="152835" cy="245969"/>
          </a:xfrm>
          <a:solidFill>
            <a:srgbClr val="FFFFFF"/>
          </a:solidFill>
        </p:grpSpPr>
        <p:sp>
          <p:nvSpPr>
            <p:cNvPr id="287" name="타원 286">
              <a:extLst>
                <a:ext uri="{FF2B5EF4-FFF2-40B4-BE49-F238E27FC236}">
                  <a16:creationId xmlns:a16="http://schemas.microsoft.com/office/drawing/2014/main" id="{2EF78EB0-846A-AF7F-DC3F-0DE6E81E5E4E}"/>
                </a:ext>
              </a:extLst>
            </p:cNvPr>
            <p:cNvSpPr/>
            <p:nvPr/>
          </p:nvSpPr>
          <p:spPr>
            <a:xfrm>
              <a:off x="7274228" y="124919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8" name="타원 287">
              <a:extLst>
                <a:ext uri="{FF2B5EF4-FFF2-40B4-BE49-F238E27FC236}">
                  <a16:creationId xmlns:a16="http://schemas.microsoft.com/office/drawing/2014/main" id="{100B03CB-25CC-F6E8-2339-EDC384BEFEF2}"/>
                </a:ext>
              </a:extLst>
            </p:cNvPr>
            <p:cNvSpPr/>
            <p:nvPr/>
          </p:nvSpPr>
          <p:spPr>
            <a:xfrm>
              <a:off x="7225671" y="1331064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9" name="타원 288">
              <a:extLst>
                <a:ext uri="{FF2B5EF4-FFF2-40B4-BE49-F238E27FC236}">
                  <a16:creationId xmlns:a16="http://schemas.microsoft.com/office/drawing/2014/main" id="{94AC8946-35C6-C8D1-5401-0E746FC935A7}"/>
                </a:ext>
              </a:extLst>
            </p:cNvPr>
            <p:cNvSpPr/>
            <p:nvPr/>
          </p:nvSpPr>
          <p:spPr>
            <a:xfrm>
              <a:off x="7179318" y="1126487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sp>
        <p:nvSpPr>
          <p:cNvPr id="290" name="타원 289">
            <a:extLst>
              <a:ext uri="{FF2B5EF4-FFF2-40B4-BE49-F238E27FC236}">
                <a16:creationId xmlns:a16="http://schemas.microsoft.com/office/drawing/2014/main" id="{DAEB4F83-8875-B3D9-BD9F-FEEDFF634C96}"/>
              </a:ext>
            </a:extLst>
          </p:cNvPr>
          <p:cNvSpPr/>
          <p:nvPr/>
        </p:nvSpPr>
        <p:spPr>
          <a:xfrm>
            <a:off x="579542" y="242911"/>
            <a:ext cx="62456" cy="62456"/>
          </a:xfrm>
          <a:prstGeom prst="ellipse">
            <a:avLst/>
          </a:prstGeom>
          <a:solidFill>
            <a:schemeClr val="bg1"/>
          </a:solidFill>
          <a:ln w="6122" cap="flat">
            <a:noFill/>
            <a:prstDash val="solid"/>
            <a:miter/>
          </a:ln>
        </p:spPr>
      </p:sp>
      <p:sp>
        <p:nvSpPr>
          <p:cNvPr id="645" name="타원 644">
            <a:extLst>
              <a:ext uri="{FF2B5EF4-FFF2-40B4-BE49-F238E27FC236}">
                <a16:creationId xmlns:a16="http://schemas.microsoft.com/office/drawing/2014/main" id="{4B846FC5-75AB-BAD6-A7DE-7B3C62F288C6}"/>
              </a:ext>
            </a:extLst>
          </p:cNvPr>
          <p:cNvSpPr/>
          <p:nvPr userDrawn="1"/>
        </p:nvSpPr>
        <p:spPr>
          <a:xfrm>
            <a:off x="518178" y="195156"/>
            <a:ext cx="48465" cy="48465"/>
          </a:xfrm>
          <a:prstGeom prst="ellipse">
            <a:avLst/>
          </a:prstGeom>
          <a:solidFill>
            <a:schemeClr val="bg1"/>
          </a:solidFill>
          <a:ln w="6122" cap="flat">
            <a:noFill/>
            <a:prstDash val="solid"/>
            <a:miter/>
          </a:ln>
        </p:spPr>
      </p:sp>
      <p:grpSp>
        <p:nvGrpSpPr>
          <p:cNvPr id="2" name="그래픽 7">
            <a:extLst>
              <a:ext uri="{FF2B5EF4-FFF2-40B4-BE49-F238E27FC236}">
                <a16:creationId xmlns:a16="http://schemas.microsoft.com/office/drawing/2014/main" id="{35375089-1B4F-E052-17DB-7FFECF23BAE5}"/>
              </a:ext>
            </a:extLst>
          </p:cNvPr>
          <p:cNvGrpSpPr/>
          <p:nvPr userDrawn="1"/>
        </p:nvGrpSpPr>
        <p:grpSpPr>
          <a:xfrm>
            <a:off x="714905" y="5878049"/>
            <a:ext cx="183941" cy="245418"/>
            <a:chOff x="2661100" y="4175576"/>
            <a:chExt cx="183941" cy="245418"/>
          </a:xfrm>
          <a:solidFill>
            <a:srgbClr val="FFFFFF"/>
          </a:solidFill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ACCD112E-C6C0-3183-A8C5-42917031CF77}"/>
                </a:ext>
              </a:extLst>
            </p:cNvPr>
            <p:cNvSpPr/>
            <p:nvPr/>
          </p:nvSpPr>
          <p:spPr>
            <a:xfrm>
              <a:off x="2661100" y="43286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73034F17-D9D2-0290-77D0-4A05B176F6B7}"/>
                </a:ext>
              </a:extLst>
            </p:cNvPr>
            <p:cNvSpPr/>
            <p:nvPr/>
          </p:nvSpPr>
          <p:spPr>
            <a:xfrm>
              <a:off x="2788096" y="41755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826E9836-8949-167F-9FA8-CACFA26465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286" y="6545922"/>
            <a:ext cx="615428" cy="26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008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 userDrawn="1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260" userDrawn="1">
          <p15:clr>
            <a:srgbClr val="FBAE40"/>
          </p15:clr>
        </p15:guide>
        <p15:guide id="4" orient="horz" pos="21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678F5327-9EEF-DC02-1F18-9D3A49D8136D}"/>
              </a:ext>
            </a:extLst>
          </p:cNvPr>
          <p:cNvSpPr/>
          <p:nvPr userDrawn="1"/>
        </p:nvSpPr>
        <p:spPr>
          <a:xfrm>
            <a:off x="0" y="5616418"/>
            <a:ext cx="12192000" cy="1240251"/>
          </a:xfrm>
          <a:prstGeom prst="rect">
            <a:avLst/>
          </a:prstGeom>
          <a:solidFill>
            <a:srgbClr val="D4E8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/>
          </a:p>
        </p:txBody>
      </p:sp>
      <p:sp>
        <p:nvSpPr>
          <p:cNvPr id="314" name="자유형: 도형 313">
            <a:extLst>
              <a:ext uri="{FF2B5EF4-FFF2-40B4-BE49-F238E27FC236}">
                <a16:creationId xmlns:a16="http://schemas.microsoft.com/office/drawing/2014/main" id="{864FCC87-8050-C696-FFCB-486F0DF937E7}"/>
              </a:ext>
            </a:extLst>
          </p:cNvPr>
          <p:cNvSpPr/>
          <p:nvPr/>
        </p:nvSpPr>
        <p:spPr>
          <a:xfrm>
            <a:off x="10770295" y="9917715"/>
            <a:ext cx="143607" cy="44310"/>
          </a:xfrm>
          <a:custGeom>
            <a:avLst/>
            <a:gdLst>
              <a:gd name="csX0" fmla="*/ 1916 w 143607"/>
              <a:gd name="csY0" fmla="*/ 7682 h 44310"/>
              <a:gd name="csX1" fmla="*/ 814 w 143607"/>
              <a:gd name="csY1" fmla="*/ 22071 h 44310"/>
              <a:gd name="csX2" fmla="*/ 54024 w 143607"/>
              <a:gd name="csY2" fmla="*/ 26970 h 44310"/>
              <a:gd name="csX3" fmla="*/ 91988 w 143607"/>
              <a:gd name="csY3" fmla="*/ 8784 h 44310"/>
              <a:gd name="csX4" fmla="*/ 109501 w 143607"/>
              <a:gd name="csY4" fmla="*/ 6763 h 44310"/>
              <a:gd name="csX5" fmla="*/ 137913 w 143607"/>
              <a:gd name="csY5" fmla="*/ 15580 h 44310"/>
              <a:gd name="csX6" fmla="*/ 137361 w 143607"/>
              <a:gd name="csY6" fmla="*/ 42033 h 44310"/>
              <a:gd name="csX7" fmla="*/ 119298 w 143607"/>
              <a:gd name="csY7" fmla="*/ 43319 h 44310"/>
              <a:gd name="csX8" fmla="*/ 57698 w 143607"/>
              <a:gd name="csY8" fmla="*/ 9457 h 44310"/>
              <a:gd name="csX9" fmla="*/ 1977 w 143607"/>
              <a:gd name="csY9" fmla="*/ 7682 h 443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607" h="44310">
                <a:moveTo>
                  <a:pt x="1916" y="7682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4"/>
                  <a:pt x="44840" y="30154"/>
                  <a:pt x="54024" y="26970"/>
                </a:cubicBezTo>
                <a:cubicBezTo>
                  <a:pt x="67312" y="22438"/>
                  <a:pt x="78395" y="12580"/>
                  <a:pt x="91988" y="8784"/>
                </a:cubicBezTo>
                <a:cubicBezTo>
                  <a:pt x="97683" y="7192"/>
                  <a:pt x="103623" y="6763"/>
                  <a:pt x="109501" y="6763"/>
                </a:cubicBezTo>
                <a:cubicBezTo>
                  <a:pt x="119665" y="6763"/>
                  <a:pt x="130626" y="8416"/>
                  <a:pt x="137913" y="15580"/>
                </a:cubicBezTo>
                <a:cubicBezTo>
                  <a:pt x="145199" y="22745"/>
                  <a:pt x="145995" y="36706"/>
                  <a:pt x="137361" y="42033"/>
                </a:cubicBezTo>
                <a:cubicBezTo>
                  <a:pt x="132095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2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5" name="자유형: 도형 314">
            <a:extLst>
              <a:ext uri="{FF2B5EF4-FFF2-40B4-BE49-F238E27FC236}">
                <a16:creationId xmlns:a16="http://schemas.microsoft.com/office/drawing/2014/main" id="{B70804EB-5793-A4D2-B9BF-31E591C3B5ED}"/>
              </a:ext>
            </a:extLst>
          </p:cNvPr>
          <p:cNvSpPr/>
          <p:nvPr/>
        </p:nvSpPr>
        <p:spPr>
          <a:xfrm>
            <a:off x="11241170" y="9948454"/>
            <a:ext cx="143584" cy="44309"/>
          </a:xfrm>
          <a:custGeom>
            <a:avLst/>
            <a:gdLst>
              <a:gd name="csX0" fmla="*/ 1916 w 143584"/>
              <a:gd name="csY0" fmla="*/ 7681 h 44309"/>
              <a:gd name="csX1" fmla="*/ 814 w 143584"/>
              <a:gd name="csY1" fmla="*/ 22071 h 44309"/>
              <a:gd name="csX2" fmla="*/ 54025 w 143584"/>
              <a:gd name="csY2" fmla="*/ 26970 h 44309"/>
              <a:gd name="csX3" fmla="*/ 91988 w 143584"/>
              <a:gd name="csY3" fmla="*/ 8784 h 44309"/>
              <a:gd name="csX4" fmla="*/ 109501 w 143584"/>
              <a:gd name="csY4" fmla="*/ 6763 h 44309"/>
              <a:gd name="csX5" fmla="*/ 137913 w 143584"/>
              <a:gd name="csY5" fmla="*/ 15581 h 44309"/>
              <a:gd name="csX6" fmla="*/ 137361 w 143584"/>
              <a:gd name="csY6" fmla="*/ 42033 h 44309"/>
              <a:gd name="csX7" fmla="*/ 119298 w 143584"/>
              <a:gd name="csY7" fmla="*/ 43319 h 44309"/>
              <a:gd name="csX8" fmla="*/ 57698 w 143584"/>
              <a:gd name="csY8" fmla="*/ 9457 h 44309"/>
              <a:gd name="csX9" fmla="*/ 1977 w 143584"/>
              <a:gd name="csY9" fmla="*/ 7681 h 44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584" h="44309">
                <a:moveTo>
                  <a:pt x="1916" y="7681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3"/>
                  <a:pt x="44840" y="30154"/>
                  <a:pt x="54025" y="26970"/>
                </a:cubicBezTo>
                <a:cubicBezTo>
                  <a:pt x="67312" y="22439"/>
                  <a:pt x="78395" y="12580"/>
                  <a:pt x="91988" y="8784"/>
                </a:cubicBezTo>
                <a:cubicBezTo>
                  <a:pt x="97683" y="7192"/>
                  <a:pt x="103622" y="6763"/>
                  <a:pt x="109501" y="6763"/>
                </a:cubicBezTo>
                <a:cubicBezTo>
                  <a:pt x="119665" y="6763"/>
                  <a:pt x="130626" y="8416"/>
                  <a:pt x="137913" y="15581"/>
                </a:cubicBezTo>
                <a:cubicBezTo>
                  <a:pt x="145138" y="22683"/>
                  <a:pt x="145995" y="36705"/>
                  <a:pt x="137361" y="42033"/>
                </a:cubicBezTo>
                <a:cubicBezTo>
                  <a:pt x="132096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1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7" name="사각형: 둥근 모서리 316">
            <a:extLst>
              <a:ext uri="{FF2B5EF4-FFF2-40B4-BE49-F238E27FC236}">
                <a16:creationId xmlns:a16="http://schemas.microsoft.com/office/drawing/2014/main" id="{191459A3-4C5B-515C-EB99-9DF917DF795A}"/>
              </a:ext>
            </a:extLst>
          </p:cNvPr>
          <p:cNvSpPr/>
          <p:nvPr/>
        </p:nvSpPr>
        <p:spPr>
          <a:xfrm>
            <a:off x="233727" y="561643"/>
            <a:ext cx="11724546" cy="5810197"/>
          </a:xfrm>
          <a:prstGeom prst="roundRect">
            <a:avLst>
              <a:gd name="adj" fmla="val 47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0" name="그래픽 7">
            <a:extLst>
              <a:ext uri="{FF2B5EF4-FFF2-40B4-BE49-F238E27FC236}">
                <a16:creationId xmlns:a16="http://schemas.microsoft.com/office/drawing/2014/main" id="{D187C040-E6AD-25DE-FC35-8019C77137F7}"/>
              </a:ext>
            </a:extLst>
          </p:cNvPr>
          <p:cNvGrpSpPr/>
          <p:nvPr/>
        </p:nvGrpSpPr>
        <p:grpSpPr>
          <a:xfrm>
            <a:off x="9630561" y="5900305"/>
            <a:ext cx="1920471" cy="728907"/>
            <a:chOff x="1751388" y="7140191"/>
            <a:chExt cx="1920471" cy="728907"/>
          </a:xfrm>
        </p:grpSpPr>
        <p:grpSp>
          <p:nvGrpSpPr>
            <p:cNvPr id="231" name="그래픽 7">
              <a:extLst>
                <a:ext uri="{FF2B5EF4-FFF2-40B4-BE49-F238E27FC236}">
                  <a16:creationId xmlns:a16="http://schemas.microsoft.com/office/drawing/2014/main" id="{E5B58FA2-77A6-D235-64CB-7BD0A7D61612}"/>
                </a:ext>
              </a:extLst>
            </p:cNvPr>
            <p:cNvGrpSpPr/>
            <p:nvPr/>
          </p:nvGrpSpPr>
          <p:grpSpPr>
            <a:xfrm>
              <a:off x="1944194" y="7140191"/>
              <a:ext cx="1450773" cy="663328"/>
              <a:chOff x="1944194" y="7140191"/>
              <a:chExt cx="1450773" cy="663328"/>
            </a:xfrm>
          </p:grpSpPr>
          <p:sp>
            <p:nvSpPr>
              <p:cNvPr id="232" name="직사각형 231">
                <a:extLst>
                  <a:ext uri="{FF2B5EF4-FFF2-40B4-BE49-F238E27FC236}">
                    <a16:creationId xmlns:a16="http://schemas.microsoft.com/office/drawing/2014/main" id="{BD7CADD0-35F5-65B4-2618-88F444DFE87D}"/>
                  </a:ext>
                </a:extLst>
              </p:cNvPr>
              <p:cNvSpPr/>
              <p:nvPr/>
            </p:nvSpPr>
            <p:spPr>
              <a:xfrm>
                <a:off x="1944194" y="7210669"/>
                <a:ext cx="436830" cy="570316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3" name="직사각형 232">
                <a:extLst>
                  <a:ext uri="{FF2B5EF4-FFF2-40B4-BE49-F238E27FC236}">
                    <a16:creationId xmlns:a16="http://schemas.microsoft.com/office/drawing/2014/main" id="{2EDC3CC4-BCCD-59C2-437E-D89BD657EC22}"/>
                  </a:ext>
                </a:extLst>
              </p:cNvPr>
              <p:cNvSpPr/>
              <p:nvPr/>
            </p:nvSpPr>
            <p:spPr>
              <a:xfrm>
                <a:off x="2216800" y="7225855"/>
                <a:ext cx="1178167" cy="577664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4" name="자유형: 도형 233">
                <a:extLst>
                  <a:ext uri="{FF2B5EF4-FFF2-40B4-BE49-F238E27FC236}">
                    <a16:creationId xmlns:a16="http://schemas.microsoft.com/office/drawing/2014/main" id="{546B7087-6F67-CC7E-0A73-3AFF41A260E0}"/>
                  </a:ext>
                </a:extLst>
              </p:cNvPr>
              <p:cNvSpPr/>
              <p:nvPr/>
            </p:nvSpPr>
            <p:spPr>
              <a:xfrm>
                <a:off x="1944204" y="7140191"/>
                <a:ext cx="1450707" cy="190187"/>
              </a:xfrm>
              <a:custGeom>
                <a:avLst/>
                <a:gdLst>
                  <a:gd name="csX0" fmla="*/ 269044 w 1450707"/>
                  <a:gd name="csY0" fmla="*/ 12982 h 190187"/>
                  <a:gd name="csX1" fmla="*/ 12727 w 1450707"/>
                  <a:gd name="csY1" fmla="*/ 54864 h 190187"/>
                  <a:gd name="csX2" fmla="*/ 358 w 1450707"/>
                  <a:gd name="csY2" fmla="*/ 73479 h 190187"/>
                  <a:gd name="csX3" fmla="*/ 44935 w 1450707"/>
                  <a:gd name="csY3" fmla="*/ 110096 h 190187"/>
                  <a:gd name="csX4" fmla="*/ 292129 w 1450707"/>
                  <a:gd name="csY4" fmla="*/ 126506 h 190187"/>
                  <a:gd name="csX5" fmla="*/ 315397 w 1450707"/>
                  <a:gd name="csY5" fmla="*/ 170838 h 190187"/>
                  <a:gd name="csX6" fmla="*/ 779904 w 1450707"/>
                  <a:gd name="csY6" fmla="*/ 190188 h 190187"/>
                  <a:gd name="csX7" fmla="*/ 1093903 w 1450707"/>
                  <a:gd name="csY7" fmla="*/ 153755 h 190187"/>
                  <a:gd name="csX8" fmla="*/ 1410105 w 1450707"/>
                  <a:gd name="csY8" fmla="*/ 121669 h 190187"/>
                  <a:gd name="csX9" fmla="*/ 1449416 w 1450707"/>
                  <a:gd name="csY9" fmla="*/ 93747 h 190187"/>
                  <a:gd name="csX10" fmla="*/ 1042896 w 1450707"/>
                  <a:gd name="csY10" fmla="*/ 1 h 190187"/>
                  <a:gd name="csX11" fmla="*/ 523342 w 1450707"/>
                  <a:gd name="csY11" fmla="*/ 5634 h 190187"/>
                  <a:gd name="csX12" fmla="*/ 269044 w 1450707"/>
                  <a:gd name="csY12" fmla="*/ 13043 h 1901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50707" h="190187">
                    <a:moveTo>
                      <a:pt x="269044" y="12982"/>
                    </a:moveTo>
                    <a:cubicBezTo>
                      <a:pt x="222324" y="14390"/>
                      <a:pt x="69489" y="25902"/>
                      <a:pt x="12727" y="54864"/>
                    </a:cubicBezTo>
                    <a:cubicBezTo>
                      <a:pt x="5930" y="58293"/>
                      <a:pt x="1705" y="66009"/>
                      <a:pt x="358" y="73479"/>
                    </a:cubicBezTo>
                    <a:cubicBezTo>
                      <a:pt x="-3439" y="94665"/>
                      <a:pt x="23749" y="106483"/>
                      <a:pt x="44935" y="110096"/>
                    </a:cubicBezTo>
                    <a:cubicBezTo>
                      <a:pt x="126925" y="123934"/>
                      <a:pt x="209159" y="120812"/>
                      <a:pt x="292129" y="126506"/>
                    </a:cubicBezTo>
                    <a:cubicBezTo>
                      <a:pt x="281720" y="128404"/>
                      <a:pt x="203098" y="152775"/>
                      <a:pt x="315397" y="170838"/>
                    </a:cubicBezTo>
                    <a:cubicBezTo>
                      <a:pt x="382814" y="181676"/>
                      <a:pt x="518994" y="190188"/>
                      <a:pt x="779904" y="190188"/>
                    </a:cubicBezTo>
                    <a:cubicBezTo>
                      <a:pt x="1040814" y="190188"/>
                      <a:pt x="1040631" y="156755"/>
                      <a:pt x="1093903" y="153755"/>
                    </a:cubicBezTo>
                    <a:cubicBezTo>
                      <a:pt x="1214408" y="147080"/>
                      <a:pt x="1346240" y="144570"/>
                      <a:pt x="1410105" y="121669"/>
                    </a:cubicBezTo>
                    <a:cubicBezTo>
                      <a:pt x="1425720" y="116097"/>
                      <a:pt x="1442987" y="108994"/>
                      <a:pt x="1449416" y="93747"/>
                    </a:cubicBezTo>
                    <a:cubicBezTo>
                      <a:pt x="1461357" y="65641"/>
                      <a:pt x="1395410" y="-244"/>
                      <a:pt x="1042896" y="1"/>
                    </a:cubicBezTo>
                    <a:cubicBezTo>
                      <a:pt x="890796" y="123"/>
                      <a:pt x="675320" y="1715"/>
                      <a:pt x="523342" y="5634"/>
                    </a:cubicBezTo>
                    <a:cubicBezTo>
                      <a:pt x="438596" y="7838"/>
                      <a:pt x="353851" y="10410"/>
                      <a:pt x="269044" y="13043"/>
                    </a:cubicBezTo>
                    <a:close/>
                  </a:path>
                </a:pathLst>
              </a:custGeom>
              <a:solidFill>
                <a:srgbClr val="BE833C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71EBF268-703E-48A5-5E2D-5A340299C051}"/>
                </a:ext>
              </a:extLst>
            </p:cNvPr>
            <p:cNvSpPr/>
            <p:nvPr/>
          </p:nvSpPr>
          <p:spPr>
            <a:xfrm>
              <a:off x="1751388" y="7663772"/>
              <a:ext cx="633303" cy="139691"/>
            </a:xfrm>
            <a:custGeom>
              <a:avLst/>
              <a:gdLst>
                <a:gd name="csX0" fmla="*/ 844 w 633303"/>
                <a:gd name="csY0" fmla="*/ 132461 h 139691"/>
                <a:gd name="csX1" fmla="*/ 132493 w 633303"/>
                <a:gd name="csY1" fmla="*/ 136501 h 139691"/>
                <a:gd name="csX2" fmla="*/ 629576 w 633303"/>
                <a:gd name="csY2" fmla="*/ 138645 h 139691"/>
                <a:gd name="csX3" fmla="*/ 629453 w 633303"/>
                <a:gd name="csY3" fmla="*/ 23774 h 139691"/>
                <a:gd name="csX4" fmla="*/ 329538 w 633303"/>
                <a:gd name="csY4" fmla="*/ 2342 h 139691"/>
                <a:gd name="csX5" fmla="*/ 192745 w 633303"/>
                <a:gd name="csY5" fmla="*/ 2342 h 139691"/>
                <a:gd name="csX6" fmla="*/ 783 w 633303"/>
                <a:gd name="csY6" fmla="*/ 132399 h 1396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33303" h="139691">
                  <a:moveTo>
                    <a:pt x="844" y="132461"/>
                  </a:moveTo>
                  <a:cubicBezTo>
                    <a:pt x="28827" y="139624"/>
                    <a:pt x="103530" y="135889"/>
                    <a:pt x="132493" y="136501"/>
                  </a:cubicBezTo>
                  <a:cubicBezTo>
                    <a:pt x="327272" y="140543"/>
                    <a:pt x="457330" y="140115"/>
                    <a:pt x="629576" y="138645"/>
                  </a:cubicBezTo>
                  <a:cubicBezTo>
                    <a:pt x="635270" y="95170"/>
                    <a:pt x="633801" y="67432"/>
                    <a:pt x="629453" y="23774"/>
                  </a:cubicBezTo>
                  <a:lnTo>
                    <a:pt x="329538" y="2342"/>
                  </a:lnTo>
                  <a:cubicBezTo>
                    <a:pt x="290411" y="3383"/>
                    <a:pt x="231444" y="-3414"/>
                    <a:pt x="192745" y="2342"/>
                  </a:cubicBezTo>
                  <a:cubicBezTo>
                    <a:pt x="37155" y="25549"/>
                    <a:pt x="-6626" y="130501"/>
                    <a:pt x="783" y="132399"/>
                  </a:cubicBez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E74B60C6-F325-5B0F-A6EA-11CC9C4C4C3D}"/>
                </a:ext>
              </a:extLst>
            </p:cNvPr>
            <p:cNvSpPr/>
            <p:nvPr/>
          </p:nvSpPr>
          <p:spPr>
            <a:xfrm>
              <a:off x="3187146" y="7342318"/>
              <a:ext cx="484713" cy="438728"/>
            </a:xfrm>
            <a:custGeom>
              <a:avLst/>
              <a:gdLst>
                <a:gd name="csX0" fmla="*/ 207822 w 484713"/>
                <a:gd name="csY0" fmla="*/ 47394 h 438728"/>
                <a:gd name="csX1" fmla="*/ 276769 w 484713"/>
                <a:gd name="csY1" fmla="*/ 128465 h 438728"/>
                <a:gd name="csX2" fmla="*/ 356187 w 484713"/>
                <a:gd name="csY2" fmla="*/ 339900 h 438728"/>
                <a:gd name="csX3" fmla="*/ 484714 w 484713"/>
                <a:gd name="csY3" fmla="*/ 438728 h 438728"/>
                <a:gd name="csX4" fmla="*/ 0 w 484713"/>
                <a:gd name="csY4" fmla="*/ 438728 h 438728"/>
                <a:gd name="csX5" fmla="*/ 0 w 484713"/>
                <a:gd name="csY5" fmla="*/ 0 h 438728"/>
                <a:gd name="csX6" fmla="*/ 207883 w 484713"/>
                <a:gd name="csY6" fmla="*/ 47394 h 438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84713" h="438728">
                  <a:moveTo>
                    <a:pt x="207822" y="47394"/>
                  </a:moveTo>
                  <a:cubicBezTo>
                    <a:pt x="207822" y="47394"/>
                    <a:pt x="256012" y="69988"/>
                    <a:pt x="276769" y="128465"/>
                  </a:cubicBezTo>
                  <a:cubicBezTo>
                    <a:pt x="297466" y="186942"/>
                    <a:pt x="286138" y="315101"/>
                    <a:pt x="356187" y="339900"/>
                  </a:cubicBezTo>
                  <a:cubicBezTo>
                    <a:pt x="426237" y="364760"/>
                    <a:pt x="465915" y="393049"/>
                    <a:pt x="484714" y="438728"/>
                  </a:cubicBezTo>
                  <a:lnTo>
                    <a:pt x="0" y="438728"/>
                  </a:lnTo>
                  <a:lnTo>
                    <a:pt x="0" y="0"/>
                  </a:lnTo>
                  <a:lnTo>
                    <a:pt x="207883" y="47394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7" name="자유형: 도형 236">
              <a:extLst>
                <a:ext uri="{FF2B5EF4-FFF2-40B4-BE49-F238E27FC236}">
                  <a16:creationId xmlns:a16="http://schemas.microsoft.com/office/drawing/2014/main" id="{49436A53-96CC-9BE0-D9E2-58AC7B79BF2A}"/>
                </a:ext>
              </a:extLst>
            </p:cNvPr>
            <p:cNvSpPr/>
            <p:nvPr/>
          </p:nvSpPr>
          <p:spPr>
            <a:xfrm>
              <a:off x="2152653" y="7626007"/>
              <a:ext cx="1266629" cy="243091"/>
            </a:xfrm>
            <a:custGeom>
              <a:avLst/>
              <a:gdLst>
                <a:gd name="csX0" fmla="*/ 64146 w 1266629"/>
                <a:gd name="csY0" fmla="*/ 14084 h 243091"/>
                <a:gd name="csX1" fmla="*/ 220 w 1266629"/>
                <a:gd name="csY1" fmla="*/ 209598 h 243091"/>
                <a:gd name="csX2" fmla="*/ 597723 w 1266629"/>
                <a:gd name="csY2" fmla="*/ 243091 h 243091"/>
                <a:gd name="csX3" fmla="*/ 1265705 w 1266629"/>
                <a:gd name="csY3" fmla="*/ 198637 h 243091"/>
                <a:gd name="csX4" fmla="*/ 1183531 w 1266629"/>
                <a:gd name="csY4" fmla="*/ 0 h 243091"/>
                <a:gd name="csX5" fmla="*/ 64269 w 1266629"/>
                <a:gd name="csY5" fmla="*/ 14145 h 243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6629" h="243091">
                  <a:moveTo>
                    <a:pt x="64146" y="14084"/>
                  </a:moveTo>
                  <a:cubicBezTo>
                    <a:pt x="64146" y="14084"/>
                    <a:pt x="30653" y="103421"/>
                    <a:pt x="220" y="209598"/>
                  </a:cubicBezTo>
                  <a:cubicBezTo>
                    <a:pt x="-8842" y="241132"/>
                    <a:pt x="263090" y="243091"/>
                    <a:pt x="597723" y="243091"/>
                  </a:cubicBezTo>
                  <a:cubicBezTo>
                    <a:pt x="932357" y="243091"/>
                    <a:pt x="1254561" y="221109"/>
                    <a:pt x="1265705" y="198637"/>
                  </a:cubicBezTo>
                  <a:cubicBezTo>
                    <a:pt x="1276849" y="176165"/>
                    <a:pt x="1183531" y="0"/>
                    <a:pt x="1183531" y="0"/>
                  </a:cubicBezTo>
                  <a:lnTo>
                    <a:pt x="64269" y="14145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38" name="그래픽 7">
              <a:extLst>
                <a:ext uri="{FF2B5EF4-FFF2-40B4-BE49-F238E27FC236}">
                  <a16:creationId xmlns:a16="http://schemas.microsoft.com/office/drawing/2014/main" id="{F36FCA6A-0FE2-6FB4-24EC-C399DE6CE93D}"/>
                </a:ext>
              </a:extLst>
            </p:cNvPr>
            <p:cNvGrpSpPr/>
            <p:nvPr/>
          </p:nvGrpSpPr>
          <p:grpSpPr>
            <a:xfrm>
              <a:off x="2088438" y="7305518"/>
              <a:ext cx="1313142" cy="511839"/>
              <a:chOff x="2088438" y="7305518"/>
              <a:chExt cx="1313142" cy="511839"/>
            </a:xfrm>
            <a:noFill/>
          </p:grpSpPr>
          <p:sp>
            <p:nvSpPr>
              <p:cNvPr id="239" name="자유형: 도형 238">
                <a:extLst>
                  <a:ext uri="{FF2B5EF4-FFF2-40B4-BE49-F238E27FC236}">
                    <a16:creationId xmlns:a16="http://schemas.microsoft.com/office/drawing/2014/main" id="{5FB0BDE1-80DC-18EB-CA2B-F05216CF51DC}"/>
                  </a:ext>
                </a:extLst>
              </p:cNvPr>
              <p:cNvSpPr/>
              <p:nvPr/>
            </p:nvSpPr>
            <p:spPr>
              <a:xfrm>
                <a:off x="2169161" y="7374037"/>
                <a:ext cx="47831" cy="406949"/>
              </a:xfrm>
              <a:custGeom>
                <a:avLst/>
                <a:gdLst>
                  <a:gd name="csX0" fmla="*/ 47639 w 47831"/>
                  <a:gd name="csY0" fmla="*/ 0 h 406949"/>
                  <a:gd name="csX1" fmla="*/ 35086 w 47831"/>
                  <a:gd name="csY1" fmla="*/ 300895 h 406949"/>
                  <a:gd name="csX2" fmla="*/ 0 w 47831"/>
                  <a:gd name="csY2" fmla="*/ 406949 h 4069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7831" h="406949">
                    <a:moveTo>
                      <a:pt x="47639" y="0"/>
                    </a:moveTo>
                    <a:cubicBezTo>
                      <a:pt x="47639" y="0"/>
                      <a:pt x="50394" y="256196"/>
                      <a:pt x="35086" y="300895"/>
                    </a:cubicBezTo>
                    <a:cubicBezTo>
                      <a:pt x="19778" y="345656"/>
                      <a:pt x="0" y="406949"/>
                      <a:pt x="0" y="406949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0" name="자유형: 도형 239">
                <a:extLst>
                  <a:ext uri="{FF2B5EF4-FFF2-40B4-BE49-F238E27FC236}">
                    <a16:creationId xmlns:a16="http://schemas.microsoft.com/office/drawing/2014/main" id="{567CD92B-EC4F-BE7E-7239-03DFB454FA81}"/>
                  </a:ext>
                </a:extLst>
              </p:cNvPr>
              <p:cNvSpPr/>
              <p:nvPr/>
            </p:nvSpPr>
            <p:spPr>
              <a:xfrm>
                <a:off x="3397520" y="7479417"/>
                <a:ext cx="4060" cy="301568"/>
              </a:xfrm>
              <a:custGeom>
                <a:avLst/>
                <a:gdLst>
                  <a:gd name="csX0" fmla="*/ 4061 w 4060"/>
                  <a:gd name="csY0" fmla="*/ 301569 h 301568"/>
                  <a:gd name="csX1" fmla="*/ 571 w 4060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301568">
                    <a:moveTo>
                      <a:pt x="4061" y="301569"/>
                    </a:moveTo>
                    <a:cubicBezTo>
                      <a:pt x="4061" y="301569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1" name="자유형: 도형 240">
                <a:extLst>
                  <a:ext uri="{FF2B5EF4-FFF2-40B4-BE49-F238E27FC236}">
                    <a16:creationId xmlns:a16="http://schemas.microsoft.com/office/drawing/2014/main" id="{582C4EB1-F311-C678-89F6-525987A816D0}"/>
                  </a:ext>
                </a:extLst>
              </p:cNvPr>
              <p:cNvSpPr/>
              <p:nvPr/>
            </p:nvSpPr>
            <p:spPr>
              <a:xfrm>
                <a:off x="3014206" y="7305518"/>
                <a:ext cx="4061" cy="301568"/>
              </a:xfrm>
              <a:custGeom>
                <a:avLst/>
                <a:gdLst>
                  <a:gd name="csX0" fmla="*/ 4061 w 4061"/>
                  <a:gd name="csY0" fmla="*/ 301568 h 301568"/>
                  <a:gd name="csX1" fmla="*/ 571 w 4061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1" h="301568">
                    <a:moveTo>
                      <a:pt x="4061" y="301568"/>
                    </a:moveTo>
                    <a:cubicBezTo>
                      <a:pt x="4061" y="301568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2" name="자유형: 도형 241">
                <a:extLst>
                  <a:ext uri="{FF2B5EF4-FFF2-40B4-BE49-F238E27FC236}">
                    <a16:creationId xmlns:a16="http://schemas.microsoft.com/office/drawing/2014/main" id="{7060D894-3AC5-985C-4357-916DD30C31AA}"/>
                  </a:ext>
                </a:extLst>
              </p:cNvPr>
              <p:cNvSpPr/>
              <p:nvPr/>
            </p:nvSpPr>
            <p:spPr>
              <a:xfrm>
                <a:off x="2088438" y="7418308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3" name="자유형: 도형 242">
                <a:extLst>
                  <a:ext uri="{FF2B5EF4-FFF2-40B4-BE49-F238E27FC236}">
                    <a16:creationId xmlns:a16="http://schemas.microsoft.com/office/drawing/2014/main" id="{25F8681B-6819-8642-9AEF-D603E17539F9}"/>
                  </a:ext>
                </a:extLst>
              </p:cNvPr>
              <p:cNvSpPr/>
              <p:nvPr/>
            </p:nvSpPr>
            <p:spPr>
              <a:xfrm>
                <a:off x="2922236" y="7472437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4" name="자유형: 도형 243">
                <a:extLst>
                  <a:ext uri="{FF2B5EF4-FFF2-40B4-BE49-F238E27FC236}">
                    <a16:creationId xmlns:a16="http://schemas.microsoft.com/office/drawing/2014/main" id="{B0A417A0-193F-DA6F-51DC-A79F43B65A3A}"/>
                  </a:ext>
                </a:extLst>
              </p:cNvPr>
              <p:cNvSpPr/>
              <p:nvPr/>
            </p:nvSpPr>
            <p:spPr>
              <a:xfrm>
                <a:off x="2639282" y="7655337"/>
                <a:ext cx="4060" cy="162020"/>
              </a:xfrm>
              <a:custGeom>
                <a:avLst/>
                <a:gdLst>
                  <a:gd name="csX0" fmla="*/ 4061 w 4060"/>
                  <a:gd name="csY0" fmla="*/ 162020 h 162020"/>
                  <a:gd name="csX1" fmla="*/ 571 w 4060"/>
                  <a:gd name="csY1" fmla="*/ 0 h 162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162020">
                    <a:moveTo>
                      <a:pt x="4061" y="162020"/>
                    </a:moveTo>
                    <a:cubicBezTo>
                      <a:pt x="4061" y="162020"/>
                      <a:pt x="-1817" y="44087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</p:grpSp>
      </p:grpSp>
      <p:grpSp>
        <p:nvGrpSpPr>
          <p:cNvPr id="13" name="그래픽 7">
            <a:extLst>
              <a:ext uri="{FF2B5EF4-FFF2-40B4-BE49-F238E27FC236}">
                <a16:creationId xmlns:a16="http://schemas.microsoft.com/office/drawing/2014/main" id="{950219FB-599D-3583-DBC2-6C97B0C6E0AB}"/>
              </a:ext>
            </a:extLst>
          </p:cNvPr>
          <p:cNvGrpSpPr/>
          <p:nvPr/>
        </p:nvGrpSpPr>
        <p:grpSpPr>
          <a:xfrm>
            <a:off x="11182618" y="2696004"/>
            <a:ext cx="1810148" cy="3540113"/>
            <a:chOff x="905547" y="2172228"/>
            <a:chExt cx="2388220" cy="5338295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EF326FB7-37F7-D5DB-3D06-E4378E790067}"/>
                </a:ext>
              </a:extLst>
            </p:cNvPr>
            <p:cNvSpPr/>
            <p:nvPr/>
          </p:nvSpPr>
          <p:spPr>
            <a:xfrm>
              <a:off x="1852163" y="5041337"/>
              <a:ext cx="431747" cy="2469186"/>
            </a:xfrm>
            <a:custGeom>
              <a:avLst/>
              <a:gdLst>
                <a:gd name="csX0" fmla="*/ 431748 w 431747"/>
                <a:gd name="csY0" fmla="*/ 2469186 h 2469186"/>
                <a:gd name="csX1" fmla="*/ 0 w 431747"/>
                <a:gd name="csY1" fmla="*/ 2469186 h 2469186"/>
                <a:gd name="csX2" fmla="*/ 115116 w 431747"/>
                <a:gd name="csY2" fmla="*/ 250439 h 2469186"/>
                <a:gd name="csX3" fmla="*/ 326612 w 431747"/>
                <a:gd name="csY3" fmla="*/ 0 h 2469186"/>
                <a:gd name="csX4" fmla="*/ 431748 w 431747"/>
                <a:gd name="csY4" fmla="*/ 2469186 h 24691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1747" h="2469186">
                  <a:moveTo>
                    <a:pt x="431748" y="2469186"/>
                  </a:moveTo>
                  <a:lnTo>
                    <a:pt x="0" y="2469186"/>
                  </a:lnTo>
                  <a:lnTo>
                    <a:pt x="115116" y="250439"/>
                  </a:lnTo>
                  <a:lnTo>
                    <a:pt x="326612" y="0"/>
                  </a:lnTo>
                  <a:lnTo>
                    <a:pt x="431748" y="2469186"/>
                  </a:lnTo>
                  <a:close/>
                </a:path>
              </a:pathLst>
            </a:custGeom>
            <a:solidFill>
              <a:srgbClr val="B6963E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22FA3496-B1F7-255B-10BA-5654378E7088}"/>
                </a:ext>
              </a:extLst>
            </p:cNvPr>
            <p:cNvSpPr/>
            <p:nvPr/>
          </p:nvSpPr>
          <p:spPr>
            <a:xfrm>
              <a:off x="905547" y="2172228"/>
              <a:ext cx="2388220" cy="3884126"/>
            </a:xfrm>
            <a:custGeom>
              <a:avLst/>
              <a:gdLst>
                <a:gd name="csX0" fmla="*/ 1559672 w 2388220"/>
                <a:gd name="csY0" fmla="*/ 381063 h 3884126"/>
                <a:gd name="csX1" fmla="*/ 1414429 w 2388220"/>
                <a:gd name="csY1" fmla="*/ 106805 h 3884126"/>
                <a:gd name="csX2" fmla="*/ 1131659 w 2388220"/>
                <a:gd name="csY2" fmla="*/ 4608 h 3884126"/>
                <a:gd name="csX3" fmla="*/ 833459 w 2388220"/>
                <a:gd name="csY3" fmla="*/ 371021 h 3884126"/>
                <a:gd name="csX4" fmla="*/ 560425 w 2388220"/>
                <a:gd name="csY4" fmla="*/ 1043656 h 3884126"/>
                <a:gd name="csX5" fmla="*/ 294800 w 2388220"/>
                <a:gd name="csY5" fmla="*/ 1384474 h 3884126"/>
                <a:gd name="csX6" fmla="*/ 317517 w 2388220"/>
                <a:gd name="csY6" fmla="*/ 1815794 h 3884126"/>
                <a:gd name="csX7" fmla="*/ 232404 w 2388220"/>
                <a:gd name="csY7" fmla="*/ 2018350 h 3884126"/>
                <a:gd name="csX8" fmla="*/ 2294 w 2388220"/>
                <a:gd name="csY8" fmla="*/ 2636366 h 3884126"/>
                <a:gd name="csX9" fmla="*/ 266020 w 2388220"/>
                <a:gd name="csY9" fmla="*/ 3206804 h 3884126"/>
                <a:gd name="csX10" fmla="*/ 416958 w 2388220"/>
                <a:gd name="csY10" fmla="*/ 3311940 h 3884126"/>
                <a:gd name="csX11" fmla="*/ 442920 w 2388220"/>
                <a:gd name="csY11" fmla="*/ 3505617 h 3884126"/>
                <a:gd name="csX12" fmla="*/ 745468 w 2388220"/>
                <a:gd name="csY12" fmla="*/ 3805165 h 3884126"/>
                <a:gd name="csX13" fmla="*/ 1725917 w 2388220"/>
                <a:gd name="csY13" fmla="*/ 3812942 h 3884126"/>
                <a:gd name="csX14" fmla="*/ 2084186 w 2388220"/>
                <a:gd name="csY14" fmla="*/ 3628326 h 3884126"/>
                <a:gd name="csX15" fmla="*/ 2109537 w 2388220"/>
                <a:gd name="csY15" fmla="*/ 3256096 h 3884126"/>
                <a:gd name="csX16" fmla="*/ 2377121 w 2388220"/>
                <a:gd name="csY16" fmla="*/ 2785466 h 3884126"/>
                <a:gd name="csX17" fmla="*/ 2251534 w 2388220"/>
                <a:gd name="csY17" fmla="*/ 2176696 h 3884126"/>
                <a:gd name="csX18" fmla="*/ 2036732 w 2388220"/>
                <a:gd name="csY18" fmla="*/ 1963118 h 3884126"/>
                <a:gd name="csX19" fmla="*/ 1927861 w 2388220"/>
                <a:gd name="csY19" fmla="*/ 1378229 h 3884126"/>
                <a:gd name="csX20" fmla="*/ 1766269 w 2388220"/>
                <a:gd name="csY20" fmla="*/ 1052780 h 3884126"/>
                <a:gd name="csX21" fmla="*/ 1559672 w 2388220"/>
                <a:gd name="csY21" fmla="*/ 381186 h 3884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388220" h="3884126">
                  <a:moveTo>
                    <a:pt x="1559672" y="381063"/>
                  </a:moveTo>
                  <a:cubicBezTo>
                    <a:pt x="1529913" y="280888"/>
                    <a:pt x="1487234" y="181753"/>
                    <a:pt x="1414429" y="106805"/>
                  </a:cubicBezTo>
                  <a:cubicBezTo>
                    <a:pt x="1341624" y="31856"/>
                    <a:pt x="1234162" y="-15415"/>
                    <a:pt x="1131659" y="4608"/>
                  </a:cubicBezTo>
                  <a:cubicBezTo>
                    <a:pt x="968904" y="36449"/>
                    <a:pt x="881465" y="212308"/>
                    <a:pt x="833459" y="371021"/>
                  </a:cubicBezTo>
                  <a:cubicBezTo>
                    <a:pt x="762797" y="604622"/>
                    <a:pt x="719077" y="858245"/>
                    <a:pt x="560425" y="1043656"/>
                  </a:cubicBezTo>
                  <a:cubicBezTo>
                    <a:pt x="465576" y="1154487"/>
                    <a:pt x="329273" y="1242722"/>
                    <a:pt x="294800" y="1384474"/>
                  </a:cubicBezTo>
                  <a:cubicBezTo>
                    <a:pt x="260571" y="1525308"/>
                    <a:pt x="340540" y="1672694"/>
                    <a:pt x="317517" y="1815794"/>
                  </a:cubicBezTo>
                  <a:cubicBezTo>
                    <a:pt x="305821" y="1888538"/>
                    <a:pt x="268409" y="1954117"/>
                    <a:pt x="232404" y="2018350"/>
                  </a:cubicBezTo>
                  <a:cubicBezTo>
                    <a:pt x="124023" y="2211660"/>
                    <a:pt x="20296" y="2415501"/>
                    <a:pt x="2294" y="2636366"/>
                  </a:cubicBezTo>
                  <a:cubicBezTo>
                    <a:pt x="-15647" y="2857230"/>
                    <a:pt x="71608" y="3100444"/>
                    <a:pt x="266020" y="3206804"/>
                  </a:cubicBezTo>
                  <a:cubicBezTo>
                    <a:pt x="320640" y="3236686"/>
                    <a:pt x="385423" y="3258301"/>
                    <a:pt x="416958" y="3311940"/>
                  </a:cubicBezTo>
                  <a:cubicBezTo>
                    <a:pt x="450390" y="3368641"/>
                    <a:pt x="434348" y="3440344"/>
                    <a:pt x="442920" y="3505617"/>
                  </a:cubicBezTo>
                  <a:cubicBezTo>
                    <a:pt x="462392" y="3653615"/>
                    <a:pt x="605614" y="3752995"/>
                    <a:pt x="745468" y="3805165"/>
                  </a:cubicBezTo>
                  <a:cubicBezTo>
                    <a:pt x="1056650" y="3921077"/>
                    <a:pt x="1404632" y="3896891"/>
                    <a:pt x="1725917" y="3812942"/>
                  </a:cubicBezTo>
                  <a:cubicBezTo>
                    <a:pt x="1857872" y="3778468"/>
                    <a:pt x="1993563" y="3730217"/>
                    <a:pt x="2084186" y="3628326"/>
                  </a:cubicBezTo>
                  <a:cubicBezTo>
                    <a:pt x="2174810" y="3526436"/>
                    <a:pt x="2201813" y="3356517"/>
                    <a:pt x="2109537" y="3256096"/>
                  </a:cubicBezTo>
                  <a:cubicBezTo>
                    <a:pt x="2151174" y="3301347"/>
                    <a:pt x="2367569" y="2840514"/>
                    <a:pt x="2377121" y="2785466"/>
                  </a:cubicBezTo>
                  <a:cubicBezTo>
                    <a:pt x="2410492" y="2593136"/>
                    <a:pt x="2368610" y="2334430"/>
                    <a:pt x="2251534" y="2176696"/>
                  </a:cubicBezTo>
                  <a:cubicBezTo>
                    <a:pt x="2191281" y="2095502"/>
                    <a:pt x="2108740" y="2034086"/>
                    <a:pt x="2036732" y="1963118"/>
                  </a:cubicBezTo>
                  <a:cubicBezTo>
                    <a:pt x="1847096" y="1776115"/>
                    <a:pt x="1893326" y="1611829"/>
                    <a:pt x="1927861" y="1378229"/>
                  </a:cubicBezTo>
                  <a:cubicBezTo>
                    <a:pt x="1946230" y="1253989"/>
                    <a:pt x="1852117" y="1144445"/>
                    <a:pt x="1766269" y="1052780"/>
                  </a:cubicBezTo>
                  <a:cubicBezTo>
                    <a:pt x="1571857" y="845203"/>
                    <a:pt x="1634559" y="633462"/>
                    <a:pt x="1559672" y="381186"/>
                  </a:cubicBezTo>
                  <a:close/>
                </a:path>
              </a:pathLst>
            </a:custGeom>
            <a:solidFill>
              <a:srgbClr val="F8E688"/>
            </a:solidFill>
            <a:ln w="6122" cap="flat">
              <a:noFill/>
              <a:prstDash val="solid"/>
              <a:miter/>
            </a:ln>
          </p:spPr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2D52989B-7975-4586-E167-00355FA03545}"/>
                </a:ext>
              </a:extLst>
            </p:cNvPr>
            <p:cNvSpPr/>
            <p:nvPr/>
          </p:nvSpPr>
          <p:spPr>
            <a:xfrm>
              <a:off x="1126329" y="4725563"/>
              <a:ext cx="413733" cy="149790"/>
            </a:xfrm>
            <a:custGeom>
              <a:avLst/>
              <a:gdLst>
                <a:gd name="csX0" fmla="*/ 39605 w 413733"/>
                <a:gd name="csY0" fmla="*/ 0 h 149790"/>
                <a:gd name="csX1" fmla="*/ 49 w 413733"/>
                <a:gd name="csY1" fmla="*/ 95461 h 149790"/>
                <a:gd name="csX2" fmla="*/ 26379 w 413733"/>
                <a:gd name="csY2" fmla="*/ 143467 h 149790"/>
                <a:gd name="csX3" fmla="*/ 54607 w 413733"/>
                <a:gd name="csY3" fmla="*/ 136303 h 149790"/>
                <a:gd name="csX4" fmla="*/ 159559 w 413733"/>
                <a:gd name="csY4" fmla="*/ 42495 h 149790"/>
                <a:gd name="csX5" fmla="*/ 158947 w 413733"/>
                <a:gd name="csY5" fmla="*/ 128036 h 149790"/>
                <a:gd name="csX6" fmla="*/ 250428 w 413733"/>
                <a:gd name="csY6" fmla="*/ 135629 h 149790"/>
                <a:gd name="csX7" fmla="*/ 307680 w 413733"/>
                <a:gd name="csY7" fmla="*/ 52537 h 149790"/>
                <a:gd name="csX8" fmla="*/ 319191 w 413733"/>
                <a:gd name="csY8" fmla="*/ 107218 h 149790"/>
                <a:gd name="csX9" fmla="*/ 379199 w 413733"/>
                <a:gd name="csY9" fmla="*/ 99992 h 149790"/>
                <a:gd name="csX10" fmla="*/ 413734 w 413733"/>
                <a:gd name="csY10" fmla="*/ 47026 h 149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13733" h="149790">
                  <a:moveTo>
                    <a:pt x="39605" y="0"/>
                  </a:moveTo>
                  <a:cubicBezTo>
                    <a:pt x="15664" y="25779"/>
                    <a:pt x="1335" y="60314"/>
                    <a:pt x="49" y="95461"/>
                  </a:cubicBezTo>
                  <a:cubicBezTo>
                    <a:pt x="-685" y="115422"/>
                    <a:pt x="6724" y="140038"/>
                    <a:pt x="26379" y="143467"/>
                  </a:cubicBezTo>
                  <a:cubicBezTo>
                    <a:pt x="36115" y="145182"/>
                    <a:pt x="45851" y="140895"/>
                    <a:pt x="54607" y="136303"/>
                  </a:cubicBezTo>
                  <a:cubicBezTo>
                    <a:pt x="96490" y="114137"/>
                    <a:pt x="132862" y="81684"/>
                    <a:pt x="159559" y="42495"/>
                  </a:cubicBezTo>
                  <a:cubicBezTo>
                    <a:pt x="150497" y="70662"/>
                    <a:pt x="142108" y="103727"/>
                    <a:pt x="158947" y="128036"/>
                  </a:cubicBezTo>
                  <a:cubicBezTo>
                    <a:pt x="178357" y="156019"/>
                    <a:pt x="222628" y="155285"/>
                    <a:pt x="250428" y="135629"/>
                  </a:cubicBezTo>
                  <a:cubicBezTo>
                    <a:pt x="278227" y="115974"/>
                    <a:pt x="293535" y="83521"/>
                    <a:pt x="307680" y="52537"/>
                  </a:cubicBezTo>
                  <a:cubicBezTo>
                    <a:pt x="293229" y="68274"/>
                    <a:pt x="300638" y="96563"/>
                    <a:pt x="319191" y="107218"/>
                  </a:cubicBezTo>
                  <a:cubicBezTo>
                    <a:pt x="337745" y="117872"/>
                    <a:pt x="362299" y="113035"/>
                    <a:pt x="379199" y="99992"/>
                  </a:cubicBezTo>
                  <a:cubicBezTo>
                    <a:pt x="396099" y="86950"/>
                    <a:pt x="406508" y="67111"/>
                    <a:pt x="413734" y="47026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A1968A76-A5B5-7A07-C34B-F907A8BB2547}"/>
                </a:ext>
              </a:extLst>
            </p:cNvPr>
            <p:cNvSpPr/>
            <p:nvPr/>
          </p:nvSpPr>
          <p:spPr>
            <a:xfrm>
              <a:off x="1928519" y="5632533"/>
              <a:ext cx="246320" cy="116682"/>
            </a:xfrm>
            <a:custGeom>
              <a:avLst/>
              <a:gdLst>
                <a:gd name="csX0" fmla="*/ 228702 w 246320"/>
                <a:gd name="csY0" fmla="*/ 0 h 116682"/>
                <a:gd name="csX1" fmla="*/ 242847 w 246320"/>
                <a:gd name="csY1" fmla="*/ 80459 h 116682"/>
                <a:gd name="csX2" fmla="*/ 233172 w 246320"/>
                <a:gd name="csY2" fmla="*/ 101523 h 116682"/>
                <a:gd name="csX3" fmla="*/ 166551 w 246320"/>
                <a:gd name="csY3" fmla="*/ 107830 h 116682"/>
                <a:gd name="csX4" fmla="*/ 119648 w 246320"/>
                <a:gd name="csY4" fmla="*/ 52659 h 116682"/>
                <a:gd name="csX5" fmla="*/ 101890 w 246320"/>
                <a:gd name="csY5" fmla="*/ 104829 h 116682"/>
                <a:gd name="csX6" fmla="*/ 60497 w 246320"/>
                <a:gd name="csY6" fmla="*/ 103482 h 116682"/>
                <a:gd name="csX7" fmla="*/ 0 w 246320"/>
                <a:gd name="csY7" fmla="*/ 35392 h 116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6320" h="116682">
                  <a:moveTo>
                    <a:pt x="228702" y="0"/>
                  </a:moveTo>
                  <a:cubicBezTo>
                    <a:pt x="245663" y="24677"/>
                    <a:pt x="250378" y="51496"/>
                    <a:pt x="242847" y="80459"/>
                  </a:cubicBezTo>
                  <a:cubicBezTo>
                    <a:pt x="240887" y="87991"/>
                    <a:pt x="238009" y="95461"/>
                    <a:pt x="233172" y="101523"/>
                  </a:cubicBezTo>
                  <a:cubicBezTo>
                    <a:pt x="217986" y="120627"/>
                    <a:pt x="187432" y="120444"/>
                    <a:pt x="166551" y="107830"/>
                  </a:cubicBezTo>
                  <a:cubicBezTo>
                    <a:pt x="145671" y="95216"/>
                    <a:pt x="132261" y="73540"/>
                    <a:pt x="119648" y="52659"/>
                  </a:cubicBezTo>
                  <a:cubicBezTo>
                    <a:pt x="115116" y="70968"/>
                    <a:pt x="117260" y="93808"/>
                    <a:pt x="101890" y="104829"/>
                  </a:cubicBezTo>
                  <a:cubicBezTo>
                    <a:pt x="90073" y="113279"/>
                    <a:pt x="73601" y="109728"/>
                    <a:pt x="60497" y="103482"/>
                  </a:cubicBezTo>
                  <a:cubicBezTo>
                    <a:pt x="32392" y="89950"/>
                    <a:pt x="10103" y="64845"/>
                    <a:pt x="0" y="35392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EC4C649C-4152-C968-8BC0-1620916975B0}"/>
                </a:ext>
              </a:extLst>
            </p:cNvPr>
            <p:cNvSpPr/>
            <p:nvPr/>
          </p:nvSpPr>
          <p:spPr>
            <a:xfrm>
              <a:off x="2575258" y="4280528"/>
              <a:ext cx="187855" cy="107586"/>
            </a:xfrm>
            <a:custGeom>
              <a:avLst/>
              <a:gdLst>
                <a:gd name="csX0" fmla="*/ 485 w 187855"/>
                <a:gd name="csY0" fmla="*/ 3735 h 107586"/>
                <a:gd name="csX1" fmla="*/ 18671 w 187855"/>
                <a:gd name="csY1" fmla="*/ 81194 h 107586"/>
                <a:gd name="csX2" fmla="*/ 55288 w 187855"/>
                <a:gd name="csY2" fmla="*/ 107585 h 107586"/>
                <a:gd name="csX3" fmla="*/ 91537 w 187855"/>
                <a:gd name="csY3" fmla="*/ 77275 h 107586"/>
                <a:gd name="csX4" fmla="*/ 100599 w 187855"/>
                <a:gd name="csY4" fmla="*/ 27738 h 107586"/>
                <a:gd name="csX5" fmla="*/ 119030 w 187855"/>
                <a:gd name="csY5" fmla="*/ 75009 h 107586"/>
                <a:gd name="csX6" fmla="*/ 135257 w 187855"/>
                <a:gd name="csY6" fmla="*/ 96808 h 107586"/>
                <a:gd name="csX7" fmla="*/ 171751 w 187855"/>
                <a:gd name="csY7" fmla="*/ 72193 h 107586"/>
                <a:gd name="csX8" fmla="*/ 187855 w 187855"/>
                <a:gd name="csY8" fmla="*/ 0 h 107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7855" h="107586">
                  <a:moveTo>
                    <a:pt x="485" y="3735"/>
                  </a:moveTo>
                  <a:cubicBezTo>
                    <a:pt x="-1903" y="30616"/>
                    <a:pt x="4588" y="58171"/>
                    <a:pt x="18671" y="81194"/>
                  </a:cubicBezTo>
                  <a:cubicBezTo>
                    <a:pt x="26876" y="94604"/>
                    <a:pt x="39551" y="107401"/>
                    <a:pt x="55288" y="107585"/>
                  </a:cubicBezTo>
                  <a:cubicBezTo>
                    <a:pt x="72127" y="107768"/>
                    <a:pt x="85781" y="93073"/>
                    <a:pt x="91537" y="77275"/>
                  </a:cubicBezTo>
                  <a:cubicBezTo>
                    <a:pt x="97293" y="61477"/>
                    <a:pt x="97415" y="44271"/>
                    <a:pt x="100599" y="27738"/>
                  </a:cubicBezTo>
                  <a:cubicBezTo>
                    <a:pt x="106723" y="43475"/>
                    <a:pt x="112907" y="59211"/>
                    <a:pt x="119030" y="75009"/>
                  </a:cubicBezTo>
                  <a:cubicBezTo>
                    <a:pt x="122398" y="83704"/>
                    <a:pt x="126623" y="93256"/>
                    <a:pt x="135257" y="96808"/>
                  </a:cubicBezTo>
                  <a:cubicBezTo>
                    <a:pt x="150320" y="103115"/>
                    <a:pt x="164954" y="87011"/>
                    <a:pt x="171751" y="72193"/>
                  </a:cubicBezTo>
                  <a:cubicBezTo>
                    <a:pt x="182038" y="49598"/>
                    <a:pt x="187549" y="24860"/>
                    <a:pt x="187855" y="0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</p:grpSp>
      <p:grpSp>
        <p:nvGrpSpPr>
          <p:cNvPr id="31" name="그래픽 7">
            <a:extLst>
              <a:ext uri="{FF2B5EF4-FFF2-40B4-BE49-F238E27FC236}">
                <a16:creationId xmlns:a16="http://schemas.microsoft.com/office/drawing/2014/main" id="{A2D42489-6A58-ADFB-AC5E-32CA2CCCBD18}"/>
              </a:ext>
            </a:extLst>
          </p:cNvPr>
          <p:cNvGrpSpPr/>
          <p:nvPr/>
        </p:nvGrpSpPr>
        <p:grpSpPr>
          <a:xfrm>
            <a:off x="11426933" y="4860602"/>
            <a:ext cx="648204" cy="1647554"/>
            <a:chOff x="849476" y="5828618"/>
            <a:chExt cx="648204" cy="1647554"/>
          </a:xfrm>
        </p:grpSpPr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DBE59837-FE02-E986-9370-C96150CC3A93}"/>
                </a:ext>
              </a:extLst>
            </p:cNvPr>
            <p:cNvSpPr/>
            <p:nvPr/>
          </p:nvSpPr>
          <p:spPr>
            <a:xfrm>
              <a:off x="1083209" y="6561915"/>
              <a:ext cx="155897" cy="914257"/>
            </a:xfrm>
            <a:custGeom>
              <a:avLst/>
              <a:gdLst>
                <a:gd name="csX0" fmla="*/ 155897 w 155897"/>
                <a:gd name="csY0" fmla="*/ 914257 h 914257"/>
                <a:gd name="csX1" fmla="*/ 0 w 155897"/>
                <a:gd name="csY1" fmla="*/ 914257 h 914257"/>
                <a:gd name="csX2" fmla="*/ 46536 w 155897"/>
                <a:gd name="csY2" fmla="*/ 0 h 914257"/>
                <a:gd name="csX3" fmla="*/ 126567 w 155897"/>
                <a:gd name="csY3" fmla="*/ 0 h 914257"/>
                <a:gd name="csX4" fmla="*/ 155897 w 155897"/>
                <a:gd name="csY4" fmla="*/ 914257 h 914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5897" h="914257">
                  <a:moveTo>
                    <a:pt x="155897" y="914257"/>
                  </a:moveTo>
                  <a:lnTo>
                    <a:pt x="0" y="914257"/>
                  </a:lnTo>
                  <a:lnTo>
                    <a:pt x="46536" y="0"/>
                  </a:lnTo>
                  <a:lnTo>
                    <a:pt x="126567" y="0"/>
                  </a:lnTo>
                  <a:lnTo>
                    <a:pt x="155897" y="914257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0108ED4B-8C42-9F41-0BFF-1888974848C6}"/>
                </a:ext>
              </a:extLst>
            </p:cNvPr>
            <p:cNvSpPr/>
            <p:nvPr/>
          </p:nvSpPr>
          <p:spPr>
            <a:xfrm>
              <a:off x="849476" y="5828618"/>
              <a:ext cx="648204" cy="1108978"/>
            </a:xfrm>
            <a:custGeom>
              <a:avLst/>
              <a:gdLst>
                <a:gd name="csX0" fmla="*/ 392631 w 648204"/>
                <a:gd name="csY0" fmla="*/ 73521 h 1108978"/>
                <a:gd name="csX1" fmla="*/ 360300 w 648204"/>
                <a:gd name="csY1" fmla="*/ 28454 h 1108978"/>
                <a:gd name="csX2" fmla="*/ 181747 w 648204"/>
                <a:gd name="csY2" fmla="*/ 115036 h 1108978"/>
                <a:gd name="csX3" fmla="*/ 172869 w 648204"/>
                <a:gd name="csY3" fmla="*/ 236827 h 1108978"/>
                <a:gd name="csX4" fmla="*/ 78938 w 648204"/>
                <a:gd name="csY4" fmla="*/ 390030 h 1108978"/>
                <a:gd name="csX5" fmla="*/ 65957 w 648204"/>
                <a:gd name="csY5" fmla="*/ 557928 h 1108978"/>
                <a:gd name="csX6" fmla="*/ 132149 w 648204"/>
                <a:gd name="csY6" fmla="*/ 633734 h 1108978"/>
                <a:gd name="csX7" fmla="*/ 127740 w 648204"/>
                <a:gd name="csY7" fmla="*/ 668269 h 1108978"/>
                <a:gd name="csX8" fmla="*/ 32096 w 648204"/>
                <a:gd name="csY8" fmla="*/ 846026 h 1108978"/>
                <a:gd name="csX9" fmla="*/ 20707 w 648204"/>
                <a:gd name="csY9" fmla="*/ 1038601 h 1108978"/>
                <a:gd name="csX10" fmla="*/ 172440 w 648204"/>
                <a:gd name="csY10" fmla="*/ 1108895 h 1108978"/>
                <a:gd name="csX11" fmla="*/ 345788 w 648204"/>
                <a:gd name="csY11" fmla="*/ 1093526 h 1108978"/>
                <a:gd name="csX12" fmla="*/ 539465 w 648204"/>
                <a:gd name="csY12" fmla="*/ 1081463 h 1108978"/>
                <a:gd name="csX13" fmla="*/ 629415 w 648204"/>
                <a:gd name="csY13" fmla="*/ 1016496 h 1108978"/>
                <a:gd name="csX14" fmla="*/ 646622 w 648204"/>
                <a:gd name="csY14" fmla="*/ 902971 h 1108978"/>
                <a:gd name="csX15" fmla="*/ 601738 w 648204"/>
                <a:gd name="csY15" fmla="*/ 777629 h 1108978"/>
                <a:gd name="csX16" fmla="*/ 536649 w 648204"/>
                <a:gd name="csY16" fmla="*/ 725704 h 1108978"/>
                <a:gd name="csX17" fmla="*/ 480621 w 648204"/>
                <a:gd name="csY17" fmla="*/ 665146 h 1108978"/>
                <a:gd name="csX18" fmla="*/ 550671 w 648204"/>
                <a:gd name="csY18" fmla="*/ 540294 h 1108978"/>
                <a:gd name="csX19" fmla="*/ 443698 w 648204"/>
                <a:gd name="csY19" fmla="*/ 278955 h 1108978"/>
                <a:gd name="csX20" fmla="*/ 414919 w 648204"/>
                <a:gd name="csY20" fmla="*/ 148285 h 1108978"/>
                <a:gd name="csX21" fmla="*/ 392508 w 648204"/>
                <a:gd name="csY21" fmla="*/ 73521 h 1108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48204" h="1108978">
                  <a:moveTo>
                    <a:pt x="392631" y="73521"/>
                  </a:moveTo>
                  <a:cubicBezTo>
                    <a:pt x="384548" y="56682"/>
                    <a:pt x="374077" y="41252"/>
                    <a:pt x="360300" y="28454"/>
                  </a:cubicBezTo>
                  <a:cubicBezTo>
                    <a:pt x="284923" y="-41473"/>
                    <a:pt x="190013" y="29066"/>
                    <a:pt x="181747" y="115036"/>
                  </a:cubicBezTo>
                  <a:cubicBezTo>
                    <a:pt x="177828" y="155633"/>
                    <a:pt x="183094" y="197332"/>
                    <a:pt x="172869" y="236827"/>
                  </a:cubicBezTo>
                  <a:cubicBezTo>
                    <a:pt x="157805" y="295181"/>
                    <a:pt x="111943" y="339574"/>
                    <a:pt x="78938" y="390030"/>
                  </a:cubicBezTo>
                  <a:cubicBezTo>
                    <a:pt x="45934" y="440485"/>
                    <a:pt x="27136" y="511882"/>
                    <a:pt x="65957" y="557928"/>
                  </a:cubicBezTo>
                  <a:cubicBezTo>
                    <a:pt x="88062" y="584136"/>
                    <a:pt x="126883" y="599872"/>
                    <a:pt x="132149" y="633734"/>
                  </a:cubicBezTo>
                  <a:cubicBezTo>
                    <a:pt x="133986" y="645306"/>
                    <a:pt x="131231" y="657063"/>
                    <a:pt x="127740" y="668269"/>
                  </a:cubicBezTo>
                  <a:cubicBezTo>
                    <a:pt x="107656" y="732624"/>
                    <a:pt x="63202" y="786202"/>
                    <a:pt x="32096" y="846026"/>
                  </a:cubicBezTo>
                  <a:cubicBezTo>
                    <a:pt x="929" y="905850"/>
                    <a:pt x="-15726" y="981900"/>
                    <a:pt x="20707" y="1038601"/>
                  </a:cubicBezTo>
                  <a:cubicBezTo>
                    <a:pt x="52057" y="1087464"/>
                    <a:pt x="114392" y="1107670"/>
                    <a:pt x="172440" y="1108895"/>
                  </a:cubicBezTo>
                  <a:cubicBezTo>
                    <a:pt x="230488" y="1110181"/>
                    <a:pt x="287801" y="1096220"/>
                    <a:pt x="345788" y="1093526"/>
                  </a:cubicBezTo>
                  <a:cubicBezTo>
                    <a:pt x="408918" y="1090587"/>
                    <a:pt x="478172" y="1098914"/>
                    <a:pt x="539465" y="1081463"/>
                  </a:cubicBezTo>
                  <a:cubicBezTo>
                    <a:pt x="575960" y="1071115"/>
                    <a:pt x="610433" y="1049316"/>
                    <a:pt x="629415" y="1016496"/>
                  </a:cubicBezTo>
                  <a:cubicBezTo>
                    <a:pt x="648887" y="982818"/>
                    <a:pt x="650234" y="941731"/>
                    <a:pt x="646622" y="902971"/>
                  </a:cubicBezTo>
                  <a:cubicBezTo>
                    <a:pt x="642458" y="858027"/>
                    <a:pt x="631436" y="811613"/>
                    <a:pt x="601738" y="777629"/>
                  </a:cubicBezTo>
                  <a:cubicBezTo>
                    <a:pt x="583430" y="756688"/>
                    <a:pt x="559243" y="741870"/>
                    <a:pt x="536649" y="725704"/>
                  </a:cubicBezTo>
                  <a:cubicBezTo>
                    <a:pt x="513993" y="709478"/>
                    <a:pt x="491888" y="690618"/>
                    <a:pt x="480621" y="665146"/>
                  </a:cubicBezTo>
                  <a:cubicBezTo>
                    <a:pt x="448168" y="591851"/>
                    <a:pt x="525749" y="588606"/>
                    <a:pt x="550671" y="540294"/>
                  </a:cubicBezTo>
                  <a:cubicBezTo>
                    <a:pt x="603269" y="438464"/>
                    <a:pt x="478662" y="361924"/>
                    <a:pt x="443698" y="278955"/>
                  </a:cubicBezTo>
                  <a:cubicBezTo>
                    <a:pt x="426308" y="237745"/>
                    <a:pt x="422879" y="192311"/>
                    <a:pt x="414919" y="148285"/>
                  </a:cubicBezTo>
                  <a:cubicBezTo>
                    <a:pt x="410327" y="122752"/>
                    <a:pt x="403652" y="96789"/>
                    <a:pt x="392508" y="73521"/>
                  </a:cubicBezTo>
                  <a:close/>
                </a:path>
              </a:pathLst>
            </a:custGeom>
            <a:solidFill>
              <a:srgbClr val="B6E084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34" name="그래픽 7">
              <a:extLst>
                <a:ext uri="{FF2B5EF4-FFF2-40B4-BE49-F238E27FC236}">
                  <a16:creationId xmlns:a16="http://schemas.microsoft.com/office/drawing/2014/main" id="{A3E3B609-5A2A-2B53-82E2-E79560300F8B}"/>
                </a:ext>
              </a:extLst>
            </p:cNvPr>
            <p:cNvGrpSpPr/>
            <p:nvPr/>
          </p:nvGrpSpPr>
          <p:grpSpPr>
            <a:xfrm>
              <a:off x="973540" y="6066363"/>
              <a:ext cx="310480" cy="641161"/>
              <a:chOff x="973540" y="6066363"/>
              <a:chExt cx="310480" cy="641161"/>
            </a:xfrm>
            <a:noFill/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6FECB453-87D1-A090-1861-00C27511C7EA}"/>
                  </a:ext>
                </a:extLst>
              </p:cNvPr>
              <p:cNvSpPr/>
              <p:nvPr/>
            </p:nvSpPr>
            <p:spPr>
              <a:xfrm>
                <a:off x="973540" y="6662887"/>
                <a:ext cx="139183" cy="44637"/>
              </a:xfrm>
              <a:custGeom>
                <a:avLst/>
                <a:gdLst>
                  <a:gd name="csX0" fmla="*/ 9861 w 139183"/>
                  <a:gd name="csY0" fmla="*/ 0 h 44637"/>
                  <a:gd name="csX1" fmla="*/ 370 w 139183"/>
                  <a:gd name="csY1" fmla="*/ 28595 h 44637"/>
                  <a:gd name="csX2" fmla="*/ 2391 w 139183"/>
                  <a:gd name="csY2" fmla="*/ 33861 h 44637"/>
                  <a:gd name="csX3" fmla="*/ 15311 w 139183"/>
                  <a:gd name="csY3" fmla="*/ 34596 h 44637"/>
                  <a:gd name="csX4" fmla="*/ 40783 w 139183"/>
                  <a:gd name="csY4" fmla="*/ 12308 h 44637"/>
                  <a:gd name="csX5" fmla="*/ 41090 w 139183"/>
                  <a:gd name="csY5" fmla="*/ 33555 h 44637"/>
                  <a:gd name="csX6" fmla="*/ 45560 w 139183"/>
                  <a:gd name="csY6" fmla="*/ 42617 h 44637"/>
                  <a:gd name="csX7" fmla="*/ 57194 w 139183"/>
                  <a:gd name="csY7" fmla="*/ 43965 h 44637"/>
                  <a:gd name="csX8" fmla="*/ 92280 w 139183"/>
                  <a:gd name="csY8" fmla="*/ 7838 h 44637"/>
                  <a:gd name="csX9" fmla="*/ 92280 w 139183"/>
                  <a:gd name="csY9" fmla="*/ 34229 h 44637"/>
                  <a:gd name="csX10" fmla="*/ 93627 w 139183"/>
                  <a:gd name="csY10" fmla="*/ 38576 h 44637"/>
                  <a:gd name="csX11" fmla="*/ 99015 w 139183"/>
                  <a:gd name="csY11" fmla="*/ 40168 h 44637"/>
                  <a:gd name="csX12" fmla="*/ 139183 w 139183"/>
                  <a:gd name="csY12" fmla="*/ 6613 h 446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39183" h="44637">
                    <a:moveTo>
                      <a:pt x="9861" y="0"/>
                    </a:moveTo>
                    <a:cubicBezTo>
                      <a:pt x="2391" y="7287"/>
                      <a:pt x="-1222" y="18308"/>
                      <a:pt x="370" y="28595"/>
                    </a:cubicBezTo>
                    <a:cubicBezTo>
                      <a:pt x="676" y="30493"/>
                      <a:pt x="1166" y="32392"/>
                      <a:pt x="2391" y="33861"/>
                    </a:cubicBezTo>
                    <a:cubicBezTo>
                      <a:pt x="5391" y="37351"/>
                      <a:pt x="11025" y="36372"/>
                      <a:pt x="15311" y="34596"/>
                    </a:cubicBezTo>
                    <a:cubicBezTo>
                      <a:pt x="25843" y="30065"/>
                      <a:pt x="34905" y="22166"/>
                      <a:pt x="40783" y="12308"/>
                    </a:cubicBezTo>
                    <a:cubicBezTo>
                      <a:pt x="39620" y="19349"/>
                      <a:pt x="39742" y="26575"/>
                      <a:pt x="41090" y="33555"/>
                    </a:cubicBezTo>
                    <a:cubicBezTo>
                      <a:pt x="41763" y="36923"/>
                      <a:pt x="42865" y="40474"/>
                      <a:pt x="45560" y="42617"/>
                    </a:cubicBezTo>
                    <a:cubicBezTo>
                      <a:pt x="48744" y="45128"/>
                      <a:pt x="53275" y="44944"/>
                      <a:pt x="57194" y="43965"/>
                    </a:cubicBezTo>
                    <a:cubicBezTo>
                      <a:pt x="73910" y="39556"/>
                      <a:pt x="83952" y="23023"/>
                      <a:pt x="92280" y="7838"/>
                    </a:cubicBezTo>
                    <a:cubicBezTo>
                      <a:pt x="91545" y="16594"/>
                      <a:pt x="91545" y="25472"/>
                      <a:pt x="92280" y="34229"/>
                    </a:cubicBezTo>
                    <a:cubicBezTo>
                      <a:pt x="92402" y="35759"/>
                      <a:pt x="92586" y="37413"/>
                      <a:pt x="93627" y="38576"/>
                    </a:cubicBezTo>
                    <a:cubicBezTo>
                      <a:pt x="94913" y="40046"/>
                      <a:pt x="97056" y="40230"/>
                      <a:pt x="99015" y="40168"/>
                    </a:cubicBezTo>
                    <a:cubicBezTo>
                      <a:pt x="117875" y="39801"/>
                      <a:pt x="135448" y="25105"/>
                      <a:pt x="139183" y="6613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DAC3D253-E7D5-0F99-7C8F-6ECCC572F3BA}"/>
                  </a:ext>
                </a:extLst>
              </p:cNvPr>
              <p:cNvSpPr/>
              <p:nvPr/>
            </p:nvSpPr>
            <p:spPr>
              <a:xfrm>
                <a:off x="1185590" y="6329600"/>
                <a:ext cx="98430" cy="31428"/>
              </a:xfrm>
              <a:custGeom>
                <a:avLst/>
                <a:gdLst>
                  <a:gd name="csX0" fmla="*/ 91481 w 98430"/>
                  <a:gd name="csY0" fmla="*/ 0 h 31428"/>
                  <a:gd name="csX1" fmla="*/ 98155 w 98430"/>
                  <a:gd name="csY1" fmla="*/ 20207 h 31428"/>
                  <a:gd name="csX2" fmla="*/ 96747 w 98430"/>
                  <a:gd name="csY2" fmla="*/ 23880 h 31428"/>
                  <a:gd name="csX3" fmla="*/ 87623 w 98430"/>
                  <a:gd name="csY3" fmla="*/ 24370 h 31428"/>
                  <a:gd name="csX4" fmla="*/ 69621 w 98430"/>
                  <a:gd name="csY4" fmla="*/ 8634 h 31428"/>
                  <a:gd name="csX5" fmla="*/ 69376 w 98430"/>
                  <a:gd name="csY5" fmla="*/ 23636 h 31428"/>
                  <a:gd name="csX6" fmla="*/ 66192 w 98430"/>
                  <a:gd name="csY6" fmla="*/ 30004 h 31428"/>
                  <a:gd name="csX7" fmla="*/ 57987 w 98430"/>
                  <a:gd name="csY7" fmla="*/ 30922 h 31428"/>
                  <a:gd name="csX8" fmla="*/ 33188 w 98430"/>
                  <a:gd name="csY8" fmla="*/ 5388 h 31428"/>
                  <a:gd name="csX9" fmla="*/ 33188 w 98430"/>
                  <a:gd name="csY9" fmla="*/ 24064 h 31428"/>
                  <a:gd name="csX10" fmla="*/ 32208 w 98430"/>
                  <a:gd name="csY10" fmla="*/ 27126 h 31428"/>
                  <a:gd name="csX11" fmla="*/ 28412 w 98430"/>
                  <a:gd name="csY11" fmla="*/ 28289 h 31428"/>
                  <a:gd name="csX12" fmla="*/ 0 w 98430"/>
                  <a:gd name="csY12" fmla="*/ 4592 h 314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98430" h="31428">
                    <a:moveTo>
                      <a:pt x="91481" y="0"/>
                    </a:moveTo>
                    <a:cubicBezTo>
                      <a:pt x="96747" y="5143"/>
                      <a:pt x="99319" y="12920"/>
                      <a:pt x="98155" y="20207"/>
                    </a:cubicBezTo>
                    <a:cubicBezTo>
                      <a:pt x="97971" y="21553"/>
                      <a:pt x="97604" y="22901"/>
                      <a:pt x="96747" y="23880"/>
                    </a:cubicBezTo>
                    <a:cubicBezTo>
                      <a:pt x="94604" y="26391"/>
                      <a:pt x="90624" y="25656"/>
                      <a:pt x="87623" y="24370"/>
                    </a:cubicBezTo>
                    <a:cubicBezTo>
                      <a:pt x="80153" y="21186"/>
                      <a:pt x="73785" y="15614"/>
                      <a:pt x="69621" y="8634"/>
                    </a:cubicBezTo>
                    <a:cubicBezTo>
                      <a:pt x="70478" y="13593"/>
                      <a:pt x="70356" y="18737"/>
                      <a:pt x="69376" y="23636"/>
                    </a:cubicBezTo>
                    <a:cubicBezTo>
                      <a:pt x="68886" y="26024"/>
                      <a:pt x="68090" y="28534"/>
                      <a:pt x="66192" y="30004"/>
                    </a:cubicBezTo>
                    <a:cubicBezTo>
                      <a:pt x="63926" y="31779"/>
                      <a:pt x="60742" y="31657"/>
                      <a:pt x="57987" y="30922"/>
                    </a:cubicBezTo>
                    <a:cubicBezTo>
                      <a:pt x="46169" y="27799"/>
                      <a:pt x="39066" y="16104"/>
                      <a:pt x="33188" y="5388"/>
                    </a:cubicBezTo>
                    <a:cubicBezTo>
                      <a:pt x="33739" y="11573"/>
                      <a:pt x="33739" y="17818"/>
                      <a:pt x="33188" y="24064"/>
                    </a:cubicBezTo>
                    <a:cubicBezTo>
                      <a:pt x="33127" y="25166"/>
                      <a:pt x="32943" y="26330"/>
                      <a:pt x="32208" y="27126"/>
                    </a:cubicBezTo>
                    <a:cubicBezTo>
                      <a:pt x="31290" y="28167"/>
                      <a:pt x="29759" y="28289"/>
                      <a:pt x="28412" y="28289"/>
                    </a:cubicBezTo>
                    <a:cubicBezTo>
                      <a:pt x="15063" y="28044"/>
                      <a:pt x="2633" y="17635"/>
                      <a:pt x="0" y="4592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AAF7EA8F-F370-A06D-CDA8-C9EC5256F9DA}"/>
                  </a:ext>
                </a:extLst>
              </p:cNvPr>
              <p:cNvSpPr/>
              <p:nvPr/>
            </p:nvSpPr>
            <p:spPr>
              <a:xfrm>
                <a:off x="1094105" y="6066363"/>
                <a:ext cx="87688" cy="64329"/>
              </a:xfrm>
              <a:custGeom>
                <a:avLst/>
                <a:gdLst>
                  <a:gd name="csX0" fmla="*/ 6434 w 87688"/>
                  <a:gd name="csY0" fmla="*/ 0 h 64329"/>
                  <a:gd name="csX1" fmla="*/ 5393 w 87688"/>
                  <a:gd name="csY1" fmla="*/ 60253 h 64329"/>
                  <a:gd name="csX2" fmla="*/ 38948 w 87688"/>
                  <a:gd name="csY2" fmla="*/ 13839 h 64329"/>
                  <a:gd name="csX3" fmla="*/ 44397 w 87688"/>
                  <a:gd name="csY3" fmla="*/ 55844 h 64329"/>
                  <a:gd name="csX4" fmla="*/ 48990 w 87688"/>
                  <a:gd name="csY4" fmla="*/ 63069 h 64329"/>
                  <a:gd name="csX5" fmla="*/ 64971 w 87688"/>
                  <a:gd name="csY5" fmla="*/ 58171 h 64329"/>
                  <a:gd name="csX6" fmla="*/ 87689 w 87688"/>
                  <a:gd name="csY6" fmla="*/ 3735 h 643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7688" h="64329">
                    <a:moveTo>
                      <a:pt x="6434" y="0"/>
                    </a:moveTo>
                    <a:cubicBezTo>
                      <a:pt x="-1772" y="18921"/>
                      <a:pt x="-2139" y="41087"/>
                      <a:pt x="5393" y="60253"/>
                    </a:cubicBezTo>
                    <a:cubicBezTo>
                      <a:pt x="22660" y="50762"/>
                      <a:pt x="35335" y="33249"/>
                      <a:pt x="38948" y="13839"/>
                    </a:cubicBezTo>
                    <a:cubicBezTo>
                      <a:pt x="37784" y="28044"/>
                      <a:pt x="39683" y="42434"/>
                      <a:pt x="44397" y="55844"/>
                    </a:cubicBezTo>
                    <a:cubicBezTo>
                      <a:pt x="45377" y="58599"/>
                      <a:pt x="46602" y="61477"/>
                      <a:pt x="48990" y="63069"/>
                    </a:cubicBezTo>
                    <a:cubicBezTo>
                      <a:pt x="54011" y="66437"/>
                      <a:pt x="60685" y="62457"/>
                      <a:pt x="64971" y="58171"/>
                    </a:cubicBezTo>
                    <a:cubicBezTo>
                      <a:pt x="79239" y="43904"/>
                      <a:pt x="87566" y="23881"/>
                      <a:pt x="87689" y="3735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</p:grpSp>
      </p:grpSp>
      <p:grpSp>
        <p:nvGrpSpPr>
          <p:cNvPr id="223" name="그래픽 7">
            <a:extLst>
              <a:ext uri="{FF2B5EF4-FFF2-40B4-BE49-F238E27FC236}">
                <a16:creationId xmlns:a16="http://schemas.microsoft.com/office/drawing/2014/main" id="{B806A76B-21AE-34E0-3139-7184508B10AF}"/>
              </a:ext>
            </a:extLst>
          </p:cNvPr>
          <p:cNvGrpSpPr/>
          <p:nvPr/>
        </p:nvGrpSpPr>
        <p:grpSpPr>
          <a:xfrm>
            <a:off x="8708055" y="5958864"/>
            <a:ext cx="1023679" cy="475038"/>
            <a:chOff x="4814818" y="7152315"/>
            <a:chExt cx="1023679" cy="475038"/>
          </a:xfrm>
        </p:grpSpPr>
        <p:sp>
          <p:nvSpPr>
            <p:cNvPr id="224" name="자유형: 도형 223">
              <a:extLst>
                <a:ext uri="{FF2B5EF4-FFF2-40B4-BE49-F238E27FC236}">
                  <a16:creationId xmlns:a16="http://schemas.microsoft.com/office/drawing/2014/main" id="{1B5A6699-D2F5-85C1-2F2E-36DBDD3D2AF2}"/>
                </a:ext>
              </a:extLst>
            </p:cNvPr>
            <p:cNvSpPr/>
            <p:nvPr/>
          </p:nvSpPr>
          <p:spPr>
            <a:xfrm>
              <a:off x="4814818" y="7193294"/>
              <a:ext cx="1023679" cy="434059"/>
            </a:xfrm>
            <a:custGeom>
              <a:avLst/>
              <a:gdLst>
                <a:gd name="csX0" fmla="*/ 1023679 w 1023679"/>
                <a:gd name="csY0" fmla="*/ 434060 h 434059"/>
                <a:gd name="csX1" fmla="*/ 0 w 1023679"/>
                <a:gd name="csY1" fmla="*/ 434060 h 434059"/>
                <a:gd name="csX2" fmla="*/ 193432 w 1023679"/>
                <a:gd name="csY2" fmla="*/ 212339 h 434059"/>
                <a:gd name="csX3" fmla="*/ 396295 w 1023679"/>
                <a:gd name="csY3" fmla="*/ 259487 h 434059"/>
                <a:gd name="csX4" fmla="*/ 651020 w 1023679"/>
                <a:gd name="csY4" fmla="*/ 4761 h 434059"/>
                <a:gd name="csX5" fmla="*/ 863312 w 1023679"/>
                <a:gd name="csY5" fmla="*/ 292553 h 434059"/>
                <a:gd name="csX6" fmla="*/ 1023679 w 1023679"/>
                <a:gd name="csY6" fmla="*/ 434060 h 434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23679" h="434059">
                  <a:moveTo>
                    <a:pt x="1023679" y="434060"/>
                  </a:moveTo>
                  <a:lnTo>
                    <a:pt x="0" y="434060"/>
                  </a:lnTo>
                  <a:cubicBezTo>
                    <a:pt x="0" y="434060"/>
                    <a:pt x="51864" y="217054"/>
                    <a:pt x="193432" y="212339"/>
                  </a:cubicBezTo>
                  <a:cubicBezTo>
                    <a:pt x="335001" y="207624"/>
                    <a:pt x="363290" y="301983"/>
                    <a:pt x="396295" y="259487"/>
                  </a:cubicBezTo>
                  <a:cubicBezTo>
                    <a:pt x="429299" y="217054"/>
                    <a:pt x="467079" y="-37734"/>
                    <a:pt x="651020" y="4761"/>
                  </a:cubicBezTo>
                  <a:cubicBezTo>
                    <a:pt x="835023" y="47195"/>
                    <a:pt x="844453" y="283123"/>
                    <a:pt x="863312" y="292553"/>
                  </a:cubicBezTo>
                  <a:cubicBezTo>
                    <a:pt x="882172" y="301983"/>
                    <a:pt x="981245" y="311412"/>
                    <a:pt x="1023679" y="434060"/>
                  </a:cubicBezTo>
                  <a:close/>
                </a:path>
              </a:pathLst>
            </a:custGeom>
            <a:solidFill>
              <a:srgbClr val="93CA82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25" name="그래픽 7">
              <a:extLst>
                <a:ext uri="{FF2B5EF4-FFF2-40B4-BE49-F238E27FC236}">
                  <a16:creationId xmlns:a16="http://schemas.microsoft.com/office/drawing/2014/main" id="{1377EF22-6BB3-4628-6CDF-B83DD52D55ED}"/>
                </a:ext>
              </a:extLst>
            </p:cNvPr>
            <p:cNvGrpSpPr/>
            <p:nvPr/>
          </p:nvGrpSpPr>
          <p:grpSpPr>
            <a:xfrm>
              <a:off x="5281530" y="7152315"/>
              <a:ext cx="278300" cy="309344"/>
              <a:chOff x="5281530" y="7152315"/>
              <a:chExt cx="278300" cy="309344"/>
            </a:xfrm>
            <a:solidFill>
              <a:srgbClr val="EAE080"/>
            </a:solidFill>
          </p:grpSpPr>
          <p:sp>
            <p:nvSpPr>
              <p:cNvPr id="226" name="타원 225">
                <a:extLst>
                  <a:ext uri="{FF2B5EF4-FFF2-40B4-BE49-F238E27FC236}">
                    <a16:creationId xmlns:a16="http://schemas.microsoft.com/office/drawing/2014/main" id="{BB1CACD1-FD3E-8092-1E0A-B8275E2D55CD}"/>
                  </a:ext>
                </a:extLst>
              </p:cNvPr>
              <p:cNvSpPr/>
              <p:nvPr/>
            </p:nvSpPr>
            <p:spPr>
              <a:xfrm>
                <a:off x="5407484" y="7152315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7" name="타원 226">
                <a:extLst>
                  <a:ext uri="{FF2B5EF4-FFF2-40B4-BE49-F238E27FC236}">
                    <a16:creationId xmlns:a16="http://schemas.microsoft.com/office/drawing/2014/main" id="{2432E5E5-B4AA-5D53-29EE-F467A9177AF0}"/>
                  </a:ext>
                </a:extLst>
              </p:cNvPr>
              <p:cNvSpPr/>
              <p:nvPr/>
            </p:nvSpPr>
            <p:spPr>
              <a:xfrm>
                <a:off x="5281530" y="7423574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8" name="타원 227">
                <a:extLst>
                  <a:ext uri="{FF2B5EF4-FFF2-40B4-BE49-F238E27FC236}">
                    <a16:creationId xmlns:a16="http://schemas.microsoft.com/office/drawing/2014/main" id="{8CABB786-964A-9461-9EE7-212A15FAC06F}"/>
                  </a:ext>
                </a:extLst>
              </p:cNvPr>
              <p:cNvSpPr/>
              <p:nvPr/>
            </p:nvSpPr>
            <p:spPr>
              <a:xfrm>
                <a:off x="5497373" y="7241285"/>
                <a:ext cx="62456" cy="6245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E15893BA-D440-E0D1-CA78-A0361F4667F7}"/>
              </a:ext>
            </a:extLst>
          </p:cNvPr>
          <p:cNvSpPr/>
          <p:nvPr/>
        </p:nvSpPr>
        <p:spPr>
          <a:xfrm>
            <a:off x="114566" y="5816744"/>
            <a:ext cx="1891847" cy="613446"/>
          </a:xfrm>
          <a:custGeom>
            <a:avLst/>
            <a:gdLst>
              <a:gd name="csX0" fmla="*/ 409092 w 1891847"/>
              <a:gd name="csY0" fmla="*/ 612321 h 613446"/>
              <a:gd name="csX1" fmla="*/ 724499 w 1891847"/>
              <a:gd name="csY1" fmla="*/ 609627 h 613446"/>
              <a:gd name="csX2" fmla="*/ 1526946 w 1891847"/>
              <a:gd name="csY2" fmla="*/ 609505 h 613446"/>
              <a:gd name="csX3" fmla="*/ 1884542 w 1891847"/>
              <a:gd name="csY3" fmla="*/ 609382 h 613446"/>
              <a:gd name="csX4" fmla="*/ 1865988 w 1891847"/>
              <a:gd name="csY4" fmla="*/ 508716 h 613446"/>
              <a:gd name="csX5" fmla="*/ 1587076 w 1891847"/>
              <a:gd name="csY5" fmla="*/ 349635 h 613446"/>
              <a:gd name="csX6" fmla="*/ 1429771 w 1891847"/>
              <a:gd name="csY6" fmla="*/ 421399 h 613446"/>
              <a:gd name="csX7" fmla="*/ 1336575 w 1891847"/>
              <a:gd name="csY7" fmla="*/ 339165 h 613446"/>
              <a:gd name="csX8" fmla="*/ 1212519 w 1891847"/>
              <a:gd name="csY8" fmla="*/ 347186 h 613446"/>
              <a:gd name="csX9" fmla="*/ 1167758 w 1891847"/>
              <a:gd name="csY9" fmla="*/ 185839 h 613446"/>
              <a:gd name="csX10" fmla="*/ 775505 w 1891847"/>
              <a:gd name="csY10" fmla="*/ 0 h 613446"/>
              <a:gd name="csX11" fmla="*/ 628915 w 1891847"/>
              <a:gd name="csY11" fmla="*/ 21860 h 613446"/>
              <a:gd name="csX12" fmla="*/ 505839 w 1891847"/>
              <a:gd name="csY12" fmla="*/ 128098 h 613446"/>
              <a:gd name="csX13" fmla="*/ 446566 w 1891847"/>
              <a:gd name="csY13" fmla="*/ 201209 h 613446"/>
              <a:gd name="csX14" fmla="*/ 297711 w 1891847"/>
              <a:gd name="csY14" fmla="*/ 194779 h 613446"/>
              <a:gd name="csX15" fmla="*/ 184186 w 1891847"/>
              <a:gd name="csY15" fmla="*/ 215292 h 613446"/>
              <a:gd name="csX16" fmla="*/ 37107 w 1891847"/>
              <a:gd name="csY16" fmla="*/ 383680 h 613446"/>
              <a:gd name="csX17" fmla="*/ 0 w 1891847"/>
              <a:gd name="csY17" fmla="*/ 610056 h 613446"/>
              <a:gd name="csX18" fmla="*/ 409153 w 1891847"/>
              <a:gd name="csY18" fmla="*/ 612382 h 613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891847" h="613446">
                <a:moveTo>
                  <a:pt x="409092" y="612321"/>
                </a:moveTo>
                <a:cubicBezTo>
                  <a:pt x="514166" y="611219"/>
                  <a:pt x="619241" y="609627"/>
                  <a:pt x="724499" y="609627"/>
                </a:cubicBezTo>
                <a:cubicBezTo>
                  <a:pt x="991961" y="609627"/>
                  <a:pt x="1259484" y="609627"/>
                  <a:pt x="1526946" y="609505"/>
                </a:cubicBezTo>
                <a:cubicBezTo>
                  <a:pt x="1646165" y="609505"/>
                  <a:pt x="1765323" y="609443"/>
                  <a:pt x="1884542" y="609382"/>
                </a:cubicBezTo>
                <a:cubicBezTo>
                  <a:pt x="1907687" y="609382"/>
                  <a:pt x="1868682" y="513064"/>
                  <a:pt x="1865988" y="508716"/>
                </a:cubicBezTo>
                <a:cubicBezTo>
                  <a:pt x="1809716" y="417603"/>
                  <a:pt x="1696253" y="341798"/>
                  <a:pt x="1587076" y="349635"/>
                </a:cubicBezTo>
                <a:cubicBezTo>
                  <a:pt x="1528354" y="353860"/>
                  <a:pt x="1471408" y="379823"/>
                  <a:pt x="1429771" y="421399"/>
                </a:cubicBezTo>
                <a:cubicBezTo>
                  <a:pt x="1411095" y="383190"/>
                  <a:pt x="1376805" y="352881"/>
                  <a:pt x="1336575" y="339165"/>
                </a:cubicBezTo>
                <a:cubicBezTo>
                  <a:pt x="1296346" y="325387"/>
                  <a:pt x="1250666" y="328388"/>
                  <a:pt x="1212519" y="347186"/>
                </a:cubicBezTo>
                <a:cubicBezTo>
                  <a:pt x="1213499" y="303405"/>
                  <a:pt x="1189740" y="224110"/>
                  <a:pt x="1167758" y="185839"/>
                </a:cubicBezTo>
                <a:cubicBezTo>
                  <a:pt x="1081605" y="36004"/>
                  <a:pt x="945608" y="184"/>
                  <a:pt x="775505" y="0"/>
                </a:cubicBezTo>
                <a:cubicBezTo>
                  <a:pt x="725785" y="0"/>
                  <a:pt x="674717" y="2449"/>
                  <a:pt x="628915" y="21860"/>
                </a:cubicBezTo>
                <a:cubicBezTo>
                  <a:pt x="578460" y="43291"/>
                  <a:pt x="538292" y="83888"/>
                  <a:pt x="505839" y="128098"/>
                </a:cubicBezTo>
                <a:cubicBezTo>
                  <a:pt x="485816" y="155407"/>
                  <a:pt x="478774" y="188717"/>
                  <a:pt x="446566" y="201209"/>
                </a:cubicBezTo>
                <a:cubicBezTo>
                  <a:pt x="411847" y="214680"/>
                  <a:pt x="336899" y="193249"/>
                  <a:pt x="297711" y="194779"/>
                </a:cubicBezTo>
                <a:cubicBezTo>
                  <a:pt x="259073" y="196249"/>
                  <a:pt x="219946" y="200657"/>
                  <a:pt x="184186" y="215292"/>
                </a:cubicBezTo>
                <a:cubicBezTo>
                  <a:pt x="113157" y="244377"/>
                  <a:pt x="63314" y="311549"/>
                  <a:pt x="37107" y="383680"/>
                </a:cubicBezTo>
                <a:cubicBezTo>
                  <a:pt x="10961" y="455812"/>
                  <a:pt x="5327" y="533515"/>
                  <a:pt x="0" y="610056"/>
                </a:cubicBezTo>
                <a:cubicBezTo>
                  <a:pt x="136670" y="614464"/>
                  <a:pt x="272912" y="613791"/>
                  <a:pt x="409153" y="612382"/>
                </a:cubicBezTo>
                <a:close/>
              </a:path>
            </a:pathLst>
          </a:custGeom>
          <a:solidFill>
            <a:srgbClr val="75A07A"/>
          </a:solidFill>
          <a:ln w="6122" cap="flat">
            <a:noFill/>
            <a:prstDash val="solid"/>
            <a:miter/>
          </a:ln>
        </p:spPr>
      </p:sp>
      <p:grpSp>
        <p:nvGrpSpPr>
          <p:cNvPr id="559" name="그래픽 336">
            <a:extLst>
              <a:ext uri="{FF2B5EF4-FFF2-40B4-BE49-F238E27FC236}">
                <a16:creationId xmlns:a16="http://schemas.microsoft.com/office/drawing/2014/main" id="{8E0C0B89-B716-07D9-8F21-C419946D3A42}"/>
              </a:ext>
            </a:extLst>
          </p:cNvPr>
          <p:cNvGrpSpPr/>
          <p:nvPr/>
        </p:nvGrpSpPr>
        <p:grpSpPr>
          <a:xfrm>
            <a:off x="9967611" y="5791081"/>
            <a:ext cx="551067" cy="345807"/>
            <a:chOff x="3573666" y="5007809"/>
            <a:chExt cx="800118" cy="509385"/>
          </a:xfrm>
        </p:grpSpPr>
        <p:sp>
          <p:nvSpPr>
            <p:cNvPr id="560" name="자유형: 도형 559">
              <a:extLst>
                <a:ext uri="{FF2B5EF4-FFF2-40B4-BE49-F238E27FC236}">
                  <a16:creationId xmlns:a16="http://schemas.microsoft.com/office/drawing/2014/main" id="{F3E52EB5-F454-2A38-876E-830E9EF449AC}"/>
                </a:ext>
              </a:extLst>
            </p:cNvPr>
            <p:cNvSpPr/>
            <p:nvPr/>
          </p:nvSpPr>
          <p:spPr>
            <a:xfrm>
              <a:off x="3986465" y="5041299"/>
              <a:ext cx="288578" cy="233874"/>
            </a:xfrm>
            <a:custGeom>
              <a:avLst/>
              <a:gdLst>
                <a:gd name="csX0" fmla="*/ 156719 w 288578"/>
                <a:gd name="csY0" fmla="*/ 7658 h 233874"/>
                <a:gd name="csX1" fmla="*/ 268039 w 288578"/>
                <a:gd name="csY1" fmla="*/ 71584 h 233874"/>
                <a:gd name="csX2" fmla="*/ 281693 w 288578"/>
                <a:gd name="csY2" fmla="*/ 160494 h 233874"/>
                <a:gd name="csX3" fmla="*/ 258670 w 288578"/>
                <a:gd name="csY3" fmla="*/ 199927 h 233874"/>
                <a:gd name="csX4" fmla="*/ 196642 w 288578"/>
                <a:gd name="csY4" fmla="*/ 233176 h 233874"/>
                <a:gd name="csX5" fmla="*/ 194866 w 288578"/>
                <a:gd name="csY5" fmla="*/ 199866 h 233874"/>
                <a:gd name="csX6" fmla="*/ 47480 w 288578"/>
                <a:gd name="csY6" fmla="*/ 87811 h 233874"/>
                <a:gd name="csX7" fmla="*/ 11782 w 288578"/>
                <a:gd name="csY7" fmla="*/ 17945 h 233874"/>
                <a:gd name="csX8" fmla="*/ 156657 w 288578"/>
                <a:gd name="csY8" fmla="*/ 7597 h 233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8578" h="233874">
                  <a:moveTo>
                    <a:pt x="156719" y="7658"/>
                  </a:moveTo>
                  <a:cubicBezTo>
                    <a:pt x="203255" y="19353"/>
                    <a:pt x="241403" y="31722"/>
                    <a:pt x="268039" y="71584"/>
                  </a:cubicBezTo>
                  <a:cubicBezTo>
                    <a:pt x="285551" y="97792"/>
                    <a:pt x="296389" y="132633"/>
                    <a:pt x="281693" y="160494"/>
                  </a:cubicBezTo>
                  <a:cubicBezTo>
                    <a:pt x="276060" y="171148"/>
                    <a:pt x="267365" y="191538"/>
                    <a:pt x="258670" y="199927"/>
                  </a:cubicBezTo>
                  <a:cubicBezTo>
                    <a:pt x="245505" y="212602"/>
                    <a:pt x="214154" y="238442"/>
                    <a:pt x="196642" y="233176"/>
                  </a:cubicBezTo>
                  <a:cubicBezTo>
                    <a:pt x="190702" y="231400"/>
                    <a:pt x="199826" y="203601"/>
                    <a:pt x="194866" y="199866"/>
                  </a:cubicBezTo>
                  <a:cubicBezTo>
                    <a:pt x="145758" y="162514"/>
                    <a:pt x="96589" y="125163"/>
                    <a:pt x="47480" y="87811"/>
                  </a:cubicBezTo>
                  <a:cubicBezTo>
                    <a:pt x="23967" y="69931"/>
                    <a:pt x="-21528" y="43907"/>
                    <a:pt x="11782" y="17945"/>
                  </a:cubicBezTo>
                  <a:cubicBezTo>
                    <a:pt x="43562" y="-6793"/>
                    <a:pt x="120285" y="-1527"/>
                    <a:pt x="156657" y="7597"/>
                  </a:cubicBezTo>
                  <a:close/>
                </a:path>
              </a:pathLst>
            </a:custGeom>
            <a:solidFill>
              <a:srgbClr val="200027"/>
            </a:solidFill>
            <a:ln w="6122" cap="flat">
              <a:noFill/>
              <a:prstDash val="solid"/>
              <a:miter/>
            </a:ln>
          </p:spPr>
        </p:sp>
        <p:sp>
          <p:nvSpPr>
            <p:cNvPr id="561" name="자유형: 도형 560">
              <a:extLst>
                <a:ext uri="{FF2B5EF4-FFF2-40B4-BE49-F238E27FC236}">
                  <a16:creationId xmlns:a16="http://schemas.microsoft.com/office/drawing/2014/main" id="{A0A9E822-2E26-88FB-FDB2-7C4D7B8EC032}"/>
                </a:ext>
              </a:extLst>
            </p:cNvPr>
            <p:cNvSpPr/>
            <p:nvPr/>
          </p:nvSpPr>
          <p:spPr>
            <a:xfrm>
              <a:off x="3573666" y="5033139"/>
              <a:ext cx="660450" cy="484055"/>
            </a:xfrm>
            <a:custGeom>
              <a:avLst/>
              <a:gdLst>
                <a:gd name="csX0" fmla="*/ 660447 w 660450"/>
                <a:gd name="csY0" fmla="*/ 226456 h 484055"/>
                <a:gd name="csX1" fmla="*/ 538595 w 660450"/>
                <a:gd name="csY1" fmla="*/ 408928 h 484055"/>
                <a:gd name="csX2" fmla="*/ 186878 w 660450"/>
                <a:gd name="csY2" fmla="*/ 477569 h 484055"/>
                <a:gd name="csX3" fmla="*/ 95887 w 660450"/>
                <a:gd name="csY3" fmla="*/ 448300 h 484055"/>
                <a:gd name="csX4" fmla="*/ 4529 w 660450"/>
                <a:gd name="csY4" fmla="*/ 313651 h 484055"/>
                <a:gd name="csX5" fmla="*/ 14509 w 660450"/>
                <a:gd name="csY5" fmla="*/ 186839 h 484055"/>
                <a:gd name="csX6" fmla="*/ 18489 w 660450"/>
                <a:gd name="csY6" fmla="*/ 177103 h 484055"/>
                <a:gd name="csX7" fmla="*/ 120012 w 660450"/>
                <a:gd name="csY7" fmla="*/ 60150 h 484055"/>
                <a:gd name="csX8" fmla="*/ 255213 w 660450"/>
                <a:gd name="csY8" fmla="*/ 6939 h 484055"/>
                <a:gd name="csX9" fmla="*/ 260418 w 660450"/>
                <a:gd name="csY9" fmla="*/ 6082 h 484055"/>
                <a:gd name="csX10" fmla="*/ 502897 w 660450"/>
                <a:gd name="csY10" fmla="*/ 44352 h 484055"/>
                <a:gd name="csX11" fmla="*/ 660447 w 660450"/>
                <a:gd name="csY11" fmla="*/ 226456 h 484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60450" h="484055">
                  <a:moveTo>
                    <a:pt x="660447" y="226456"/>
                  </a:moveTo>
                  <a:cubicBezTo>
                    <a:pt x="660019" y="284198"/>
                    <a:pt x="618932" y="360126"/>
                    <a:pt x="538595" y="408928"/>
                  </a:cubicBezTo>
                  <a:cubicBezTo>
                    <a:pt x="434378" y="472242"/>
                    <a:pt x="307322" y="497041"/>
                    <a:pt x="186878" y="477569"/>
                  </a:cubicBezTo>
                  <a:cubicBezTo>
                    <a:pt x="155221" y="472426"/>
                    <a:pt x="123686" y="464160"/>
                    <a:pt x="95887" y="448300"/>
                  </a:cubicBezTo>
                  <a:cubicBezTo>
                    <a:pt x="46595" y="420195"/>
                    <a:pt x="15550" y="369372"/>
                    <a:pt x="4529" y="313651"/>
                  </a:cubicBezTo>
                  <a:cubicBezTo>
                    <a:pt x="-3799" y="271584"/>
                    <a:pt x="-737" y="226824"/>
                    <a:pt x="14509" y="186839"/>
                  </a:cubicBezTo>
                  <a:cubicBezTo>
                    <a:pt x="15795" y="183533"/>
                    <a:pt x="17081" y="180348"/>
                    <a:pt x="18489" y="177103"/>
                  </a:cubicBezTo>
                  <a:cubicBezTo>
                    <a:pt x="39798" y="128852"/>
                    <a:pt x="76048" y="89296"/>
                    <a:pt x="120012" y="60150"/>
                  </a:cubicBezTo>
                  <a:cubicBezTo>
                    <a:pt x="160426" y="33330"/>
                    <a:pt x="207329" y="15144"/>
                    <a:pt x="255213" y="6939"/>
                  </a:cubicBezTo>
                  <a:cubicBezTo>
                    <a:pt x="256927" y="6633"/>
                    <a:pt x="258703" y="6327"/>
                    <a:pt x="260418" y="6082"/>
                  </a:cubicBezTo>
                  <a:cubicBezTo>
                    <a:pt x="362124" y="-9839"/>
                    <a:pt x="407130" y="6388"/>
                    <a:pt x="502897" y="44352"/>
                  </a:cubicBezTo>
                  <a:cubicBezTo>
                    <a:pt x="571783" y="71661"/>
                    <a:pt x="661121" y="146671"/>
                    <a:pt x="660447" y="226456"/>
                  </a:cubicBezTo>
                  <a:close/>
                </a:path>
              </a:pathLst>
            </a:custGeom>
            <a:solidFill>
              <a:srgbClr val="B94C58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562" name="그래픽 336">
              <a:extLst>
                <a:ext uri="{FF2B5EF4-FFF2-40B4-BE49-F238E27FC236}">
                  <a16:creationId xmlns:a16="http://schemas.microsoft.com/office/drawing/2014/main" id="{27976D49-2E06-6F58-1416-796DECD12DC4}"/>
                </a:ext>
              </a:extLst>
            </p:cNvPr>
            <p:cNvGrpSpPr/>
            <p:nvPr/>
          </p:nvGrpSpPr>
          <p:grpSpPr>
            <a:xfrm>
              <a:off x="3573666" y="5040140"/>
              <a:ext cx="637948" cy="433717"/>
              <a:chOff x="3573666" y="5040140"/>
              <a:chExt cx="637948" cy="433717"/>
            </a:xfrm>
            <a:solidFill>
              <a:srgbClr val="392627"/>
            </a:solidFill>
          </p:grpSpPr>
          <p:sp>
            <p:nvSpPr>
              <p:cNvPr id="563" name="자유형: 도형 562">
                <a:extLst>
                  <a:ext uri="{FF2B5EF4-FFF2-40B4-BE49-F238E27FC236}">
                    <a16:creationId xmlns:a16="http://schemas.microsoft.com/office/drawing/2014/main" id="{2B25831E-AE82-B79E-0CDE-3DE35913C1AE}"/>
                  </a:ext>
                </a:extLst>
              </p:cNvPr>
              <p:cNvSpPr/>
              <p:nvPr/>
            </p:nvSpPr>
            <p:spPr>
              <a:xfrm>
                <a:off x="3742752" y="5317379"/>
                <a:ext cx="194507" cy="156478"/>
              </a:xfrm>
              <a:custGeom>
                <a:avLst/>
                <a:gdLst>
                  <a:gd name="csX0" fmla="*/ 53491 w 194507"/>
                  <a:gd name="csY0" fmla="*/ 10307 h 156478"/>
                  <a:gd name="csX1" fmla="*/ 4566 w 194507"/>
                  <a:gd name="csY1" fmla="*/ 65477 h 156478"/>
                  <a:gd name="csX2" fmla="*/ 18160 w 194507"/>
                  <a:gd name="csY2" fmla="*/ 137731 h 156478"/>
                  <a:gd name="csX3" fmla="*/ 69227 w 194507"/>
                  <a:gd name="csY3" fmla="*/ 155672 h 156478"/>
                  <a:gd name="csX4" fmla="*/ 159483 w 194507"/>
                  <a:gd name="csY4" fmla="*/ 137303 h 156478"/>
                  <a:gd name="csX5" fmla="*/ 191324 w 194507"/>
                  <a:gd name="csY5" fmla="*/ 56047 h 156478"/>
                  <a:gd name="csX6" fmla="*/ 53491 w 194507"/>
                  <a:gd name="csY6" fmla="*/ 10307 h 156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4507" h="156478">
                    <a:moveTo>
                      <a:pt x="53491" y="10307"/>
                    </a:moveTo>
                    <a:cubicBezTo>
                      <a:pt x="30835" y="21390"/>
                      <a:pt x="12894" y="41658"/>
                      <a:pt x="4566" y="65477"/>
                    </a:cubicBezTo>
                    <a:cubicBezTo>
                      <a:pt x="-4006" y="89970"/>
                      <a:pt x="-1067" y="120280"/>
                      <a:pt x="18160" y="137731"/>
                    </a:cubicBezTo>
                    <a:cubicBezTo>
                      <a:pt x="31753" y="150100"/>
                      <a:pt x="50919" y="154080"/>
                      <a:pt x="69227" y="155672"/>
                    </a:cubicBezTo>
                    <a:cubicBezTo>
                      <a:pt x="100394" y="158366"/>
                      <a:pt x="133521" y="154815"/>
                      <a:pt x="159483" y="137303"/>
                    </a:cubicBezTo>
                    <a:cubicBezTo>
                      <a:pt x="185446" y="119790"/>
                      <a:pt x="201734" y="85561"/>
                      <a:pt x="191324" y="56047"/>
                    </a:cubicBezTo>
                    <a:cubicBezTo>
                      <a:pt x="172465" y="2531"/>
                      <a:pt x="100149" y="-12533"/>
                      <a:pt x="53491" y="1030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4" name="자유형: 도형 563">
                <a:extLst>
                  <a:ext uri="{FF2B5EF4-FFF2-40B4-BE49-F238E27FC236}">
                    <a16:creationId xmlns:a16="http://schemas.microsoft.com/office/drawing/2014/main" id="{6ACB6556-B0A5-7CB1-927C-C38659AF1260}"/>
                  </a:ext>
                </a:extLst>
              </p:cNvPr>
              <p:cNvSpPr/>
              <p:nvPr/>
            </p:nvSpPr>
            <p:spPr>
              <a:xfrm>
                <a:off x="4088398" y="5192580"/>
                <a:ext cx="123216" cy="124759"/>
              </a:xfrm>
              <a:custGeom>
                <a:avLst/>
                <a:gdLst>
                  <a:gd name="csX0" fmla="*/ 42845 w 123216"/>
                  <a:gd name="csY0" fmla="*/ 3457 h 124759"/>
                  <a:gd name="csX1" fmla="*/ 40028 w 123216"/>
                  <a:gd name="csY1" fmla="*/ 4559 h 124759"/>
                  <a:gd name="csX2" fmla="*/ 656 w 123216"/>
                  <a:gd name="csY2" fmla="*/ 56668 h 124759"/>
                  <a:gd name="csX3" fmla="*/ 13454 w 123216"/>
                  <a:gd name="csY3" fmla="*/ 102286 h 124759"/>
                  <a:gd name="csX4" fmla="*/ 28455 w 123216"/>
                  <a:gd name="csY4" fmla="*/ 115328 h 124759"/>
                  <a:gd name="csX5" fmla="*/ 70461 w 123216"/>
                  <a:gd name="csY5" fmla="*/ 124758 h 124759"/>
                  <a:gd name="csX6" fmla="*/ 119202 w 123216"/>
                  <a:gd name="csY6" fmla="*/ 92733 h 124759"/>
                  <a:gd name="csX7" fmla="*/ 117303 w 123216"/>
                  <a:gd name="csY7" fmla="*/ 30766 h 124759"/>
                  <a:gd name="csX8" fmla="*/ 42845 w 123216"/>
                  <a:gd name="csY8" fmla="*/ 3518 h 1247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23216" h="124759">
                    <a:moveTo>
                      <a:pt x="42845" y="3457"/>
                    </a:moveTo>
                    <a:cubicBezTo>
                      <a:pt x="41865" y="3825"/>
                      <a:pt x="40947" y="4192"/>
                      <a:pt x="40028" y="4559"/>
                    </a:cubicBezTo>
                    <a:cubicBezTo>
                      <a:pt x="16821" y="14356"/>
                      <a:pt x="3595" y="32420"/>
                      <a:pt x="656" y="56668"/>
                    </a:cubicBezTo>
                    <a:cubicBezTo>
                      <a:pt x="-1426" y="73935"/>
                      <a:pt x="1085" y="88753"/>
                      <a:pt x="13454" y="102286"/>
                    </a:cubicBezTo>
                    <a:cubicBezTo>
                      <a:pt x="17924" y="107184"/>
                      <a:pt x="23189" y="111287"/>
                      <a:pt x="28455" y="115328"/>
                    </a:cubicBezTo>
                    <a:cubicBezTo>
                      <a:pt x="38008" y="122676"/>
                      <a:pt x="58704" y="124819"/>
                      <a:pt x="70461" y="124758"/>
                    </a:cubicBezTo>
                    <a:cubicBezTo>
                      <a:pt x="91341" y="124697"/>
                      <a:pt x="113813" y="112879"/>
                      <a:pt x="119202" y="92733"/>
                    </a:cubicBezTo>
                    <a:cubicBezTo>
                      <a:pt x="124284" y="73874"/>
                      <a:pt x="125447" y="48953"/>
                      <a:pt x="117303" y="30766"/>
                    </a:cubicBezTo>
                    <a:cubicBezTo>
                      <a:pt x="105302" y="4131"/>
                      <a:pt x="69175" y="-6034"/>
                      <a:pt x="42845" y="3518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5" name="자유형: 도형 564">
                <a:extLst>
                  <a:ext uri="{FF2B5EF4-FFF2-40B4-BE49-F238E27FC236}">
                    <a16:creationId xmlns:a16="http://schemas.microsoft.com/office/drawing/2014/main" id="{85088C04-F884-8CB4-2E65-45B801F69C50}"/>
                  </a:ext>
                </a:extLst>
              </p:cNvPr>
              <p:cNvSpPr/>
              <p:nvPr/>
            </p:nvSpPr>
            <p:spPr>
              <a:xfrm>
                <a:off x="3836153" y="5087077"/>
                <a:ext cx="176392" cy="124826"/>
              </a:xfrm>
              <a:custGeom>
                <a:avLst/>
                <a:gdLst>
                  <a:gd name="csX0" fmla="*/ 13 w 176392"/>
                  <a:gd name="csY0" fmla="*/ 58565 h 124826"/>
                  <a:gd name="csX1" fmla="*/ 16117 w 176392"/>
                  <a:gd name="csY1" fmla="*/ 98244 h 124826"/>
                  <a:gd name="csX2" fmla="*/ 92167 w 176392"/>
                  <a:gd name="csY2" fmla="*/ 124635 h 124826"/>
                  <a:gd name="csX3" fmla="*/ 171830 w 176392"/>
                  <a:gd name="csY3" fmla="*/ 43441 h 124826"/>
                  <a:gd name="csX4" fmla="*/ 78145 w 176392"/>
                  <a:gd name="csY4" fmla="*/ 28 h 124826"/>
                  <a:gd name="csX5" fmla="*/ 34977 w 176392"/>
                  <a:gd name="csY5" fmla="*/ 8355 h 124826"/>
                  <a:gd name="csX6" fmla="*/ 13 w 176392"/>
                  <a:gd name="csY6" fmla="*/ 58627 h 1248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6392" h="124826">
                    <a:moveTo>
                      <a:pt x="13" y="58565"/>
                    </a:moveTo>
                    <a:cubicBezTo>
                      <a:pt x="-293" y="72037"/>
                      <a:pt x="4789" y="85998"/>
                      <a:pt x="16117" y="98244"/>
                    </a:cubicBezTo>
                    <a:cubicBezTo>
                      <a:pt x="34915" y="118634"/>
                      <a:pt x="64490" y="126166"/>
                      <a:pt x="92167" y="124635"/>
                    </a:cubicBezTo>
                    <a:cubicBezTo>
                      <a:pt x="134907" y="122247"/>
                      <a:pt x="193200" y="94937"/>
                      <a:pt x="171830" y="43441"/>
                    </a:cubicBezTo>
                    <a:cubicBezTo>
                      <a:pt x="157502" y="8845"/>
                      <a:pt x="111517" y="-585"/>
                      <a:pt x="78145" y="28"/>
                    </a:cubicBezTo>
                    <a:cubicBezTo>
                      <a:pt x="63388" y="273"/>
                      <a:pt x="48264" y="1865"/>
                      <a:pt x="34977" y="8355"/>
                    </a:cubicBezTo>
                    <a:cubicBezTo>
                      <a:pt x="13117" y="19010"/>
                      <a:pt x="442" y="38237"/>
                      <a:pt x="13" y="5862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6" name="자유형: 도형 565">
                <a:extLst>
                  <a:ext uri="{FF2B5EF4-FFF2-40B4-BE49-F238E27FC236}">
                    <a16:creationId xmlns:a16="http://schemas.microsoft.com/office/drawing/2014/main" id="{6294DFED-1D1B-0D8F-8F82-FE73113C8543}"/>
                  </a:ext>
                </a:extLst>
              </p:cNvPr>
              <p:cNvSpPr/>
              <p:nvPr/>
            </p:nvSpPr>
            <p:spPr>
              <a:xfrm>
                <a:off x="3693678" y="5040140"/>
                <a:ext cx="136604" cy="58070"/>
              </a:xfrm>
              <a:custGeom>
                <a:avLst/>
                <a:gdLst>
                  <a:gd name="csX0" fmla="*/ 111749 w 136604"/>
                  <a:gd name="csY0" fmla="*/ 39311 h 58070"/>
                  <a:gd name="csX1" fmla="*/ 0 w 136604"/>
                  <a:gd name="csY1" fmla="*/ 53211 h 58070"/>
                  <a:gd name="csX2" fmla="*/ 135201 w 136604"/>
                  <a:gd name="csY2" fmla="*/ 0 h 58070"/>
                  <a:gd name="csX3" fmla="*/ 136425 w 136604"/>
                  <a:gd name="csY3" fmla="*/ 5021 h 58070"/>
                  <a:gd name="csX4" fmla="*/ 111749 w 136604"/>
                  <a:gd name="csY4" fmla="*/ 39311 h 580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6604" h="58070">
                    <a:moveTo>
                      <a:pt x="111749" y="39311"/>
                    </a:moveTo>
                    <a:cubicBezTo>
                      <a:pt x="78071" y="57926"/>
                      <a:pt x="37229" y="62947"/>
                      <a:pt x="0" y="53211"/>
                    </a:cubicBezTo>
                    <a:cubicBezTo>
                      <a:pt x="40413" y="26391"/>
                      <a:pt x="87317" y="8205"/>
                      <a:pt x="135201" y="0"/>
                    </a:cubicBezTo>
                    <a:cubicBezTo>
                      <a:pt x="135752" y="1592"/>
                      <a:pt x="136242" y="3306"/>
                      <a:pt x="136425" y="5021"/>
                    </a:cubicBezTo>
                    <a:cubicBezTo>
                      <a:pt x="138323" y="19900"/>
                      <a:pt x="124852" y="32086"/>
                      <a:pt x="111749" y="39311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7" name="자유형: 도형 566">
                <a:extLst>
                  <a:ext uri="{FF2B5EF4-FFF2-40B4-BE49-F238E27FC236}">
                    <a16:creationId xmlns:a16="http://schemas.microsoft.com/office/drawing/2014/main" id="{CBFCE2F9-BA0F-F22E-C49D-A2713B089EA3}"/>
                  </a:ext>
                </a:extLst>
              </p:cNvPr>
              <p:cNvSpPr/>
              <p:nvPr/>
            </p:nvSpPr>
            <p:spPr>
              <a:xfrm>
                <a:off x="3573666" y="5219143"/>
                <a:ext cx="102654" cy="134681"/>
              </a:xfrm>
              <a:custGeom>
                <a:avLst/>
                <a:gdLst>
                  <a:gd name="csX0" fmla="*/ 101888 w 102654"/>
                  <a:gd name="csY0" fmla="*/ 83192 h 134681"/>
                  <a:gd name="csX1" fmla="*/ 63311 w 102654"/>
                  <a:gd name="csY1" fmla="*/ 131872 h 134681"/>
                  <a:gd name="csX2" fmla="*/ 4529 w 102654"/>
                  <a:gd name="csY2" fmla="*/ 127647 h 134681"/>
                  <a:gd name="csX3" fmla="*/ 14509 w 102654"/>
                  <a:gd name="csY3" fmla="*/ 835 h 134681"/>
                  <a:gd name="csX4" fmla="*/ 99132 w 102654"/>
                  <a:gd name="csY4" fmla="*/ 55332 h 134681"/>
                  <a:gd name="csX5" fmla="*/ 101888 w 102654"/>
                  <a:gd name="csY5" fmla="*/ 83192 h 1346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02654" h="134681">
                    <a:moveTo>
                      <a:pt x="101888" y="83192"/>
                    </a:moveTo>
                    <a:cubicBezTo>
                      <a:pt x="95642" y="116564"/>
                      <a:pt x="81987" y="124647"/>
                      <a:pt x="63311" y="131872"/>
                    </a:cubicBezTo>
                    <a:cubicBezTo>
                      <a:pt x="47820" y="137873"/>
                      <a:pt x="19898" y="133219"/>
                      <a:pt x="4529" y="127647"/>
                    </a:cubicBezTo>
                    <a:cubicBezTo>
                      <a:pt x="-3799" y="85581"/>
                      <a:pt x="-737" y="40820"/>
                      <a:pt x="14509" y="835"/>
                    </a:cubicBezTo>
                    <a:cubicBezTo>
                      <a:pt x="54310" y="-4492"/>
                      <a:pt x="85539" y="15898"/>
                      <a:pt x="99132" y="55332"/>
                    </a:cubicBezTo>
                    <a:cubicBezTo>
                      <a:pt x="102194" y="64272"/>
                      <a:pt x="103663" y="73885"/>
                      <a:pt x="101888" y="83192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568" name="자유형: 도형 567">
              <a:extLst>
                <a:ext uri="{FF2B5EF4-FFF2-40B4-BE49-F238E27FC236}">
                  <a16:creationId xmlns:a16="http://schemas.microsoft.com/office/drawing/2014/main" id="{58353290-1B73-BE5C-6FE8-87113A2F1369}"/>
                </a:ext>
              </a:extLst>
            </p:cNvPr>
            <p:cNvSpPr/>
            <p:nvPr/>
          </p:nvSpPr>
          <p:spPr>
            <a:xfrm>
              <a:off x="4220275" y="5076511"/>
              <a:ext cx="153509" cy="21676"/>
            </a:xfrm>
            <a:custGeom>
              <a:avLst/>
              <a:gdLst>
                <a:gd name="csX0" fmla="*/ 0 w 153509"/>
                <a:gd name="csY0" fmla="*/ 21676 h 21676"/>
                <a:gd name="csX1" fmla="*/ 153509 w 153509"/>
                <a:gd name="csY1" fmla="*/ 10532 h 21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3509" h="21676">
                  <a:moveTo>
                    <a:pt x="0" y="21676"/>
                  </a:moveTo>
                  <a:cubicBezTo>
                    <a:pt x="0" y="21676"/>
                    <a:pt x="81010" y="-18492"/>
                    <a:pt x="153509" y="10532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69" name="자유형: 도형 568">
              <a:extLst>
                <a:ext uri="{FF2B5EF4-FFF2-40B4-BE49-F238E27FC236}">
                  <a16:creationId xmlns:a16="http://schemas.microsoft.com/office/drawing/2014/main" id="{157D75EC-1059-3B56-E7B8-3ACD531FEA50}"/>
                </a:ext>
              </a:extLst>
            </p:cNvPr>
            <p:cNvSpPr/>
            <p:nvPr/>
          </p:nvSpPr>
          <p:spPr>
            <a:xfrm>
              <a:off x="4169820" y="5007809"/>
              <a:ext cx="50455" cy="68702"/>
            </a:xfrm>
            <a:custGeom>
              <a:avLst/>
              <a:gdLst>
                <a:gd name="csX0" fmla="*/ 0 w 50455"/>
                <a:gd name="csY0" fmla="*/ 68702 h 68702"/>
                <a:gd name="csX1" fmla="*/ 50455 w 50455"/>
                <a:gd name="csY1" fmla="*/ 0 h 68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0455" h="68702">
                  <a:moveTo>
                    <a:pt x="0" y="68702"/>
                  </a:moveTo>
                  <a:cubicBezTo>
                    <a:pt x="0" y="68702"/>
                    <a:pt x="49169" y="29330"/>
                    <a:pt x="50455" y="0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70" name="자유형: 도형 569">
              <a:extLst>
                <a:ext uri="{FF2B5EF4-FFF2-40B4-BE49-F238E27FC236}">
                  <a16:creationId xmlns:a16="http://schemas.microsoft.com/office/drawing/2014/main" id="{2F0378C3-9181-DACC-25B6-7113566DA54C}"/>
                </a:ext>
              </a:extLst>
            </p:cNvPr>
            <p:cNvSpPr/>
            <p:nvPr/>
          </p:nvSpPr>
          <p:spPr>
            <a:xfrm>
              <a:off x="3627993" y="5060014"/>
              <a:ext cx="412443" cy="390258"/>
            </a:xfrm>
            <a:custGeom>
              <a:avLst/>
              <a:gdLst>
                <a:gd name="csX0" fmla="*/ 412444 w 412443"/>
                <a:gd name="csY0" fmla="*/ 3394 h 390258"/>
                <a:gd name="csX1" fmla="*/ 76095 w 412443"/>
                <a:gd name="csY1" fmla="*/ 114531 h 390258"/>
                <a:gd name="csX2" fmla="*/ 13945 w 412443"/>
                <a:gd name="csY2" fmla="*/ 390259 h 3902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12443" h="390258">
                  <a:moveTo>
                    <a:pt x="412444" y="3394"/>
                  </a:moveTo>
                  <a:cubicBezTo>
                    <a:pt x="412444" y="3394"/>
                    <a:pt x="196110" y="-30284"/>
                    <a:pt x="76095" y="114531"/>
                  </a:cubicBezTo>
                  <a:cubicBezTo>
                    <a:pt x="-43920" y="259344"/>
                    <a:pt x="13945" y="390259"/>
                    <a:pt x="13945" y="390259"/>
                  </a:cubicBezTo>
                </a:path>
              </a:pathLst>
            </a:custGeom>
            <a:noFill/>
            <a:ln w="12245" cap="rnd">
              <a:solidFill>
                <a:srgbClr val="7B3448"/>
              </a:solidFill>
              <a:prstDash val="solid"/>
              <a:miter/>
            </a:ln>
          </p:spPr>
        </p:sp>
      </p:grpSp>
      <p:grpSp>
        <p:nvGrpSpPr>
          <p:cNvPr id="571" name="그래픽 336">
            <a:extLst>
              <a:ext uri="{FF2B5EF4-FFF2-40B4-BE49-F238E27FC236}">
                <a16:creationId xmlns:a16="http://schemas.microsoft.com/office/drawing/2014/main" id="{131BA9DF-D90F-12D6-F701-F0F0E68F71FE}"/>
              </a:ext>
            </a:extLst>
          </p:cNvPr>
          <p:cNvGrpSpPr/>
          <p:nvPr/>
        </p:nvGrpSpPr>
        <p:grpSpPr>
          <a:xfrm>
            <a:off x="1394436" y="6289268"/>
            <a:ext cx="1651786" cy="576406"/>
            <a:chOff x="6374711" y="5330502"/>
            <a:chExt cx="3520252" cy="1647404"/>
          </a:xfrm>
        </p:grpSpPr>
        <p:sp>
          <p:nvSpPr>
            <p:cNvPr id="572" name="자유형: 도형 571">
              <a:extLst>
                <a:ext uri="{FF2B5EF4-FFF2-40B4-BE49-F238E27FC236}">
                  <a16:creationId xmlns:a16="http://schemas.microsoft.com/office/drawing/2014/main" id="{715EDF73-53AF-C0E5-8989-155B28273DBC}"/>
                </a:ext>
              </a:extLst>
            </p:cNvPr>
            <p:cNvSpPr/>
            <p:nvPr/>
          </p:nvSpPr>
          <p:spPr>
            <a:xfrm>
              <a:off x="6374711" y="5330502"/>
              <a:ext cx="3520252" cy="1635697"/>
            </a:xfrm>
            <a:custGeom>
              <a:avLst/>
              <a:gdLst>
                <a:gd name="csX0" fmla="*/ 11773 w 3520252"/>
                <a:gd name="csY0" fmla="*/ 1635695 h 1635697"/>
                <a:gd name="csX1" fmla="*/ 41655 w 3520252"/>
                <a:gd name="csY1" fmla="*/ 1473430 h 1635697"/>
                <a:gd name="csX2" fmla="*/ 417926 w 3520252"/>
                <a:gd name="csY2" fmla="*/ 1219132 h 1635697"/>
                <a:gd name="csX3" fmla="*/ 800749 w 3520252"/>
                <a:gd name="csY3" fmla="*/ 1067032 h 1635697"/>
                <a:gd name="csX4" fmla="*/ 850715 w 3520252"/>
                <a:gd name="csY4" fmla="*/ 902133 h 1635697"/>
                <a:gd name="csX5" fmla="*/ 1462424 w 3520252"/>
                <a:gd name="csY5" fmla="*/ 660879 h 1635697"/>
                <a:gd name="csX6" fmla="*/ 1722722 w 3520252"/>
                <a:gd name="csY6" fmla="*/ 252522 h 1635697"/>
                <a:gd name="csX7" fmla="*/ 2256544 w 3520252"/>
                <a:gd name="csY7" fmla="*/ 0 h 1635697"/>
                <a:gd name="csX8" fmla="*/ 2829431 w 3520252"/>
                <a:gd name="csY8" fmla="*/ 359800 h 1635697"/>
                <a:gd name="csX9" fmla="*/ 3000698 w 3520252"/>
                <a:gd name="csY9" fmla="*/ 1048601 h 1635697"/>
                <a:gd name="csX10" fmla="*/ 3260934 w 3520252"/>
                <a:gd name="csY10" fmla="*/ 1045294 h 1635697"/>
                <a:gd name="csX11" fmla="*/ 3419464 w 3520252"/>
                <a:gd name="csY11" fmla="*/ 1274241 h 1635697"/>
                <a:gd name="csX12" fmla="*/ 3520253 w 3520252"/>
                <a:gd name="csY12" fmla="*/ 1635695 h 1635697"/>
                <a:gd name="csX13" fmla="*/ 11712 w 3520252"/>
                <a:gd name="csY13" fmla="*/ 1635695 h 1635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20252" h="1635697">
                  <a:moveTo>
                    <a:pt x="11773" y="1635695"/>
                  </a:moveTo>
                  <a:cubicBezTo>
                    <a:pt x="-25517" y="1635695"/>
                    <a:pt x="37307" y="1480410"/>
                    <a:pt x="41655" y="1473430"/>
                  </a:cubicBezTo>
                  <a:cubicBezTo>
                    <a:pt x="123032" y="1341658"/>
                    <a:pt x="263927" y="1241788"/>
                    <a:pt x="417926" y="1219132"/>
                  </a:cubicBezTo>
                  <a:cubicBezTo>
                    <a:pt x="575660" y="1195986"/>
                    <a:pt x="727210" y="1257769"/>
                    <a:pt x="800749" y="1067032"/>
                  </a:cubicBezTo>
                  <a:cubicBezTo>
                    <a:pt x="821446" y="1013454"/>
                    <a:pt x="830080" y="955773"/>
                    <a:pt x="850715" y="902133"/>
                  </a:cubicBezTo>
                  <a:cubicBezTo>
                    <a:pt x="941094" y="667124"/>
                    <a:pt x="1236110" y="526046"/>
                    <a:pt x="1462424" y="660879"/>
                  </a:cubicBezTo>
                  <a:cubicBezTo>
                    <a:pt x="1533331" y="515207"/>
                    <a:pt x="1612871" y="371557"/>
                    <a:pt x="1722722" y="252522"/>
                  </a:cubicBezTo>
                  <a:cubicBezTo>
                    <a:pt x="1859331" y="104523"/>
                    <a:pt x="2051355" y="0"/>
                    <a:pt x="2256544" y="0"/>
                  </a:cubicBezTo>
                  <a:cubicBezTo>
                    <a:pt x="2499329" y="0"/>
                    <a:pt x="2711315" y="152713"/>
                    <a:pt x="2829431" y="359800"/>
                  </a:cubicBezTo>
                  <a:cubicBezTo>
                    <a:pt x="2947487" y="566887"/>
                    <a:pt x="2975286" y="811571"/>
                    <a:pt x="3000698" y="1048601"/>
                  </a:cubicBezTo>
                  <a:cubicBezTo>
                    <a:pt x="3067869" y="982654"/>
                    <a:pt x="3183782" y="991348"/>
                    <a:pt x="3260934" y="1045294"/>
                  </a:cubicBezTo>
                  <a:cubicBezTo>
                    <a:pt x="3338087" y="1099240"/>
                    <a:pt x="3383889" y="1187047"/>
                    <a:pt x="3419464" y="1274241"/>
                  </a:cubicBezTo>
                  <a:cubicBezTo>
                    <a:pt x="3465572" y="1387337"/>
                    <a:pt x="3499434" y="1515373"/>
                    <a:pt x="3520253" y="1635695"/>
                  </a:cubicBezTo>
                  <a:cubicBezTo>
                    <a:pt x="3157391" y="1609303"/>
                    <a:pt x="814833" y="1636000"/>
                    <a:pt x="11712" y="1635695"/>
                  </a:cubicBezTo>
                  <a:close/>
                </a:path>
              </a:pathLst>
            </a:custGeom>
            <a:solidFill>
              <a:srgbClr val="9CC879"/>
            </a:solidFill>
            <a:ln w="6122" cap="flat">
              <a:noFill/>
              <a:prstDash val="solid"/>
              <a:miter/>
            </a:ln>
          </p:spPr>
        </p:sp>
        <p:sp>
          <p:nvSpPr>
            <p:cNvPr id="573" name="자유형: 도형 572">
              <a:extLst>
                <a:ext uri="{FF2B5EF4-FFF2-40B4-BE49-F238E27FC236}">
                  <a16:creationId xmlns:a16="http://schemas.microsoft.com/office/drawing/2014/main" id="{D7B9F37A-DB6E-C256-1A74-87861C037EC1}"/>
                </a:ext>
              </a:extLst>
            </p:cNvPr>
            <p:cNvSpPr/>
            <p:nvPr/>
          </p:nvSpPr>
          <p:spPr>
            <a:xfrm>
              <a:off x="7099713" y="5818155"/>
              <a:ext cx="2558587" cy="1159752"/>
            </a:xfrm>
            <a:custGeom>
              <a:avLst/>
              <a:gdLst>
                <a:gd name="csX0" fmla="*/ 97729 w 2558587"/>
                <a:gd name="csY0" fmla="*/ 1141980 h 1159752"/>
                <a:gd name="csX1" fmla="*/ 493 w 2558587"/>
                <a:gd name="csY1" fmla="*/ 1061826 h 1159752"/>
                <a:gd name="csX2" fmla="*/ 53948 w 2558587"/>
                <a:gd name="csY2" fmla="*/ 932382 h 1159752"/>
                <a:gd name="csX3" fmla="*/ 394215 w 2558587"/>
                <a:gd name="csY3" fmla="*/ 790385 h 1159752"/>
                <a:gd name="csX4" fmla="*/ 764486 w 2558587"/>
                <a:gd name="csY4" fmla="*/ 861352 h 1159752"/>
                <a:gd name="csX5" fmla="*/ 794122 w 2558587"/>
                <a:gd name="csY5" fmla="*/ 551457 h 1159752"/>
                <a:gd name="csX6" fmla="*/ 1114305 w 2558587"/>
                <a:gd name="csY6" fmla="*/ 463894 h 1159752"/>
                <a:gd name="csX7" fmla="*/ 1297022 w 2558587"/>
                <a:gd name="csY7" fmla="*/ 177267 h 1159752"/>
                <a:gd name="csX8" fmla="*/ 1671701 w 2558587"/>
                <a:gd name="csY8" fmla="*/ 0 h 1159752"/>
                <a:gd name="csX9" fmla="*/ 2073752 w 2558587"/>
                <a:gd name="csY9" fmla="*/ 252521 h 1159752"/>
                <a:gd name="csX10" fmla="*/ 2193950 w 2558587"/>
                <a:gd name="csY10" fmla="*/ 735949 h 1159752"/>
                <a:gd name="csX11" fmla="*/ 2376606 w 2558587"/>
                <a:gd name="csY11" fmla="*/ 733622 h 1159752"/>
                <a:gd name="csX12" fmla="*/ 2487864 w 2558587"/>
                <a:gd name="csY12" fmla="*/ 894295 h 1159752"/>
                <a:gd name="csX13" fmla="*/ 2558588 w 2558587"/>
                <a:gd name="csY13" fmla="*/ 1147981 h 1159752"/>
                <a:gd name="csX14" fmla="*/ 578157 w 2558587"/>
                <a:gd name="csY14" fmla="*/ 1146082 h 1159752"/>
                <a:gd name="csX15" fmla="*/ 97729 w 2558587"/>
                <a:gd name="csY15" fmla="*/ 1141919 h 1159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58587" h="1159752">
                  <a:moveTo>
                    <a:pt x="97729" y="1141980"/>
                  </a:moveTo>
                  <a:cubicBezTo>
                    <a:pt x="42436" y="1127590"/>
                    <a:pt x="4289" y="1102852"/>
                    <a:pt x="493" y="1061826"/>
                  </a:cubicBezTo>
                  <a:cubicBezTo>
                    <a:pt x="-3916" y="1014005"/>
                    <a:pt x="21863" y="968142"/>
                    <a:pt x="53948" y="932382"/>
                  </a:cubicBezTo>
                  <a:cubicBezTo>
                    <a:pt x="138326" y="838329"/>
                    <a:pt x="267893" y="793875"/>
                    <a:pt x="394215" y="790385"/>
                  </a:cubicBezTo>
                  <a:cubicBezTo>
                    <a:pt x="520537" y="786894"/>
                    <a:pt x="644961" y="820327"/>
                    <a:pt x="764486" y="861352"/>
                  </a:cubicBezTo>
                  <a:cubicBezTo>
                    <a:pt x="756771" y="756646"/>
                    <a:pt x="749913" y="646673"/>
                    <a:pt x="794122" y="551457"/>
                  </a:cubicBezTo>
                  <a:cubicBezTo>
                    <a:pt x="859886" y="409704"/>
                    <a:pt x="992821" y="391518"/>
                    <a:pt x="1114305" y="463894"/>
                  </a:cubicBezTo>
                  <a:cubicBezTo>
                    <a:pt x="1164087" y="361637"/>
                    <a:pt x="1219870" y="260849"/>
                    <a:pt x="1297022" y="177267"/>
                  </a:cubicBezTo>
                  <a:cubicBezTo>
                    <a:pt x="1392912" y="73417"/>
                    <a:pt x="1527683" y="0"/>
                    <a:pt x="1671701" y="0"/>
                  </a:cubicBezTo>
                  <a:cubicBezTo>
                    <a:pt x="1842111" y="0"/>
                    <a:pt x="1990905" y="107156"/>
                    <a:pt x="2073752" y="252521"/>
                  </a:cubicBezTo>
                  <a:cubicBezTo>
                    <a:pt x="2156599" y="397886"/>
                    <a:pt x="2176132" y="569581"/>
                    <a:pt x="2193950" y="735949"/>
                  </a:cubicBezTo>
                  <a:cubicBezTo>
                    <a:pt x="2241099" y="689658"/>
                    <a:pt x="2322477" y="695781"/>
                    <a:pt x="2376606" y="733622"/>
                  </a:cubicBezTo>
                  <a:cubicBezTo>
                    <a:pt x="2430735" y="771464"/>
                    <a:pt x="2462943" y="833125"/>
                    <a:pt x="2487864" y="894295"/>
                  </a:cubicBezTo>
                  <a:cubicBezTo>
                    <a:pt x="2520257" y="973652"/>
                    <a:pt x="2544015" y="1063541"/>
                    <a:pt x="2558588" y="1147981"/>
                  </a:cubicBezTo>
                  <a:cubicBezTo>
                    <a:pt x="1903833" y="1100403"/>
                    <a:pt x="1234075" y="1142286"/>
                    <a:pt x="578157" y="1146082"/>
                  </a:cubicBezTo>
                  <a:cubicBezTo>
                    <a:pt x="501065" y="1146511"/>
                    <a:pt x="241380" y="1179209"/>
                    <a:pt x="97729" y="1141919"/>
                  </a:cubicBezTo>
                  <a:close/>
                </a:path>
              </a:pathLst>
            </a:custGeom>
            <a:noFill/>
            <a:ln w="18367" cap="rnd">
              <a:solidFill>
                <a:srgbClr val="80B675"/>
              </a:solidFill>
              <a:prstDash val="solid"/>
              <a:miter/>
            </a:ln>
          </p:spPr>
        </p:sp>
        <p:grpSp>
          <p:nvGrpSpPr>
            <p:cNvPr id="574" name="그래픽 336">
              <a:extLst>
                <a:ext uri="{FF2B5EF4-FFF2-40B4-BE49-F238E27FC236}">
                  <a16:creationId xmlns:a16="http://schemas.microsoft.com/office/drawing/2014/main" id="{9372B638-8985-F54B-8CFA-0CF6A307A607}"/>
                </a:ext>
              </a:extLst>
            </p:cNvPr>
            <p:cNvGrpSpPr/>
            <p:nvPr/>
          </p:nvGrpSpPr>
          <p:grpSpPr>
            <a:xfrm>
              <a:off x="7771368" y="6559072"/>
              <a:ext cx="241111" cy="248505"/>
              <a:chOff x="7771368" y="6559072"/>
              <a:chExt cx="241111" cy="248505"/>
            </a:xfrm>
          </p:grpSpPr>
          <p:sp>
            <p:nvSpPr>
              <p:cNvPr id="575" name="자유형: 도형 574">
                <a:extLst>
                  <a:ext uri="{FF2B5EF4-FFF2-40B4-BE49-F238E27FC236}">
                    <a16:creationId xmlns:a16="http://schemas.microsoft.com/office/drawing/2014/main" id="{FBAE63E8-102F-4F05-81C5-F49DB5D1F42E}"/>
                  </a:ext>
                </a:extLst>
              </p:cNvPr>
              <p:cNvSpPr/>
              <p:nvPr/>
            </p:nvSpPr>
            <p:spPr>
              <a:xfrm>
                <a:off x="7771368" y="6559072"/>
                <a:ext cx="241111" cy="248505"/>
              </a:xfrm>
              <a:custGeom>
                <a:avLst/>
                <a:gdLst>
                  <a:gd name="csX0" fmla="*/ 59950 w 241111"/>
                  <a:gd name="csY0" fmla="*/ 105373 h 248505"/>
                  <a:gd name="csX1" fmla="*/ 56031 w 241111"/>
                  <a:gd name="csY1" fmla="*/ 97351 h 248505"/>
                  <a:gd name="csX2" fmla="*/ 42192 w 241111"/>
                  <a:gd name="csY2" fmla="*/ 85717 h 248505"/>
                  <a:gd name="csX3" fmla="*/ 26455 w 241111"/>
                  <a:gd name="csY3" fmla="*/ 51856 h 248505"/>
                  <a:gd name="csX4" fmla="*/ 45866 w 241111"/>
                  <a:gd name="csY4" fmla="*/ 21852 h 248505"/>
                  <a:gd name="csX5" fmla="*/ 69624 w 241111"/>
                  <a:gd name="csY5" fmla="*/ 24240 h 248505"/>
                  <a:gd name="csX6" fmla="*/ 88422 w 241111"/>
                  <a:gd name="csY6" fmla="*/ 39732 h 248505"/>
                  <a:gd name="csX7" fmla="*/ 98709 w 241111"/>
                  <a:gd name="csY7" fmla="*/ 53509 h 248505"/>
                  <a:gd name="csX8" fmla="*/ 113283 w 241111"/>
                  <a:gd name="csY8" fmla="*/ 26383 h 248505"/>
                  <a:gd name="csX9" fmla="*/ 135204 w 241111"/>
                  <a:gd name="csY9" fmla="*/ 2319 h 248505"/>
                  <a:gd name="csX10" fmla="*/ 163187 w 241111"/>
                  <a:gd name="csY10" fmla="*/ 4217 h 248505"/>
                  <a:gd name="csX11" fmla="*/ 182842 w 241111"/>
                  <a:gd name="csY11" fmla="*/ 40406 h 248505"/>
                  <a:gd name="csX12" fmla="*/ 180209 w 241111"/>
                  <a:gd name="csY12" fmla="*/ 61837 h 248505"/>
                  <a:gd name="csX13" fmla="*/ 180699 w 241111"/>
                  <a:gd name="csY13" fmla="*/ 87677 h 248505"/>
                  <a:gd name="csX14" fmla="*/ 199191 w 241111"/>
                  <a:gd name="csY14" fmla="*/ 89330 h 248505"/>
                  <a:gd name="csX15" fmla="*/ 217439 w 241111"/>
                  <a:gd name="csY15" fmla="*/ 96311 h 248505"/>
                  <a:gd name="csX16" fmla="*/ 231461 w 241111"/>
                  <a:gd name="csY16" fmla="*/ 153073 h 248505"/>
                  <a:gd name="csX17" fmla="*/ 217439 w 241111"/>
                  <a:gd name="csY17" fmla="*/ 162258 h 248505"/>
                  <a:gd name="csX18" fmla="*/ 188047 w 241111"/>
                  <a:gd name="csY18" fmla="*/ 164829 h 248505"/>
                  <a:gd name="csX19" fmla="*/ 169371 w 241111"/>
                  <a:gd name="csY19" fmla="*/ 163482 h 248505"/>
                  <a:gd name="csX20" fmla="*/ 164473 w 241111"/>
                  <a:gd name="csY20" fmla="*/ 201384 h 248505"/>
                  <a:gd name="csX21" fmla="*/ 129754 w 241111"/>
                  <a:gd name="csY21" fmla="*/ 247554 h 248505"/>
                  <a:gd name="csX22" fmla="*/ 107343 w 241111"/>
                  <a:gd name="csY22" fmla="*/ 245227 h 248505"/>
                  <a:gd name="csX23" fmla="*/ 87932 w 241111"/>
                  <a:gd name="csY23" fmla="*/ 198017 h 248505"/>
                  <a:gd name="csX24" fmla="*/ 86218 w 241111"/>
                  <a:gd name="csY24" fmla="*/ 172851 h 248505"/>
                  <a:gd name="csX25" fmla="*/ 65154 w 241111"/>
                  <a:gd name="csY25" fmla="*/ 180994 h 248505"/>
                  <a:gd name="csX26" fmla="*/ 36130 w 241111"/>
                  <a:gd name="csY26" fmla="*/ 187363 h 248505"/>
                  <a:gd name="csX27" fmla="*/ 3555 w 241111"/>
                  <a:gd name="csY27" fmla="*/ 165993 h 248505"/>
                  <a:gd name="csX28" fmla="*/ 8086 w 241111"/>
                  <a:gd name="csY28" fmla="*/ 127723 h 248505"/>
                  <a:gd name="csX29" fmla="*/ 26700 w 241111"/>
                  <a:gd name="csY29" fmla="*/ 115476 h 248505"/>
                  <a:gd name="csX30" fmla="*/ 59950 w 241111"/>
                  <a:gd name="csY30" fmla="*/ 105557 h 24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241111" h="248505">
                    <a:moveTo>
                      <a:pt x="59950" y="105373"/>
                    </a:moveTo>
                    <a:cubicBezTo>
                      <a:pt x="60929" y="103352"/>
                      <a:pt x="59950" y="100719"/>
                      <a:pt x="56031" y="97351"/>
                    </a:cubicBezTo>
                    <a:cubicBezTo>
                      <a:pt x="51438" y="93371"/>
                      <a:pt x="46417" y="90126"/>
                      <a:pt x="42192" y="85717"/>
                    </a:cubicBezTo>
                    <a:cubicBezTo>
                      <a:pt x="33313" y="76593"/>
                      <a:pt x="26639" y="64592"/>
                      <a:pt x="26455" y="51856"/>
                    </a:cubicBezTo>
                    <a:cubicBezTo>
                      <a:pt x="26272" y="39119"/>
                      <a:pt x="33803" y="25894"/>
                      <a:pt x="45866" y="21852"/>
                    </a:cubicBezTo>
                    <a:cubicBezTo>
                      <a:pt x="53581" y="19280"/>
                      <a:pt x="62276" y="20628"/>
                      <a:pt x="69624" y="24240"/>
                    </a:cubicBezTo>
                    <a:cubicBezTo>
                      <a:pt x="76972" y="27853"/>
                      <a:pt x="83034" y="33548"/>
                      <a:pt x="88422" y="39732"/>
                    </a:cubicBezTo>
                    <a:cubicBezTo>
                      <a:pt x="90688" y="42365"/>
                      <a:pt x="95770" y="52407"/>
                      <a:pt x="98709" y="53509"/>
                    </a:cubicBezTo>
                    <a:cubicBezTo>
                      <a:pt x="109609" y="57550"/>
                      <a:pt x="110772" y="32629"/>
                      <a:pt x="113283" y="26383"/>
                    </a:cubicBezTo>
                    <a:cubicBezTo>
                      <a:pt x="117446" y="16035"/>
                      <a:pt x="124917" y="6544"/>
                      <a:pt x="135204" y="2319"/>
                    </a:cubicBezTo>
                    <a:cubicBezTo>
                      <a:pt x="144144" y="-1355"/>
                      <a:pt x="154859" y="-620"/>
                      <a:pt x="163187" y="4217"/>
                    </a:cubicBezTo>
                    <a:cubicBezTo>
                      <a:pt x="176046" y="11749"/>
                      <a:pt x="182107" y="26077"/>
                      <a:pt x="182842" y="40406"/>
                    </a:cubicBezTo>
                    <a:cubicBezTo>
                      <a:pt x="183210" y="47569"/>
                      <a:pt x="182291" y="54918"/>
                      <a:pt x="180209" y="61837"/>
                    </a:cubicBezTo>
                    <a:cubicBezTo>
                      <a:pt x="177393" y="71144"/>
                      <a:pt x="167167" y="82900"/>
                      <a:pt x="180699" y="87677"/>
                    </a:cubicBezTo>
                    <a:cubicBezTo>
                      <a:pt x="185108" y="89207"/>
                      <a:pt x="193742" y="87799"/>
                      <a:pt x="199191" y="89330"/>
                    </a:cubicBezTo>
                    <a:cubicBezTo>
                      <a:pt x="205437" y="91106"/>
                      <a:pt x="211621" y="93371"/>
                      <a:pt x="217439" y="96311"/>
                    </a:cubicBezTo>
                    <a:cubicBezTo>
                      <a:pt x="237400" y="106353"/>
                      <a:pt x="251361" y="132498"/>
                      <a:pt x="231461" y="153073"/>
                    </a:cubicBezTo>
                    <a:cubicBezTo>
                      <a:pt x="227542" y="157114"/>
                      <a:pt x="222704" y="160237"/>
                      <a:pt x="217439" y="162258"/>
                    </a:cubicBezTo>
                    <a:cubicBezTo>
                      <a:pt x="207948" y="165870"/>
                      <a:pt x="198028" y="166115"/>
                      <a:pt x="188047" y="164829"/>
                    </a:cubicBezTo>
                    <a:cubicBezTo>
                      <a:pt x="182414" y="164094"/>
                      <a:pt x="174882" y="160727"/>
                      <a:pt x="169371" y="163482"/>
                    </a:cubicBezTo>
                    <a:cubicBezTo>
                      <a:pt x="155962" y="170217"/>
                      <a:pt x="165269" y="190424"/>
                      <a:pt x="164473" y="201384"/>
                    </a:cubicBezTo>
                    <a:cubicBezTo>
                      <a:pt x="163064" y="221775"/>
                      <a:pt x="151308" y="242410"/>
                      <a:pt x="129754" y="247554"/>
                    </a:cubicBezTo>
                    <a:cubicBezTo>
                      <a:pt x="122284" y="249330"/>
                      <a:pt x="114263" y="248656"/>
                      <a:pt x="107343" y="245227"/>
                    </a:cubicBezTo>
                    <a:cubicBezTo>
                      <a:pt x="89402" y="236410"/>
                      <a:pt x="86647" y="215958"/>
                      <a:pt x="87932" y="198017"/>
                    </a:cubicBezTo>
                    <a:cubicBezTo>
                      <a:pt x="88545" y="189628"/>
                      <a:pt x="98526" y="175178"/>
                      <a:pt x="86218" y="172851"/>
                    </a:cubicBezTo>
                    <a:cubicBezTo>
                      <a:pt x="79605" y="171564"/>
                      <a:pt x="70910" y="178484"/>
                      <a:pt x="65154" y="180994"/>
                    </a:cubicBezTo>
                    <a:cubicBezTo>
                      <a:pt x="55969" y="184975"/>
                      <a:pt x="46111" y="187975"/>
                      <a:pt x="36130" y="187363"/>
                    </a:cubicBezTo>
                    <a:cubicBezTo>
                      <a:pt x="22536" y="186444"/>
                      <a:pt x="9555" y="178178"/>
                      <a:pt x="3555" y="165993"/>
                    </a:cubicBezTo>
                    <a:cubicBezTo>
                      <a:pt x="-2446" y="153808"/>
                      <a:pt x="-793" y="138009"/>
                      <a:pt x="8086" y="127723"/>
                    </a:cubicBezTo>
                    <a:cubicBezTo>
                      <a:pt x="12984" y="122028"/>
                      <a:pt x="19659" y="118109"/>
                      <a:pt x="26700" y="115476"/>
                    </a:cubicBezTo>
                    <a:cubicBezTo>
                      <a:pt x="34171" y="112598"/>
                      <a:pt x="56827" y="111986"/>
                      <a:pt x="59950" y="105557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6" name="타원 575">
                <a:extLst>
                  <a:ext uri="{FF2B5EF4-FFF2-40B4-BE49-F238E27FC236}">
                    <a16:creationId xmlns:a16="http://schemas.microsoft.com/office/drawing/2014/main" id="{682AAC93-23DF-1AB0-116F-C9C91A5BA4BE}"/>
                  </a:ext>
                </a:extLst>
              </p:cNvPr>
              <p:cNvSpPr/>
              <p:nvPr/>
            </p:nvSpPr>
            <p:spPr>
              <a:xfrm>
                <a:off x="7857648" y="6648892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77" name="그래픽 336">
              <a:extLst>
                <a:ext uri="{FF2B5EF4-FFF2-40B4-BE49-F238E27FC236}">
                  <a16:creationId xmlns:a16="http://schemas.microsoft.com/office/drawing/2014/main" id="{BB3EA7B7-603E-BC4C-11DD-61BACF758FFA}"/>
                </a:ext>
              </a:extLst>
            </p:cNvPr>
            <p:cNvGrpSpPr/>
            <p:nvPr/>
          </p:nvGrpSpPr>
          <p:grpSpPr>
            <a:xfrm>
              <a:off x="6950930" y="6442333"/>
              <a:ext cx="183977" cy="175659"/>
              <a:chOff x="6950930" y="6442333"/>
              <a:chExt cx="183977" cy="175659"/>
            </a:xfrm>
          </p:grpSpPr>
          <p:sp>
            <p:nvSpPr>
              <p:cNvPr id="578" name="자유형: 도형 577">
                <a:extLst>
                  <a:ext uri="{FF2B5EF4-FFF2-40B4-BE49-F238E27FC236}">
                    <a16:creationId xmlns:a16="http://schemas.microsoft.com/office/drawing/2014/main" id="{1962BAF5-847D-7B36-9815-5F7172A76311}"/>
                  </a:ext>
                </a:extLst>
              </p:cNvPr>
              <p:cNvSpPr/>
              <p:nvPr/>
            </p:nvSpPr>
            <p:spPr>
              <a:xfrm>
                <a:off x="6950930" y="6442333"/>
                <a:ext cx="183977" cy="175659"/>
              </a:xfrm>
              <a:custGeom>
                <a:avLst/>
                <a:gdLst>
                  <a:gd name="csX0" fmla="*/ 118293 w 183977"/>
                  <a:gd name="csY0" fmla="*/ 62847 h 175659"/>
                  <a:gd name="csX1" fmla="*/ 115660 w 183977"/>
                  <a:gd name="csY1" fmla="*/ 67929 h 175659"/>
                  <a:gd name="csX2" fmla="*/ 142112 w 183977"/>
                  <a:gd name="csY2" fmla="*/ 55499 h 175659"/>
                  <a:gd name="csX3" fmla="*/ 170646 w 183977"/>
                  <a:gd name="csY3" fmla="*/ 57336 h 175659"/>
                  <a:gd name="csX4" fmla="*/ 183689 w 183977"/>
                  <a:gd name="csY4" fmla="*/ 81400 h 175659"/>
                  <a:gd name="csX5" fmla="*/ 173402 w 183977"/>
                  <a:gd name="csY5" fmla="*/ 96525 h 175659"/>
                  <a:gd name="csX6" fmla="*/ 156134 w 183977"/>
                  <a:gd name="csY6" fmla="*/ 103505 h 175659"/>
                  <a:gd name="csX7" fmla="*/ 127967 w 183977"/>
                  <a:gd name="csY7" fmla="*/ 106383 h 175659"/>
                  <a:gd name="csX8" fmla="*/ 155951 w 183977"/>
                  <a:gd name="csY8" fmla="*/ 125120 h 175659"/>
                  <a:gd name="csX9" fmla="*/ 164094 w 183977"/>
                  <a:gd name="csY9" fmla="*/ 148694 h 175659"/>
                  <a:gd name="csX10" fmla="*/ 152522 w 183977"/>
                  <a:gd name="csY10" fmla="*/ 166819 h 175659"/>
                  <a:gd name="csX11" fmla="*/ 104025 w 183977"/>
                  <a:gd name="csY11" fmla="*/ 153103 h 175659"/>
                  <a:gd name="csX12" fmla="*/ 94228 w 183977"/>
                  <a:gd name="csY12" fmla="*/ 134917 h 175659"/>
                  <a:gd name="csX13" fmla="*/ 70654 w 183977"/>
                  <a:gd name="csY13" fmla="*/ 169452 h 175659"/>
                  <a:gd name="csX14" fmla="*/ 35507 w 183977"/>
                  <a:gd name="csY14" fmla="*/ 170554 h 175659"/>
                  <a:gd name="csX15" fmla="*/ 28587 w 183977"/>
                  <a:gd name="csY15" fmla="*/ 136325 h 175659"/>
                  <a:gd name="csX16" fmla="*/ 41446 w 183977"/>
                  <a:gd name="csY16" fmla="*/ 117527 h 175659"/>
                  <a:gd name="csX17" fmla="*/ 55224 w 183977"/>
                  <a:gd name="csY17" fmla="*/ 105403 h 175659"/>
                  <a:gd name="csX18" fmla="*/ 19403 w 183977"/>
                  <a:gd name="csY18" fmla="*/ 95300 h 175659"/>
                  <a:gd name="csX19" fmla="*/ 115 w 183977"/>
                  <a:gd name="csY19" fmla="*/ 66154 h 175659"/>
                  <a:gd name="csX20" fmla="*/ 17443 w 183977"/>
                  <a:gd name="csY20" fmla="*/ 37497 h 175659"/>
                  <a:gd name="csX21" fmla="*/ 49774 w 183977"/>
                  <a:gd name="csY21" fmla="*/ 45028 h 175659"/>
                  <a:gd name="csX22" fmla="*/ 68327 w 183977"/>
                  <a:gd name="csY22" fmla="*/ 59540 h 175659"/>
                  <a:gd name="csX23" fmla="*/ 69613 w 183977"/>
                  <a:gd name="csY23" fmla="*/ 35966 h 175659"/>
                  <a:gd name="csX24" fmla="*/ 75981 w 183977"/>
                  <a:gd name="csY24" fmla="*/ 14106 h 175659"/>
                  <a:gd name="csX25" fmla="*/ 102311 w 183977"/>
                  <a:gd name="csY25" fmla="*/ 23 h 175659"/>
                  <a:gd name="csX26" fmla="*/ 126375 w 183977"/>
                  <a:gd name="csY26" fmla="*/ 17107 h 175659"/>
                  <a:gd name="csX27" fmla="*/ 127784 w 183977"/>
                  <a:gd name="csY27" fmla="*/ 34129 h 175659"/>
                  <a:gd name="csX28" fmla="*/ 118293 w 183977"/>
                  <a:gd name="csY28" fmla="*/ 62724 h 1756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83977" h="175659">
                    <a:moveTo>
                      <a:pt x="118293" y="62847"/>
                    </a:moveTo>
                    <a:cubicBezTo>
                      <a:pt x="117435" y="64500"/>
                      <a:pt x="116517" y="66154"/>
                      <a:pt x="115660" y="67929"/>
                    </a:cubicBezTo>
                    <a:cubicBezTo>
                      <a:pt x="124110" y="63031"/>
                      <a:pt x="132682" y="58132"/>
                      <a:pt x="142112" y="55499"/>
                    </a:cubicBezTo>
                    <a:cubicBezTo>
                      <a:pt x="151542" y="52866"/>
                      <a:pt x="162013" y="52805"/>
                      <a:pt x="170646" y="57336"/>
                    </a:cubicBezTo>
                    <a:cubicBezTo>
                      <a:pt x="179280" y="61867"/>
                      <a:pt x="185403" y="71786"/>
                      <a:pt x="183689" y="81400"/>
                    </a:cubicBezTo>
                    <a:cubicBezTo>
                      <a:pt x="182586" y="87585"/>
                      <a:pt x="178484" y="92912"/>
                      <a:pt x="173402" y="96525"/>
                    </a:cubicBezTo>
                    <a:cubicBezTo>
                      <a:pt x="168319" y="100137"/>
                      <a:pt x="162196" y="102158"/>
                      <a:pt x="156134" y="103505"/>
                    </a:cubicBezTo>
                    <a:cubicBezTo>
                      <a:pt x="146888" y="105525"/>
                      <a:pt x="137397" y="106076"/>
                      <a:pt x="127967" y="106383"/>
                    </a:cubicBezTo>
                    <a:cubicBezTo>
                      <a:pt x="139295" y="108832"/>
                      <a:pt x="148664" y="116241"/>
                      <a:pt x="155951" y="125120"/>
                    </a:cubicBezTo>
                    <a:cubicBezTo>
                      <a:pt x="161339" y="131733"/>
                      <a:pt x="165013" y="140183"/>
                      <a:pt x="164094" y="148694"/>
                    </a:cubicBezTo>
                    <a:cubicBezTo>
                      <a:pt x="163298" y="156103"/>
                      <a:pt x="158890" y="162961"/>
                      <a:pt x="152522" y="166819"/>
                    </a:cubicBezTo>
                    <a:cubicBezTo>
                      <a:pt x="135989" y="176800"/>
                      <a:pt x="114741" y="166819"/>
                      <a:pt x="104025" y="153103"/>
                    </a:cubicBezTo>
                    <a:cubicBezTo>
                      <a:pt x="99923" y="147837"/>
                      <a:pt x="97841" y="140611"/>
                      <a:pt x="94228" y="134917"/>
                    </a:cubicBezTo>
                    <a:cubicBezTo>
                      <a:pt x="97106" y="146918"/>
                      <a:pt x="79410" y="163390"/>
                      <a:pt x="70654" y="169452"/>
                    </a:cubicBezTo>
                    <a:cubicBezTo>
                      <a:pt x="60306" y="176555"/>
                      <a:pt x="45365" y="178392"/>
                      <a:pt x="35507" y="170554"/>
                    </a:cubicBezTo>
                    <a:cubicBezTo>
                      <a:pt x="25771" y="162777"/>
                      <a:pt x="24056" y="147960"/>
                      <a:pt x="28587" y="136325"/>
                    </a:cubicBezTo>
                    <a:cubicBezTo>
                      <a:pt x="31404" y="129161"/>
                      <a:pt x="36058" y="122976"/>
                      <a:pt x="41446" y="117527"/>
                    </a:cubicBezTo>
                    <a:cubicBezTo>
                      <a:pt x="44141" y="114772"/>
                      <a:pt x="51243" y="106016"/>
                      <a:pt x="55224" y="105403"/>
                    </a:cubicBezTo>
                    <a:cubicBezTo>
                      <a:pt x="43895" y="107056"/>
                      <a:pt x="28833" y="101301"/>
                      <a:pt x="19403" y="95300"/>
                    </a:cubicBezTo>
                    <a:cubicBezTo>
                      <a:pt x="9238" y="88809"/>
                      <a:pt x="1217" y="78155"/>
                      <a:pt x="115" y="66154"/>
                    </a:cubicBezTo>
                    <a:cubicBezTo>
                      <a:pt x="-987" y="54152"/>
                      <a:pt x="5932" y="41232"/>
                      <a:pt x="17443" y="37497"/>
                    </a:cubicBezTo>
                    <a:cubicBezTo>
                      <a:pt x="28343" y="33945"/>
                      <a:pt x="40160" y="38905"/>
                      <a:pt x="49774" y="45028"/>
                    </a:cubicBezTo>
                    <a:cubicBezTo>
                      <a:pt x="52958" y="47049"/>
                      <a:pt x="65327" y="60152"/>
                      <a:pt x="68327" y="59540"/>
                    </a:cubicBezTo>
                    <a:cubicBezTo>
                      <a:pt x="71083" y="58989"/>
                      <a:pt x="69246" y="39823"/>
                      <a:pt x="69613" y="35966"/>
                    </a:cubicBezTo>
                    <a:cubicBezTo>
                      <a:pt x="70287" y="28312"/>
                      <a:pt x="71879" y="20597"/>
                      <a:pt x="75981" y="14106"/>
                    </a:cubicBezTo>
                    <a:cubicBezTo>
                      <a:pt x="81553" y="5288"/>
                      <a:pt x="91902" y="-406"/>
                      <a:pt x="102311" y="23"/>
                    </a:cubicBezTo>
                    <a:cubicBezTo>
                      <a:pt x="112721" y="512"/>
                      <a:pt x="122701" y="7370"/>
                      <a:pt x="126375" y="17107"/>
                    </a:cubicBezTo>
                    <a:cubicBezTo>
                      <a:pt x="128396" y="22495"/>
                      <a:pt x="128580" y="28434"/>
                      <a:pt x="127784" y="34129"/>
                    </a:cubicBezTo>
                    <a:cubicBezTo>
                      <a:pt x="126375" y="44416"/>
                      <a:pt x="123191" y="53662"/>
                      <a:pt x="118293" y="62724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9" name="타원 578">
                <a:extLst>
                  <a:ext uri="{FF2B5EF4-FFF2-40B4-BE49-F238E27FC236}">
                    <a16:creationId xmlns:a16="http://schemas.microsoft.com/office/drawing/2014/main" id="{F32DEBB6-B881-703C-DA41-7797D8A72431}"/>
                  </a:ext>
                </a:extLst>
              </p:cNvPr>
              <p:cNvSpPr/>
              <p:nvPr/>
            </p:nvSpPr>
            <p:spPr>
              <a:xfrm>
                <a:off x="7018339" y="6511181"/>
                <a:ext cx="49108" cy="49108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80" name="그래픽 336">
              <a:extLst>
                <a:ext uri="{FF2B5EF4-FFF2-40B4-BE49-F238E27FC236}">
                  <a16:creationId xmlns:a16="http://schemas.microsoft.com/office/drawing/2014/main" id="{7174DCA9-4870-ED33-4D61-DAFA648BC364}"/>
                </a:ext>
              </a:extLst>
            </p:cNvPr>
            <p:cNvGrpSpPr/>
            <p:nvPr/>
          </p:nvGrpSpPr>
          <p:grpSpPr>
            <a:xfrm>
              <a:off x="8753181" y="6157627"/>
              <a:ext cx="218317" cy="218747"/>
              <a:chOff x="8753181" y="6157627"/>
              <a:chExt cx="218317" cy="218747"/>
            </a:xfrm>
          </p:grpSpPr>
          <p:sp>
            <p:nvSpPr>
              <p:cNvPr id="581" name="자유형: 도형 580">
                <a:extLst>
                  <a:ext uri="{FF2B5EF4-FFF2-40B4-BE49-F238E27FC236}">
                    <a16:creationId xmlns:a16="http://schemas.microsoft.com/office/drawing/2014/main" id="{A184BB1C-21A1-B7EB-551F-7AA567D7E0F0}"/>
                  </a:ext>
                </a:extLst>
              </p:cNvPr>
              <p:cNvSpPr/>
              <p:nvPr/>
            </p:nvSpPr>
            <p:spPr>
              <a:xfrm>
                <a:off x="8753181" y="6157627"/>
                <a:ext cx="218317" cy="218747"/>
              </a:xfrm>
              <a:custGeom>
                <a:avLst/>
                <a:gdLst>
                  <a:gd name="csX0" fmla="*/ 133901 w 218317"/>
                  <a:gd name="csY0" fmla="*/ 65273 h 218747"/>
                  <a:gd name="csX1" fmla="*/ 132860 w 218317"/>
                  <a:gd name="csY1" fmla="*/ 71947 h 218747"/>
                  <a:gd name="csX2" fmla="*/ 157721 w 218317"/>
                  <a:gd name="csY2" fmla="*/ 48005 h 218747"/>
                  <a:gd name="csX3" fmla="*/ 190357 w 218317"/>
                  <a:gd name="csY3" fmla="*/ 39249 h 218747"/>
                  <a:gd name="csX4" fmla="*/ 214115 w 218317"/>
                  <a:gd name="csY4" fmla="*/ 61231 h 218747"/>
                  <a:gd name="csX5" fmla="*/ 208298 w 218317"/>
                  <a:gd name="csY5" fmla="*/ 82050 h 218747"/>
                  <a:gd name="csX6" fmla="*/ 191582 w 218317"/>
                  <a:gd name="csY6" fmla="*/ 96378 h 218747"/>
                  <a:gd name="csX7" fmla="*/ 161150 w 218317"/>
                  <a:gd name="csY7" fmla="*/ 110278 h 218747"/>
                  <a:gd name="csX8" fmla="*/ 199603 w 218317"/>
                  <a:gd name="csY8" fmla="*/ 120626 h 218747"/>
                  <a:gd name="csX9" fmla="*/ 217667 w 218317"/>
                  <a:gd name="csY9" fmla="*/ 143895 h 218747"/>
                  <a:gd name="csX10" fmla="*/ 211605 w 218317"/>
                  <a:gd name="csY10" fmla="*/ 168571 h 218747"/>
                  <a:gd name="csX11" fmla="*/ 152148 w 218317"/>
                  <a:gd name="csY11" fmla="*/ 171633 h 218747"/>
                  <a:gd name="csX12" fmla="*/ 134330 w 218317"/>
                  <a:gd name="csY12" fmla="*/ 155038 h 218747"/>
                  <a:gd name="csX13" fmla="*/ 121042 w 218317"/>
                  <a:gd name="csY13" fmla="*/ 202616 h 218747"/>
                  <a:gd name="csX14" fmla="*/ 82160 w 218317"/>
                  <a:gd name="csY14" fmla="*/ 217189 h 218747"/>
                  <a:gd name="csX15" fmla="*/ 61464 w 218317"/>
                  <a:gd name="csY15" fmla="*/ 181552 h 218747"/>
                  <a:gd name="csX16" fmla="*/ 68689 w 218317"/>
                  <a:gd name="csY16" fmla="*/ 155651 h 218747"/>
                  <a:gd name="csX17" fmla="*/ 79466 w 218317"/>
                  <a:gd name="csY17" fmla="*/ 136853 h 218747"/>
                  <a:gd name="csX18" fmla="*/ 35563 w 218317"/>
                  <a:gd name="csY18" fmla="*/ 139118 h 218747"/>
                  <a:gd name="csX19" fmla="*/ 2926 w 218317"/>
                  <a:gd name="csY19" fmla="*/ 113891 h 218747"/>
                  <a:gd name="csX20" fmla="*/ 11376 w 218317"/>
                  <a:gd name="csY20" fmla="*/ 75253 h 218747"/>
                  <a:gd name="csX21" fmla="*/ 50381 w 218317"/>
                  <a:gd name="csY21" fmla="*/ 71457 h 218747"/>
                  <a:gd name="csX22" fmla="*/ 76588 w 218317"/>
                  <a:gd name="csY22" fmla="*/ 80642 h 218747"/>
                  <a:gd name="csX23" fmla="*/ 69056 w 218317"/>
                  <a:gd name="csY23" fmla="*/ 53822 h 218747"/>
                  <a:gd name="csX24" fmla="*/ 67893 w 218317"/>
                  <a:gd name="csY24" fmla="*/ 26941 h 218747"/>
                  <a:gd name="csX25" fmla="*/ 92018 w 218317"/>
                  <a:gd name="csY25" fmla="*/ 1224 h 218747"/>
                  <a:gd name="csX26" fmla="*/ 125451 w 218317"/>
                  <a:gd name="csY26" fmla="*/ 11205 h 218747"/>
                  <a:gd name="csX27" fmla="*/ 133473 w 218317"/>
                  <a:gd name="csY27" fmla="*/ 29696 h 218747"/>
                  <a:gd name="csX28" fmla="*/ 133717 w 218317"/>
                  <a:gd name="csY28" fmla="*/ 65273 h 218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18317" h="218747">
                    <a:moveTo>
                      <a:pt x="133901" y="65273"/>
                    </a:moveTo>
                    <a:cubicBezTo>
                      <a:pt x="133534" y="67416"/>
                      <a:pt x="133167" y="69681"/>
                      <a:pt x="132860" y="71947"/>
                    </a:cubicBezTo>
                    <a:cubicBezTo>
                      <a:pt x="140453" y="63252"/>
                      <a:pt x="148169" y="54496"/>
                      <a:pt x="157721" y="48005"/>
                    </a:cubicBezTo>
                    <a:cubicBezTo>
                      <a:pt x="167273" y="41515"/>
                      <a:pt x="178968" y="37412"/>
                      <a:pt x="190357" y="39249"/>
                    </a:cubicBezTo>
                    <a:cubicBezTo>
                      <a:pt x="201747" y="41086"/>
                      <a:pt x="212401" y="49781"/>
                      <a:pt x="214115" y="61231"/>
                    </a:cubicBezTo>
                    <a:cubicBezTo>
                      <a:pt x="215217" y="68518"/>
                      <a:pt x="212646" y="76049"/>
                      <a:pt x="208298" y="82050"/>
                    </a:cubicBezTo>
                    <a:cubicBezTo>
                      <a:pt x="203951" y="88051"/>
                      <a:pt x="197950" y="92582"/>
                      <a:pt x="191582" y="96378"/>
                    </a:cubicBezTo>
                    <a:cubicBezTo>
                      <a:pt x="182030" y="102134"/>
                      <a:pt x="171620" y="106359"/>
                      <a:pt x="161150" y="110278"/>
                    </a:cubicBezTo>
                    <a:cubicBezTo>
                      <a:pt x="174743" y="108747"/>
                      <a:pt x="188030" y="113401"/>
                      <a:pt x="199603" y="120626"/>
                    </a:cubicBezTo>
                    <a:cubicBezTo>
                      <a:pt x="208176" y="125953"/>
                      <a:pt x="215463" y="134036"/>
                      <a:pt x="217667" y="143895"/>
                    </a:cubicBezTo>
                    <a:cubicBezTo>
                      <a:pt x="219565" y="152467"/>
                      <a:pt x="217238" y="161836"/>
                      <a:pt x="211605" y="168571"/>
                    </a:cubicBezTo>
                    <a:cubicBezTo>
                      <a:pt x="196909" y="185961"/>
                      <a:pt x="169355" y="182961"/>
                      <a:pt x="152148" y="171633"/>
                    </a:cubicBezTo>
                    <a:cubicBezTo>
                      <a:pt x="145597" y="167285"/>
                      <a:pt x="140453" y="159999"/>
                      <a:pt x="134330" y="155038"/>
                    </a:cubicBezTo>
                    <a:cubicBezTo>
                      <a:pt x="142106" y="167346"/>
                      <a:pt x="128574" y="192513"/>
                      <a:pt x="121042" y="202616"/>
                    </a:cubicBezTo>
                    <a:cubicBezTo>
                      <a:pt x="112164" y="214495"/>
                      <a:pt x="96121" y="222211"/>
                      <a:pt x="82160" y="217189"/>
                    </a:cubicBezTo>
                    <a:cubicBezTo>
                      <a:pt x="68322" y="212230"/>
                      <a:pt x="60790" y="196248"/>
                      <a:pt x="61464" y="181552"/>
                    </a:cubicBezTo>
                    <a:cubicBezTo>
                      <a:pt x="61892" y="172490"/>
                      <a:pt x="64770" y="163795"/>
                      <a:pt x="68689" y="155651"/>
                    </a:cubicBezTo>
                    <a:cubicBezTo>
                      <a:pt x="70648" y="151549"/>
                      <a:pt x="75241" y="139057"/>
                      <a:pt x="79466" y="136853"/>
                    </a:cubicBezTo>
                    <a:cubicBezTo>
                      <a:pt x="67403" y="142976"/>
                      <a:pt x="48421" y="142302"/>
                      <a:pt x="35563" y="139118"/>
                    </a:cubicBezTo>
                    <a:cubicBezTo>
                      <a:pt x="21724" y="135690"/>
                      <a:pt x="8743" y="126872"/>
                      <a:pt x="2926" y="113891"/>
                    </a:cubicBezTo>
                    <a:cubicBezTo>
                      <a:pt x="-2891" y="100909"/>
                      <a:pt x="-13" y="83826"/>
                      <a:pt x="11376" y="75253"/>
                    </a:cubicBezTo>
                    <a:cubicBezTo>
                      <a:pt x="22214" y="67171"/>
                      <a:pt x="37277" y="68212"/>
                      <a:pt x="50381" y="71457"/>
                    </a:cubicBezTo>
                    <a:cubicBezTo>
                      <a:pt x="54728" y="72498"/>
                      <a:pt x="73465" y="82479"/>
                      <a:pt x="76588" y="80642"/>
                    </a:cubicBezTo>
                    <a:cubicBezTo>
                      <a:pt x="79466" y="78989"/>
                      <a:pt x="70158" y="58292"/>
                      <a:pt x="69056" y="53822"/>
                    </a:cubicBezTo>
                    <a:cubicBezTo>
                      <a:pt x="66913" y="45004"/>
                      <a:pt x="65750" y="35759"/>
                      <a:pt x="67893" y="26941"/>
                    </a:cubicBezTo>
                    <a:cubicBezTo>
                      <a:pt x="70771" y="15001"/>
                      <a:pt x="80201" y="4653"/>
                      <a:pt x="92018" y="1224"/>
                    </a:cubicBezTo>
                    <a:cubicBezTo>
                      <a:pt x="103836" y="-2205"/>
                      <a:pt x="117613" y="1714"/>
                      <a:pt x="125451" y="11205"/>
                    </a:cubicBezTo>
                    <a:cubicBezTo>
                      <a:pt x="129738" y="16470"/>
                      <a:pt x="132187" y="23022"/>
                      <a:pt x="133473" y="29696"/>
                    </a:cubicBezTo>
                    <a:cubicBezTo>
                      <a:pt x="135800" y="41698"/>
                      <a:pt x="135738" y="53332"/>
                      <a:pt x="133717" y="65273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82" name="타원 581">
                <a:extLst>
                  <a:ext uri="{FF2B5EF4-FFF2-40B4-BE49-F238E27FC236}">
                    <a16:creationId xmlns:a16="http://schemas.microsoft.com/office/drawing/2014/main" id="{3C595095-A8B1-3F1D-E122-52B7280D0D12}"/>
                  </a:ext>
                </a:extLst>
              </p:cNvPr>
              <p:cNvSpPr/>
              <p:nvPr/>
            </p:nvSpPr>
            <p:spPr>
              <a:xfrm>
                <a:off x="8835647" y="6235269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427A48AA-F74C-254A-58CE-6F174DD64B2B}"/>
              </a:ext>
            </a:extLst>
          </p:cNvPr>
          <p:cNvSpPr/>
          <p:nvPr userDrawn="1"/>
        </p:nvSpPr>
        <p:spPr>
          <a:xfrm>
            <a:off x="393938" y="362024"/>
            <a:ext cx="3780407" cy="523104"/>
          </a:xfrm>
          <a:custGeom>
            <a:avLst/>
            <a:gdLst>
              <a:gd name="csX0" fmla="*/ 261552 w 3780407"/>
              <a:gd name="csY0" fmla="*/ 0 h 523104"/>
              <a:gd name="csX1" fmla="*/ 363360 w 3780407"/>
              <a:gd name="csY1" fmla="*/ 20554 h 523104"/>
              <a:gd name="csX2" fmla="*/ 375213 w 3780407"/>
              <a:gd name="csY2" fmla="*/ 26988 h 523104"/>
              <a:gd name="csX3" fmla="*/ 387067 w 3780407"/>
              <a:gd name="csY3" fmla="*/ 20554 h 523104"/>
              <a:gd name="csX4" fmla="*/ 488875 w 3780407"/>
              <a:gd name="csY4" fmla="*/ 0 h 523104"/>
              <a:gd name="csX5" fmla="*/ 590683 w 3780407"/>
              <a:gd name="csY5" fmla="*/ 20554 h 523104"/>
              <a:gd name="csX6" fmla="*/ 634137 w 3780407"/>
              <a:gd name="csY6" fmla="*/ 44141 h 523104"/>
              <a:gd name="csX7" fmla="*/ 677593 w 3780407"/>
              <a:gd name="csY7" fmla="*/ 20554 h 523104"/>
              <a:gd name="csX8" fmla="*/ 779400 w 3780407"/>
              <a:gd name="csY8" fmla="*/ 0 h 523104"/>
              <a:gd name="csX9" fmla="*/ 881208 w 3780407"/>
              <a:gd name="csY9" fmla="*/ 20554 h 523104"/>
              <a:gd name="csX10" fmla="*/ 910177 w 3780407"/>
              <a:gd name="csY10" fmla="*/ 36278 h 523104"/>
              <a:gd name="csX11" fmla="*/ 939144 w 3780407"/>
              <a:gd name="csY11" fmla="*/ 20554 h 523104"/>
              <a:gd name="csX12" fmla="*/ 1040952 w 3780407"/>
              <a:gd name="csY12" fmla="*/ 0 h 523104"/>
              <a:gd name="csX13" fmla="*/ 1056984 w 3780407"/>
              <a:gd name="csY13" fmla="*/ 1616 h 523104"/>
              <a:gd name="csX14" fmla="*/ 1073015 w 3780407"/>
              <a:gd name="csY14" fmla="*/ 0 h 523104"/>
              <a:gd name="csX15" fmla="*/ 1174823 w 3780407"/>
              <a:gd name="csY15" fmla="*/ 20554 h 523104"/>
              <a:gd name="csX16" fmla="*/ 1186676 w 3780407"/>
              <a:gd name="csY16" fmla="*/ 26988 h 523104"/>
              <a:gd name="csX17" fmla="*/ 1198530 w 3780407"/>
              <a:gd name="csY17" fmla="*/ 20554 h 523104"/>
              <a:gd name="csX18" fmla="*/ 1300338 w 3780407"/>
              <a:gd name="csY18" fmla="*/ 0 h 523104"/>
              <a:gd name="csX19" fmla="*/ 1402146 w 3780407"/>
              <a:gd name="csY19" fmla="*/ 20554 h 523104"/>
              <a:gd name="csX20" fmla="*/ 1445600 w 3780407"/>
              <a:gd name="csY20" fmla="*/ 44141 h 523104"/>
              <a:gd name="csX21" fmla="*/ 1489055 w 3780407"/>
              <a:gd name="csY21" fmla="*/ 20554 h 523104"/>
              <a:gd name="csX22" fmla="*/ 1590863 w 3780407"/>
              <a:gd name="csY22" fmla="*/ 0 h 523104"/>
              <a:gd name="csX23" fmla="*/ 1692671 w 3780407"/>
              <a:gd name="csY23" fmla="*/ 20554 h 523104"/>
              <a:gd name="csX24" fmla="*/ 1721640 w 3780407"/>
              <a:gd name="csY24" fmla="*/ 36278 h 523104"/>
              <a:gd name="csX25" fmla="*/ 1750607 w 3780407"/>
              <a:gd name="csY25" fmla="*/ 20554 h 523104"/>
              <a:gd name="csX26" fmla="*/ 1852415 w 3780407"/>
              <a:gd name="csY26" fmla="*/ 0 h 523104"/>
              <a:gd name="csX27" fmla="*/ 1879412 w 3780407"/>
              <a:gd name="csY27" fmla="*/ 2721 h 523104"/>
              <a:gd name="csX28" fmla="*/ 1906408 w 3780407"/>
              <a:gd name="csY28" fmla="*/ 0 h 523104"/>
              <a:gd name="csX29" fmla="*/ 2008216 w 3780407"/>
              <a:gd name="csY29" fmla="*/ 20554 h 523104"/>
              <a:gd name="csX30" fmla="*/ 2020069 w 3780407"/>
              <a:gd name="csY30" fmla="*/ 26988 h 523104"/>
              <a:gd name="csX31" fmla="*/ 2031923 w 3780407"/>
              <a:gd name="csY31" fmla="*/ 20554 h 523104"/>
              <a:gd name="csX32" fmla="*/ 2133731 w 3780407"/>
              <a:gd name="csY32" fmla="*/ 0 h 523104"/>
              <a:gd name="csX33" fmla="*/ 2235539 w 3780407"/>
              <a:gd name="csY33" fmla="*/ 20554 h 523104"/>
              <a:gd name="csX34" fmla="*/ 2278993 w 3780407"/>
              <a:gd name="csY34" fmla="*/ 44141 h 523104"/>
              <a:gd name="csX35" fmla="*/ 2322449 w 3780407"/>
              <a:gd name="csY35" fmla="*/ 20554 h 523104"/>
              <a:gd name="csX36" fmla="*/ 2424257 w 3780407"/>
              <a:gd name="csY36" fmla="*/ 0 h 523104"/>
              <a:gd name="csX37" fmla="*/ 2526065 w 3780407"/>
              <a:gd name="csY37" fmla="*/ 20554 h 523104"/>
              <a:gd name="csX38" fmla="*/ 2555033 w 3780407"/>
              <a:gd name="csY38" fmla="*/ 36278 h 523104"/>
              <a:gd name="csX39" fmla="*/ 2584000 w 3780407"/>
              <a:gd name="csY39" fmla="*/ 20554 h 523104"/>
              <a:gd name="csX40" fmla="*/ 2685808 w 3780407"/>
              <a:gd name="csY40" fmla="*/ 0 h 523104"/>
              <a:gd name="csX41" fmla="*/ 2712632 w 3780407"/>
              <a:gd name="csY41" fmla="*/ 2704 h 523104"/>
              <a:gd name="csX42" fmla="*/ 2739455 w 3780407"/>
              <a:gd name="csY42" fmla="*/ 0 h 523104"/>
              <a:gd name="csX43" fmla="*/ 2841263 w 3780407"/>
              <a:gd name="csY43" fmla="*/ 20554 h 523104"/>
              <a:gd name="csX44" fmla="*/ 2853116 w 3780407"/>
              <a:gd name="csY44" fmla="*/ 26988 h 523104"/>
              <a:gd name="csX45" fmla="*/ 2864970 w 3780407"/>
              <a:gd name="csY45" fmla="*/ 20554 h 523104"/>
              <a:gd name="csX46" fmla="*/ 2966778 w 3780407"/>
              <a:gd name="csY46" fmla="*/ 0 h 523104"/>
              <a:gd name="csX47" fmla="*/ 3068586 w 3780407"/>
              <a:gd name="csY47" fmla="*/ 20554 h 523104"/>
              <a:gd name="csX48" fmla="*/ 3112040 w 3780407"/>
              <a:gd name="csY48" fmla="*/ 44141 h 523104"/>
              <a:gd name="csX49" fmla="*/ 3155496 w 3780407"/>
              <a:gd name="csY49" fmla="*/ 20554 h 523104"/>
              <a:gd name="csX50" fmla="*/ 3257304 w 3780407"/>
              <a:gd name="csY50" fmla="*/ 0 h 523104"/>
              <a:gd name="csX51" fmla="*/ 3359112 w 3780407"/>
              <a:gd name="csY51" fmla="*/ 20554 h 523104"/>
              <a:gd name="csX52" fmla="*/ 3388080 w 3780407"/>
              <a:gd name="csY52" fmla="*/ 36278 h 523104"/>
              <a:gd name="csX53" fmla="*/ 3417047 w 3780407"/>
              <a:gd name="csY53" fmla="*/ 20554 h 523104"/>
              <a:gd name="csX54" fmla="*/ 3518855 w 3780407"/>
              <a:gd name="csY54" fmla="*/ 0 h 523104"/>
              <a:gd name="csX55" fmla="*/ 3780407 w 3780407"/>
              <a:gd name="csY55" fmla="*/ 261552 h 523104"/>
              <a:gd name="csX56" fmla="*/ 3518855 w 3780407"/>
              <a:gd name="csY56" fmla="*/ 523104 h 523104"/>
              <a:gd name="csX57" fmla="*/ 3417047 w 3780407"/>
              <a:gd name="csY57" fmla="*/ 502550 h 523104"/>
              <a:gd name="csX58" fmla="*/ 3388080 w 3780407"/>
              <a:gd name="csY58" fmla="*/ 486826 h 523104"/>
              <a:gd name="csX59" fmla="*/ 3359112 w 3780407"/>
              <a:gd name="csY59" fmla="*/ 502550 h 523104"/>
              <a:gd name="csX60" fmla="*/ 3257304 w 3780407"/>
              <a:gd name="csY60" fmla="*/ 523104 h 523104"/>
              <a:gd name="csX61" fmla="*/ 3155496 w 3780407"/>
              <a:gd name="csY61" fmla="*/ 502550 h 523104"/>
              <a:gd name="csX62" fmla="*/ 3112040 w 3780407"/>
              <a:gd name="csY62" fmla="*/ 478964 h 523104"/>
              <a:gd name="csX63" fmla="*/ 3068586 w 3780407"/>
              <a:gd name="csY63" fmla="*/ 502550 h 523104"/>
              <a:gd name="csX64" fmla="*/ 2966778 w 3780407"/>
              <a:gd name="csY64" fmla="*/ 523104 h 523104"/>
              <a:gd name="csX65" fmla="*/ 2864970 w 3780407"/>
              <a:gd name="csY65" fmla="*/ 502550 h 523104"/>
              <a:gd name="csX66" fmla="*/ 2853116 w 3780407"/>
              <a:gd name="csY66" fmla="*/ 496116 h 523104"/>
              <a:gd name="csX67" fmla="*/ 2841263 w 3780407"/>
              <a:gd name="csY67" fmla="*/ 502550 h 523104"/>
              <a:gd name="csX68" fmla="*/ 2739455 w 3780407"/>
              <a:gd name="csY68" fmla="*/ 523104 h 523104"/>
              <a:gd name="csX69" fmla="*/ 2712632 w 3780407"/>
              <a:gd name="csY69" fmla="*/ 520400 h 523104"/>
              <a:gd name="csX70" fmla="*/ 2685808 w 3780407"/>
              <a:gd name="csY70" fmla="*/ 523104 h 523104"/>
              <a:gd name="csX71" fmla="*/ 2584000 w 3780407"/>
              <a:gd name="csY71" fmla="*/ 502550 h 523104"/>
              <a:gd name="csX72" fmla="*/ 2555033 w 3780407"/>
              <a:gd name="csY72" fmla="*/ 486826 h 523104"/>
              <a:gd name="csX73" fmla="*/ 2526065 w 3780407"/>
              <a:gd name="csY73" fmla="*/ 502550 h 523104"/>
              <a:gd name="csX74" fmla="*/ 2424257 w 3780407"/>
              <a:gd name="csY74" fmla="*/ 523104 h 523104"/>
              <a:gd name="csX75" fmla="*/ 2322449 w 3780407"/>
              <a:gd name="csY75" fmla="*/ 502550 h 523104"/>
              <a:gd name="csX76" fmla="*/ 2278993 w 3780407"/>
              <a:gd name="csY76" fmla="*/ 478964 h 523104"/>
              <a:gd name="csX77" fmla="*/ 2235539 w 3780407"/>
              <a:gd name="csY77" fmla="*/ 502550 h 523104"/>
              <a:gd name="csX78" fmla="*/ 2133731 w 3780407"/>
              <a:gd name="csY78" fmla="*/ 523104 h 523104"/>
              <a:gd name="csX79" fmla="*/ 2031923 w 3780407"/>
              <a:gd name="csY79" fmla="*/ 502550 h 523104"/>
              <a:gd name="csX80" fmla="*/ 2020069 w 3780407"/>
              <a:gd name="csY80" fmla="*/ 496116 h 523104"/>
              <a:gd name="csX81" fmla="*/ 2008216 w 3780407"/>
              <a:gd name="csY81" fmla="*/ 502550 h 523104"/>
              <a:gd name="csX82" fmla="*/ 1906408 w 3780407"/>
              <a:gd name="csY82" fmla="*/ 523104 h 523104"/>
              <a:gd name="csX83" fmla="*/ 1879412 w 3780407"/>
              <a:gd name="csY83" fmla="*/ 520383 h 523104"/>
              <a:gd name="csX84" fmla="*/ 1852415 w 3780407"/>
              <a:gd name="csY84" fmla="*/ 523104 h 523104"/>
              <a:gd name="csX85" fmla="*/ 1750607 w 3780407"/>
              <a:gd name="csY85" fmla="*/ 502550 h 523104"/>
              <a:gd name="csX86" fmla="*/ 1721640 w 3780407"/>
              <a:gd name="csY86" fmla="*/ 486826 h 523104"/>
              <a:gd name="csX87" fmla="*/ 1692671 w 3780407"/>
              <a:gd name="csY87" fmla="*/ 502550 h 523104"/>
              <a:gd name="csX88" fmla="*/ 1590863 w 3780407"/>
              <a:gd name="csY88" fmla="*/ 523104 h 523104"/>
              <a:gd name="csX89" fmla="*/ 1489055 w 3780407"/>
              <a:gd name="csY89" fmla="*/ 502550 h 523104"/>
              <a:gd name="csX90" fmla="*/ 1445600 w 3780407"/>
              <a:gd name="csY90" fmla="*/ 478964 h 523104"/>
              <a:gd name="csX91" fmla="*/ 1402146 w 3780407"/>
              <a:gd name="csY91" fmla="*/ 502550 h 523104"/>
              <a:gd name="csX92" fmla="*/ 1300338 w 3780407"/>
              <a:gd name="csY92" fmla="*/ 523104 h 523104"/>
              <a:gd name="csX93" fmla="*/ 1198530 w 3780407"/>
              <a:gd name="csY93" fmla="*/ 502550 h 523104"/>
              <a:gd name="csX94" fmla="*/ 1186676 w 3780407"/>
              <a:gd name="csY94" fmla="*/ 496116 h 523104"/>
              <a:gd name="csX95" fmla="*/ 1174823 w 3780407"/>
              <a:gd name="csY95" fmla="*/ 502550 h 523104"/>
              <a:gd name="csX96" fmla="*/ 1073015 w 3780407"/>
              <a:gd name="csY96" fmla="*/ 523104 h 523104"/>
              <a:gd name="csX97" fmla="*/ 1056984 w 3780407"/>
              <a:gd name="csY97" fmla="*/ 521488 h 523104"/>
              <a:gd name="csX98" fmla="*/ 1040952 w 3780407"/>
              <a:gd name="csY98" fmla="*/ 523104 h 523104"/>
              <a:gd name="csX99" fmla="*/ 939144 w 3780407"/>
              <a:gd name="csY99" fmla="*/ 502550 h 523104"/>
              <a:gd name="csX100" fmla="*/ 910177 w 3780407"/>
              <a:gd name="csY100" fmla="*/ 486826 h 523104"/>
              <a:gd name="csX101" fmla="*/ 881208 w 3780407"/>
              <a:gd name="csY101" fmla="*/ 502550 h 523104"/>
              <a:gd name="csX102" fmla="*/ 779400 w 3780407"/>
              <a:gd name="csY102" fmla="*/ 523104 h 523104"/>
              <a:gd name="csX103" fmla="*/ 677593 w 3780407"/>
              <a:gd name="csY103" fmla="*/ 502550 h 523104"/>
              <a:gd name="csX104" fmla="*/ 634137 w 3780407"/>
              <a:gd name="csY104" fmla="*/ 478964 h 523104"/>
              <a:gd name="csX105" fmla="*/ 590683 w 3780407"/>
              <a:gd name="csY105" fmla="*/ 502550 h 523104"/>
              <a:gd name="csX106" fmla="*/ 488875 w 3780407"/>
              <a:gd name="csY106" fmla="*/ 523104 h 523104"/>
              <a:gd name="csX107" fmla="*/ 387067 w 3780407"/>
              <a:gd name="csY107" fmla="*/ 502550 h 523104"/>
              <a:gd name="csX108" fmla="*/ 375213 w 3780407"/>
              <a:gd name="csY108" fmla="*/ 496116 h 523104"/>
              <a:gd name="csX109" fmla="*/ 363360 w 3780407"/>
              <a:gd name="csY109" fmla="*/ 502550 h 523104"/>
              <a:gd name="csX110" fmla="*/ 261552 w 3780407"/>
              <a:gd name="csY110" fmla="*/ 523104 h 523104"/>
              <a:gd name="csX111" fmla="*/ 0 w 3780407"/>
              <a:gd name="csY111" fmla="*/ 261552 h 523104"/>
              <a:gd name="csX112" fmla="*/ 261552 w 3780407"/>
              <a:gd name="csY112" fmla="*/ 0 h 5231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</a:cxnLst>
            <a:rect l="l" t="t" r="r" b="b"/>
            <a:pathLst>
              <a:path w="3780407" h="523104">
                <a:moveTo>
                  <a:pt x="261552" y="0"/>
                </a:moveTo>
                <a:cubicBezTo>
                  <a:pt x="297664" y="0"/>
                  <a:pt x="332068" y="7319"/>
                  <a:pt x="363360" y="20554"/>
                </a:cubicBezTo>
                <a:lnTo>
                  <a:pt x="375213" y="26988"/>
                </a:lnTo>
                <a:lnTo>
                  <a:pt x="387067" y="20554"/>
                </a:lnTo>
                <a:cubicBezTo>
                  <a:pt x="418359" y="7319"/>
                  <a:pt x="452762" y="0"/>
                  <a:pt x="488875" y="0"/>
                </a:cubicBezTo>
                <a:cubicBezTo>
                  <a:pt x="524987" y="0"/>
                  <a:pt x="559391" y="7319"/>
                  <a:pt x="590683" y="20554"/>
                </a:cubicBezTo>
                <a:lnTo>
                  <a:pt x="634137" y="44141"/>
                </a:lnTo>
                <a:lnTo>
                  <a:pt x="677593" y="20554"/>
                </a:lnTo>
                <a:cubicBezTo>
                  <a:pt x="708885" y="7319"/>
                  <a:pt x="743287" y="0"/>
                  <a:pt x="779400" y="0"/>
                </a:cubicBezTo>
                <a:cubicBezTo>
                  <a:pt x="815514" y="0"/>
                  <a:pt x="849916" y="7319"/>
                  <a:pt x="881208" y="20554"/>
                </a:cubicBezTo>
                <a:lnTo>
                  <a:pt x="910177" y="36278"/>
                </a:lnTo>
                <a:lnTo>
                  <a:pt x="939144" y="20554"/>
                </a:lnTo>
                <a:cubicBezTo>
                  <a:pt x="970436" y="7319"/>
                  <a:pt x="1004840" y="0"/>
                  <a:pt x="1040952" y="0"/>
                </a:cubicBezTo>
                <a:lnTo>
                  <a:pt x="1056984" y="1616"/>
                </a:lnTo>
                <a:lnTo>
                  <a:pt x="1073015" y="0"/>
                </a:lnTo>
                <a:cubicBezTo>
                  <a:pt x="1109127" y="0"/>
                  <a:pt x="1143531" y="7319"/>
                  <a:pt x="1174823" y="20554"/>
                </a:cubicBezTo>
                <a:lnTo>
                  <a:pt x="1186676" y="26988"/>
                </a:lnTo>
                <a:lnTo>
                  <a:pt x="1198530" y="20554"/>
                </a:lnTo>
                <a:cubicBezTo>
                  <a:pt x="1229822" y="7319"/>
                  <a:pt x="1264225" y="0"/>
                  <a:pt x="1300338" y="0"/>
                </a:cubicBezTo>
                <a:cubicBezTo>
                  <a:pt x="1336451" y="0"/>
                  <a:pt x="1370854" y="7319"/>
                  <a:pt x="1402146" y="20554"/>
                </a:cubicBezTo>
                <a:lnTo>
                  <a:pt x="1445600" y="44141"/>
                </a:lnTo>
                <a:lnTo>
                  <a:pt x="1489055" y="20554"/>
                </a:lnTo>
                <a:cubicBezTo>
                  <a:pt x="1520348" y="7319"/>
                  <a:pt x="1554750" y="0"/>
                  <a:pt x="1590863" y="0"/>
                </a:cubicBezTo>
                <a:cubicBezTo>
                  <a:pt x="1626977" y="0"/>
                  <a:pt x="1661379" y="7319"/>
                  <a:pt x="1692671" y="20554"/>
                </a:cubicBezTo>
                <a:lnTo>
                  <a:pt x="1721640" y="36278"/>
                </a:lnTo>
                <a:lnTo>
                  <a:pt x="1750607" y="20554"/>
                </a:lnTo>
                <a:cubicBezTo>
                  <a:pt x="1781899" y="7319"/>
                  <a:pt x="1816303" y="0"/>
                  <a:pt x="1852415" y="0"/>
                </a:cubicBezTo>
                <a:lnTo>
                  <a:pt x="1879412" y="2721"/>
                </a:lnTo>
                <a:lnTo>
                  <a:pt x="1906408" y="0"/>
                </a:lnTo>
                <a:cubicBezTo>
                  <a:pt x="1942520" y="0"/>
                  <a:pt x="1976924" y="7319"/>
                  <a:pt x="2008216" y="20554"/>
                </a:cubicBezTo>
                <a:lnTo>
                  <a:pt x="2020069" y="26988"/>
                </a:lnTo>
                <a:lnTo>
                  <a:pt x="2031923" y="20554"/>
                </a:lnTo>
                <a:cubicBezTo>
                  <a:pt x="2063215" y="7319"/>
                  <a:pt x="2097618" y="0"/>
                  <a:pt x="2133731" y="0"/>
                </a:cubicBezTo>
                <a:cubicBezTo>
                  <a:pt x="2169843" y="0"/>
                  <a:pt x="2204247" y="7319"/>
                  <a:pt x="2235539" y="20554"/>
                </a:cubicBezTo>
                <a:lnTo>
                  <a:pt x="2278993" y="44141"/>
                </a:lnTo>
                <a:lnTo>
                  <a:pt x="2322449" y="20554"/>
                </a:lnTo>
                <a:cubicBezTo>
                  <a:pt x="2353741" y="7319"/>
                  <a:pt x="2388143" y="0"/>
                  <a:pt x="2424257" y="0"/>
                </a:cubicBezTo>
                <a:cubicBezTo>
                  <a:pt x="2460370" y="0"/>
                  <a:pt x="2494772" y="7319"/>
                  <a:pt x="2526065" y="20554"/>
                </a:cubicBezTo>
                <a:lnTo>
                  <a:pt x="2555033" y="36278"/>
                </a:lnTo>
                <a:lnTo>
                  <a:pt x="2584000" y="20554"/>
                </a:lnTo>
                <a:cubicBezTo>
                  <a:pt x="2615292" y="7319"/>
                  <a:pt x="2649696" y="0"/>
                  <a:pt x="2685808" y="0"/>
                </a:cubicBezTo>
                <a:lnTo>
                  <a:pt x="2712632" y="2704"/>
                </a:lnTo>
                <a:lnTo>
                  <a:pt x="2739455" y="0"/>
                </a:lnTo>
                <a:cubicBezTo>
                  <a:pt x="2775567" y="0"/>
                  <a:pt x="2809971" y="7319"/>
                  <a:pt x="2841263" y="20554"/>
                </a:cubicBezTo>
                <a:lnTo>
                  <a:pt x="2853116" y="26988"/>
                </a:lnTo>
                <a:lnTo>
                  <a:pt x="2864970" y="20554"/>
                </a:lnTo>
                <a:cubicBezTo>
                  <a:pt x="2896262" y="7319"/>
                  <a:pt x="2930665" y="0"/>
                  <a:pt x="2966778" y="0"/>
                </a:cubicBezTo>
                <a:cubicBezTo>
                  <a:pt x="3002890" y="0"/>
                  <a:pt x="3037294" y="7319"/>
                  <a:pt x="3068586" y="20554"/>
                </a:cubicBezTo>
                <a:lnTo>
                  <a:pt x="3112040" y="44141"/>
                </a:lnTo>
                <a:lnTo>
                  <a:pt x="3155496" y="20554"/>
                </a:lnTo>
                <a:cubicBezTo>
                  <a:pt x="3186788" y="7319"/>
                  <a:pt x="3221190" y="0"/>
                  <a:pt x="3257304" y="0"/>
                </a:cubicBezTo>
                <a:cubicBezTo>
                  <a:pt x="3293417" y="0"/>
                  <a:pt x="3327819" y="7319"/>
                  <a:pt x="3359112" y="20554"/>
                </a:cubicBezTo>
                <a:lnTo>
                  <a:pt x="3388080" y="36278"/>
                </a:lnTo>
                <a:lnTo>
                  <a:pt x="3417047" y="20554"/>
                </a:lnTo>
                <a:cubicBezTo>
                  <a:pt x="3448339" y="7319"/>
                  <a:pt x="3482743" y="0"/>
                  <a:pt x="3518855" y="0"/>
                </a:cubicBezTo>
                <a:cubicBezTo>
                  <a:pt x="3663306" y="0"/>
                  <a:pt x="3780407" y="117101"/>
                  <a:pt x="3780407" y="261552"/>
                </a:cubicBezTo>
                <a:cubicBezTo>
                  <a:pt x="3780407" y="406003"/>
                  <a:pt x="3663306" y="523104"/>
                  <a:pt x="3518855" y="523104"/>
                </a:cubicBezTo>
                <a:cubicBezTo>
                  <a:pt x="3482743" y="523104"/>
                  <a:pt x="3448339" y="515785"/>
                  <a:pt x="3417047" y="502550"/>
                </a:cubicBezTo>
                <a:lnTo>
                  <a:pt x="3388080" y="486826"/>
                </a:lnTo>
                <a:lnTo>
                  <a:pt x="3359112" y="502550"/>
                </a:lnTo>
                <a:cubicBezTo>
                  <a:pt x="3327819" y="515785"/>
                  <a:pt x="3293417" y="523104"/>
                  <a:pt x="3257304" y="523104"/>
                </a:cubicBezTo>
                <a:cubicBezTo>
                  <a:pt x="3221190" y="523104"/>
                  <a:pt x="3186788" y="515785"/>
                  <a:pt x="3155496" y="502550"/>
                </a:cubicBezTo>
                <a:lnTo>
                  <a:pt x="3112040" y="478964"/>
                </a:lnTo>
                <a:lnTo>
                  <a:pt x="3068586" y="502550"/>
                </a:lnTo>
                <a:cubicBezTo>
                  <a:pt x="3037294" y="515785"/>
                  <a:pt x="3002890" y="523104"/>
                  <a:pt x="2966778" y="523104"/>
                </a:cubicBezTo>
                <a:cubicBezTo>
                  <a:pt x="2930665" y="523104"/>
                  <a:pt x="2896262" y="515785"/>
                  <a:pt x="2864970" y="502550"/>
                </a:cubicBezTo>
                <a:lnTo>
                  <a:pt x="2853116" y="496116"/>
                </a:lnTo>
                <a:lnTo>
                  <a:pt x="2841263" y="502550"/>
                </a:lnTo>
                <a:cubicBezTo>
                  <a:pt x="2809971" y="515785"/>
                  <a:pt x="2775567" y="523104"/>
                  <a:pt x="2739455" y="523104"/>
                </a:cubicBezTo>
                <a:lnTo>
                  <a:pt x="2712632" y="520400"/>
                </a:lnTo>
                <a:lnTo>
                  <a:pt x="2685808" y="523104"/>
                </a:lnTo>
                <a:cubicBezTo>
                  <a:pt x="2649696" y="523104"/>
                  <a:pt x="2615292" y="515785"/>
                  <a:pt x="2584000" y="502550"/>
                </a:cubicBezTo>
                <a:lnTo>
                  <a:pt x="2555033" y="486826"/>
                </a:lnTo>
                <a:lnTo>
                  <a:pt x="2526065" y="502550"/>
                </a:lnTo>
                <a:cubicBezTo>
                  <a:pt x="2494772" y="515785"/>
                  <a:pt x="2460370" y="523104"/>
                  <a:pt x="2424257" y="523104"/>
                </a:cubicBezTo>
                <a:cubicBezTo>
                  <a:pt x="2388143" y="523104"/>
                  <a:pt x="2353741" y="515785"/>
                  <a:pt x="2322449" y="502550"/>
                </a:cubicBezTo>
                <a:lnTo>
                  <a:pt x="2278993" y="478964"/>
                </a:lnTo>
                <a:lnTo>
                  <a:pt x="2235539" y="502550"/>
                </a:lnTo>
                <a:cubicBezTo>
                  <a:pt x="2204247" y="515785"/>
                  <a:pt x="2169843" y="523104"/>
                  <a:pt x="2133731" y="523104"/>
                </a:cubicBezTo>
                <a:cubicBezTo>
                  <a:pt x="2097618" y="523104"/>
                  <a:pt x="2063215" y="515785"/>
                  <a:pt x="2031923" y="502550"/>
                </a:cubicBezTo>
                <a:lnTo>
                  <a:pt x="2020069" y="496116"/>
                </a:lnTo>
                <a:lnTo>
                  <a:pt x="2008216" y="502550"/>
                </a:lnTo>
                <a:cubicBezTo>
                  <a:pt x="1976924" y="515785"/>
                  <a:pt x="1942520" y="523104"/>
                  <a:pt x="1906408" y="523104"/>
                </a:cubicBezTo>
                <a:lnTo>
                  <a:pt x="1879412" y="520383"/>
                </a:lnTo>
                <a:lnTo>
                  <a:pt x="1852415" y="523104"/>
                </a:lnTo>
                <a:cubicBezTo>
                  <a:pt x="1816303" y="523104"/>
                  <a:pt x="1781899" y="515785"/>
                  <a:pt x="1750607" y="502550"/>
                </a:cubicBezTo>
                <a:lnTo>
                  <a:pt x="1721640" y="486826"/>
                </a:lnTo>
                <a:lnTo>
                  <a:pt x="1692671" y="502550"/>
                </a:lnTo>
                <a:cubicBezTo>
                  <a:pt x="1661379" y="515785"/>
                  <a:pt x="1626977" y="523104"/>
                  <a:pt x="1590863" y="523104"/>
                </a:cubicBezTo>
                <a:cubicBezTo>
                  <a:pt x="1554750" y="523104"/>
                  <a:pt x="1520348" y="515785"/>
                  <a:pt x="1489055" y="502550"/>
                </a:cubicBezTo>
                <a:lnTo>
                  <a:pt x="1445600" y="478964"/>
                </a:lnTo>
                <a:lnTo>
                  <a:pt x="1402146" y="502550"/>
                </a:lnTo>
                <a:cubicBezTo>
                  <a:pt x="1370854" y="515785"/>
                  <a:pt x="1336451" y="523104"/>
                  <a:pt x="1300338" y="523104"/>
                </a:cubicBezTo>
                <a:cubicBezTo>
                  <a:pt x="1264225" y="523104"/>
                  <a:pt x="1229822" y="515785"/>
                  <a:pt x="1198530" y="502550"/>
                </a:cubicBezTo>
                <a:lnTo>
                  <a:pt x="1186676" y="496116"/>
                </a:lnTo>
                <a:lnTo>
                  <a:pt x="1174823" y="502550"/>
                </a:lnTo>
                <a:cubicBezTo>
                  <a:pt x="1143531" y="515785"/>
                  <a:pt x="1109127" y="523104"/>
                  <a:pt x="1073015" y="523104"/>
                </a:cubicBezTo>
                <a:lnTo>
                  <a:pt x="1056984" y="521488"/>
                </a:lnTo>
                <a:lnTo>
                  <a:pt x="1040952" y="523104"/>
                </a:lnTo>
                <a:cubicBezTo>
                  <a:pt x="1004840" y="523104"/>
                  <a:pt x="970436" y="515785"/>
                  <a:pt x="939144" y="502550"/>
                </a:cubicBezTo>
                <a:lnTo>
                  <a:pt x="910177" y="486826"/>
                </a:lnTo>
                <a:lnTo>
                  <a:pt x="881208" y="502550"/>
                </a:lnTo>
                <a:cubicBezTo>
                  <a:pt x="849916" y="515785"/>
                  <a:pt x="815514" y="523104"/>
                  <a:pt x="779400" y="523104"/>
                </a:cubicBezTo>
                <a:cubicBezTo>
                  <a:pt x="743287" y="523104"/>
                  <a:pt x="708885" y="515785"/>
                  <a:pt x="677593" y="502550"/>
                </a:cubicBezTo>
                <a:lnTo>
                  <a:pt x="634137" y="478964"/>
                </a:lnTo>
                <a:lnTo>
                  <a:pt x="590683" y="502550"/>
                </a:lnTo>
                <a:cubicBezTo>
                  <a:pt x="559391" y="515785"/>
                  <a:pt x="524987" y="523104"/>
                  <a:pt x="488875" y="523104"/>
                </a:cubicBezTo>
                <a:cubicBezTo>
                  <a:pt x="452762" y="523104"/>
                  <a:pt x="418359" y="515785"/>
                  <a:pt x="387067" y="502550"/>
                </a:cubicBezTo>
                <a:lnTo>
                  <a:pt x="375213" y="496116"/>
                </a:lnTo>
                <a:lnTo>
                  <a:pt x="363360" y="502550"/>
                </a:lnTo>
                <a:cubicBezTo>
                  <a:pt x="332068" y="515785"/>
                  <a:pt x="297664" y="523104"/>
                  <a:pt x="261552" y="523104"/>
                </a:cubicBezTo>
                <a:cubicBezTo>
                  <a:pt x="117101" y="523104"/>
                  <a:pt x="0" y="406003"/>
                  <a:pt x="0" y="261552"/>
                </a:cubicBezTo>
                <a:cubicBezTo>
                  <a:pt x="0" y="117101"/>
                  <a:pt x="117101" y="0"/>
                  <a:pt x="261552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4450">
            <a:solidFill>
              <a:srgbClr val="FDDC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540EEF-5A96-C264-184C-78F9C15CE2E4}"/>
              </a:ext>
            </a:extLst>
          </p:cNvPr>
          <p:cNvSpPr txBox="1"/>
          <p:nvPr userDrawn="1"/>
        </p:nvSpPr>
        <p:spPr>
          <a:xfrm>
            <a:off x="445179" y="381510"/>
            <a:ext cx="4252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150">
                <a:solidFill>
                  <a:srgbClr val="6D4C2E"/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마음 습관과 학습 습관 알아보기 </a:t>
            </a:r>
            <a:endParaRPr lang="ko-KR" altLang="en-US" sz="2400" spc="-150" dirty="0">
              <a:solidFill>
                <a:srgbClr val="6D4C2E"/>
              </a:solidFill>
              <a:latin typeface="배스킨라빈스 B" panose="02020603020101020101" pitchFamily="18" charset="-127"/>
              <a:ea typeface="배스킨라빈스 B" panose="02020603020101020101" pitchFamily="18" charset="-127"/>
            </a:endParaRPr>
          </a:p>
        </p:txBody>
      </p:sp>
      <p:grpSp>
        <p:nvGrpSpPr>
          <p:cNvPr id="269" name="그래픽 21">
            <a:extLst>
              <a:ext uri="{FF2B5EF4-FFF2-40B4-BE49-F238E27FC236}">
                <a16:creationId xmlns:a16="http://schemas.microsoft.com/office/drawing/2014/main" id="{3AF0CDAF-C782-858B-5BA7-B4762FB9493B}"/>
              </a:ext>
            </a:extLst>
          </p:cNvPr>
          <p:cNvGrpSpPr/>
          <p:nvPr/>
        </p:nvGrpSpPr>
        <p:grpSpPr>
          <a:xfrm rot="575625">
            <a:off x="312148" y="256057"/>
            <a:ext cx="202805" cy="211933"/>
            <a:chOff x="4840991" y="1145958"/>
            <a:chExt cx="202805" cy="211933"/>
          </a:xfrm>
        </p:grpSpPr>
        <p:sp>
          <p:nvSpPr>
            <p:cNvPr id="270" name="자유형: 도형 269">
              <a:extLst>
                <a:ext uri="{FF2B5EF4-FFF2-40B4-BE49-F238E27FC236}">
                  <a16:creationId xmlns:a16="http://schemas.microsoft.com/office/drawing/2014/main" id="{27D77792-289A-9BC5-FFBA-E10219A07044}"/>
                </a:ext>
              </a:extLst>
            </p:cNvPr>
            <p:cNvSpPr/>
            <p:nvPr/>
          </p:nvSpPr>
          <p:spPr>
            <a:xfrm>
              <a:off x="4840991" y="1149073"/>
              <a:ext cx="165673" cy="208818"/>
            </a:xfrm>
            <a:custGeom>
              <a:avLst/>
              <a:gdLst>
                <a:gd name="csX0" fmla="*/ 164831 w 165673"/>
                <a:gd name="csY0" fmla="*/ 147395 h 208818"/>
                <a:gd name="csX1" fmla="*/ 160239 w 165673"/>
                <a:gd name="csY1" fmla="*/ 111941 h 208818"/>
                <a:gd name="csX2" fmla="*/ 110641 w 165673"/>
                <a:gd name="csY2" fmla="*/ 20522 h 208818"/>
                <a:gd name="csX3" fmla="*/ 96558 w 165673"/>
                <a:gd name="csY3" fmla="*/ 7602 h 208818"/>
                <a:gd name="csX4" fmla="*/ 64656 w 165673"/>
                <a:gd name="csY4" fmla="*/ 744 h 208818"/>
                <a:gd name="csX5" fmla="*/ 39061 w 165673"/>
                <a:gd name="csY5" fmla="*/ 20644 h 208818"/>
                <a:gd name="csX6" fmla="*/ 30733 w 165673"/>
                <a:gd name="csY6" fmla="*/ 107226 h 208818"/>
                <a:gd name="csX7" fmla="*/ 73534 w 165673"/>
                <a:gd name="csY7" fmla="*/ 152599 h 208818"/>
                <a:gd name="csX8" fmla="*/ 5934 w 165673"/>
                <a:gd name="csY8" fmla="*/ 156028 h 208818"/>
                <a:gd name="csX9" fmla="*/ 1158 w 165673"/>
                <a:gd name="csY9" fmla="*/ 182236 h 208818"/>
                <a:gd name="csX10" fmla="*/ 25406 w 165673"/>
                <a:gd name="csY10" fmla="*/ 200605 h 208818"/>
                <a:gd name="csX11" fmla="*/ 65452 w 165673"/>
                <a:gd name="csY11" fmla="*/ 207769 h 208818"/>
                <a:gd name="csX12" fmla="*/ 163668 w 165673"/>
                <a:gd name="csY12" fmla="*/ 199258 h 208818"/>
                <a:gd name="csX13" fmla="*/ 165382 w 165673"/>
                <a:gd name="csY13" fmla="*/ 176970 h 208818"/>
                <a:gd name="csX14" fmla="*/ 164770 w 165673"/>
                <a:gd name="csY14" fmla="*/ 147333 h 2088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65673" h="208818">
                  <a:moveTo>
                    <a:pt x="164831" y="147395"/>
                  </a:moveTo>
                  <a:cubicBezTo>
                    <a:pt x="164097" y="135516"/>
                    <a:pt x="162811" y="123575"/>
                    <a:pt x="160239" y="111941"/>
                  </a:cubicBezTo>
                  <a:cubicBezTo>
                    <a:pt x="152708" y="77590"/>
                    <a:pt x="134154" y="46423"/>
                    <a:pt x="110641" y="20522"/>
                  </a:cubicBezTo>
                  <a:cubicBezTo>
                    <a:pt x="106355" y="15807"/>
                    <a:pt x="101824" y="11153"/>
                    <a:pt x="96558" y="7602"/>
                  </a:cubicBezTo>
                  <a:cubicBezTo>
                    <a:pt x="87250" y="1356"/>
                    <a:pt x="75616" y="-1461"/>
                    <a:pt x="64656" y="744"/>
                  </a:cubicBezTo>
                  <a:cubicBezTo>
                    <a:pt x="53695" y="2948"/>
                    <a:pt x="43775" y="10357"/>
                    <a:pt x="39061" y="20644"/>
                  </a:cubicBezTo>
                  <a:cubicBezTo>
                    <a:pt x="34958" y="29706"/>
                    <a:pt x="26079" y="88550"/>
                    <a:pt x="30733" y="107226"/>
                  </a:cubicBezTo>
                  <a:cubicBezTo>
                    <a:pt x="35999" y="128229"/>
                    <a:pt x="54062" y="143721"/>
                    <a:pt x="73534" y="152599"/>
                  </a:cubicBezTo>
                  <a:cubicBezTo>
                    <a:pt x="53450" y="146109"/>
                    <a:pt x="21365" y="134413"/>
                    <a:pt x="5934" y="156028"/>
                  </a:cubicBezTo>
                  <a:cubicBezTo>
                    <a:pt x="791" y="163254"/>
                    <a:pt x="-1598" y="173418"/>
                    <a:pt x="1158" y="182236"/>
                  </a:cubicBezTo>
                  <a:cubicBezTo>
                    <a:pt x="4648" y="193380"/>
                    <a:pt x="15180" y="197360"/>
                    <a:pt x="25406" y="200605"/>
                  </a:cubicBezTo>
                  <a:cubicBezTo>
                    <a:pt x="37040" y="204340"/>
                    <a:pt x="53266" y="207096"/>
                    <a:pt x="65452" y="207769"/>
                  </a:cubicBezTo>
                  <a:cubicBezTo>
                    <a:pt x="129929" y="211321"/>
                    <a:pt x="160178" y="205198"/>
                    <a:pt x="163668" y="199258"/>
                  </a:cubicBezTo>
                  <a:cubicBezTo>
                    <a:pt x="166852" y="193870"/>
                    <a:pt x="165260" y="182909"/>
                    <a:pt x="165382" y="176970"/>
                  </a:cubicBezTo>
                  <a:cubicBezTo>
                    <a:pt x="165566" y="167111"/>
                    <a:pt x="165382" y="157192"/>
                    <a:pt x="164770" y="147333"/>
                  </a:cubicBez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1" name="자유형: 도형 270">
              <a:extLst>
                <a:ext uri="{FF2B5EF4-FFF2-40B4-BE49-F238E27FC236}">
                  <a16:creationId xmlns:a16="http://schemas.microsoft.com/office/drawing/2014/main" id="{602BD996-24B3-1F44-E917-71298412C904}"/>
                </a:ext>
              </a:extLst>
            </p:cNvPr>
            <p:cNvSpPr/>
            <p:nvPr/>
          </p:nvSpPr>
          <p:spPr>
            <a:xfrm>
              <a:off x="4889415" y="1145958"/>
              <a:ext cx="154381" cy="208332"/>
            </a:xfrm>
            <a:custGeom>
              <a:avLst/>
              <a:gdLst>
                <a:gd name="csX0" fmla="*/ 148983 w 154381"/>
                <a:gd name="csY0" fmla="*/ 127241 h 208332"/>
                <a:gd name="csX1" fmla="*/ 117326 w 154381"/>
                <a:gd name="csY1" fmla="*/ 123 h 208332"/>
                <a:gd name="csX2" fmla="*/ 84383 w 154381"/>
                <a:gd name="csY2" fmla="*/ 28351 h 208332"/>
                <a:gd name="csX3" fmla="*/ 51073 w 154381"/>
                <a:gd name="csY3" fmla="*/ 94359 h 208332"/>
                <a:gd name="csX4" fmla="*/ 73606 w 154381"/>
                <a:gd name="csY4" fmla="*/ 147325 h 208332"/>
                <a:gd name="csX5" fmla="*/ 6373 w 154381"/>
                <a:gd name="csY5" fmla="*/ 135201 h 208332"/>
                <a:gd name="csX6" fmla="*/ 801 w 154381"/>
                <a:gd name="csY6" fmla="*/ 165634 h 208332"/>
                <a:gd name="csX7" fmla="*/ 9067 w 154381"/>
                <a:gd name="csY7" fmla="*/ 189514 h 208332"/>
                <a:gd name="csX8" fmla="*/ 38092 w 154381"/>
                <a:gd name="csY8" fmla="*/ 202985 h 208332"/>
                <a:gd name="csX9" fmla="*/ 117081 w 154381"/>
                <a:gd name="csY9" fmla="*/ 206231 h 208332"/>
                <a:gd name="csX10" fmla="*/ 130675 w 154381"/>
                <a:gd name="csY10" fmla="*/ 188289 h 208332"/>
                <a:gd name="csX11" fmla="*/ 149044 w 154381"/>
                <a:gd name="csY11" fmla="*/ 127302 h 2083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54381" h="208332">
                  <a:moveTo>
                    <a:pt x="148983" y="127241"/>
                  </a:moveTo>
                  <a:cubicBezTo>
                    <a:pt x="164965" y="-3428"/>
                    <a:pt x="142798" y="-489"/>
                    <a:pt x="117326" y="123"/>
                  </a:cubicBezTo>
                  <a:cubicBezTo>
                    <a:pt x="107590" y="368"/>
                    <a:pt x="92404" y="13962"/>
                    <a:pt x="84383" y="28351"/>
                  </a:cubicBezTo>
                  <a:cubicBezTo>
                    <a:pt x="79791" y="36618"/>
                    <a:pt x="52542" y="75990"/>
                    <a:pt x="51073" y="94359"/>
                  </a:cubicBezTo>
                  <a:cubicBezTo>
                    <a:pt x="49419" y="115056"/>
                    <a:pt x="60013" y="134038"/>
                    <a:pt x="73606" y="147325"/>
                  </a:cubicBezTo>
                  <a:cubicBezTo>
                    <a:pt x="58298" y="132446"/>
                    <a:pt x="24743" y="115607"/>
                    <a:pt x="6373" y="135201"/>
                  </a:cubicBezTo>
                  <a:cubicBezTo>
                    <a:pt x="-913" y="142978"/>
                    <a:pt x="-607" y="155040"/>
                    <a:pt x="801" y="165634"/>
                  </a:cubicBezTo>
                  <a:cubicBezTo>
                    <a:pt x="1903" y="174084"/>
                    <a:pt x="3679" y="182901"/>
                    <a:pt x="9067" y="189514"/>
                  </a:cubicBezTo>
                  <a:cubicBezTo>
                    <a:pt x="15987" y="197903"/>
                    <a:pt x="27376" y="200903"/>
                    <a:pt x="38092" y="202985"/>
                  </a:cubicBezTo>
                  <a:cubicBezTo>
                    <a:pt x="57624" y="206782"/>
                    <a:pt x="103977" y="210945"/>
                    <a:pt x="117081" y="206231"/>
                  </a:cubicBezTo>
                  <a:cubicBezTo>
                    <a:pt x="123755" y="203843"/>
                    <a:pt x="127490" y="194658"/>
                    <a:pt x="130675" y="188289"/>
                  </a:cubicBezTo>
                  <a:cubicBezTo>
                    <a:pt x="139369" y="170716"/>
                    <a:pt x="147758" y="137895"/>
                    <a:pt x="149044" y="127302"/>
                  </a:cubicBezTo>
                  <a:close/>
                </a:path>
              </a:pathLst>
            </a:custGeom>
            <a:solidFill>
              <a:schemeClr val="bg1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2" name="그래픽 21">
            <a:extLst>
              <a:ext uri="{FF2B5EF4-FFF2-40B4-BE49-F238E27FC236}">
                <a16:creationId xmlns:a16="http://schemas.microsoft.com/office/drawing/2014/main" id="{3AA50B62-3E57-D1F7-E6A5-268524244001}"/>
              </a:ext>
            </a:extLst>
          </p:cNvPr>
          <p:cNvGrpSpPr/>
          <p:nvPr/>
        </p:nvGrpSpPr>
        <p:grpSpPr>
          <a:xfrm>
            <a:off x="5290000" y="2880176"/>
            <a:ext cx="183941" cy="245418"/>
            <a:chOff x="5290000" y="2880176"/>
            <a:chExt cx="183941" cy="245418"/>
          </a:xfrm>
          <a:solidFill>
            <a:srgbClr val="FFFFFF"/>
          </a:solidFill>
        </p:grpSpPr>
        <p:sp>
          <p:nvSpPr>
            <p:cNvPr id="273" name="타원 272">
              <a:extLst>
                <a:ext uri="{FF2B5EF4-FFF2-40B4-BE49-F238E27FC236}">
                  <a16:creationId xmlns:a16="http://schemas.microsoft.com/office/drawing/2014/main" id="{8B18AB02-0537-BCFD-527F-5F1AEB3C65B0}"/>
                </a:ext>
              </a:extLst>
            </p:cNvPr>
            <p:cNvSpPr/>
            <p:nvPr/>
          </p:nvSpPr>
          <p:spPr>
            <a:xfrm>
              <a:off x="5290000" y="30332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4" name="타원 273">
              <a:extLst>
                <a:ext uri="{FF2B5EF4-FFF2-40B4-BE49-F238E27FC236}">
                  <a16:creationId xmlns:a16="http://schemas.microsoft.com/office/drawing/2014/main" id="{FA08223B-C365-7871-3DF4-63A959DF5077}"/>
                </a:ext>
              </a:extLst>
            </p:cNvPr>
            <p:cNvSpPr/>
            <p:nvPr/>
          </p:nvSpPr>
          <p:spPr>
            <a:xfrm>
              <a:off x="5416996" y="28801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5" name="그래픽 21">
            <a:extLst>
              <a:ext uri="{FF2B5EF4-FFF2-40B4-BE49-F238E27FC236}">
                <a16:creationId xmlns:a16="http://schemas.microsoft.com/office/drawing/2014/main" id="{37BF0641-88D4-5EA1-26A0-B29024ED6D72}"/>
              </a:ext>
            </a:extLst>
          </p:cNvPr>
          <p:cNvGrpSpPr/>
          <p:nvPr/>
        </p:nvGrpSpPr>
        <p:grpSpPr>
          <a:xfrm>
            <a:off x="8011708" y="4505583"/>
            <a:ext cx="159815" cy="284851"/>
            <a:chOff x="8011708" y="4505583"/>
            <a:chExt cx="159815" cy="284851"/>
          </a:xfrm>
          <a:solidFill>
            <a:srgbClr val="FFFFFF"/>
          </a:solidFill>
        </p:grpSpPr>
        <p:sp>
          <p:nvSpPr>
            <p:cNvPr id="276" name="타원 275">
              <a:extLst>
                <a:ext uri="{FF2B5EF4-FFF2-40B4-BE49-F238E27FC236}">
                  <a16:creationId xmlns:a16="http://schemas.microsoft.com/office/drawing/2014/main" id="{1E992586-F683-46DF-98F7-026E8571E2CB}"/>
                </a:ext>
              </a:extLst>
            </p:cNvPr>
            <p:cNvSpPr/>
            <p:nvPr/>
          </p:nvSpPr>
          <p:spPr>
            <a:xfrm>
              <a:off x="8011708" y="472552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7" name="타원 276">
              <a:extLst>
                <a:ext uri="{FF2B5EF4-FFF2-40B4-BE49-F238E27FC236}">
                  <a16:creationId xmlns:a16="http://schemas.microsoft.com/office/drawing/2014/main" id="{9EED5A5E-1EB0-31B6-DD23-9D519AD5273A}"/>
                </a:ext>
              </a:extLst>
            </p:cNvPr>
            <p:cNvSpPr/>
            <p:nvPr/>
          </p:nvSpPr>
          <p:spPr>
            <a:xfrm>
              <a:off x="8049427" y="4505583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8" name="타원 277">
              <a:extLst>
                <a:ext uri="{FF2B5EF4-FFF2-40B4-BE49-F238E27FC236}">
                  <a16:creationId xmlns:a16="http://schemas.microsoft.com/office/drawing/2014/main" id="{77A8EF42-AB31-7741-09FF-2A3656021795}"/>
                </a:ext>
              </a:extLst>
            </p:cNvPr>
            <p:cNvSpPr/>
            <p:nvPr/>
          </p:nvSpPr>
          <p:spPr>
            <a:xfrm>
              <a:off x="8126334" y="4589838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9" name="그래픽 21">
            <a:extLst>
              <a:ext uri="{FF2B5EF4-FFF2-40B4-BE49-F238E27FC236}">
                <a16:creationId xmlns:a16="http://schemas.microsoft.com/office/drawing/2014/main" id="{7D803A57-1108-7B3B-72A5-26EFCD9B39A8}"/>
              </a:ext>
            </a:extLst>
          </p:cNvPr>
          <p:cNvGrpSpPr/>
          <p:nvPr/>
        </p:nvGrpSpPr>
        <p:grpSpPr>
          <a:xfrm>
            <a:off x="3992185" y="5777497"/>
            <a:ext cx="211924" cy="200657"/>
            <a:chOff x="3992185" y="5777497"/>
            <a:chExt cx="211924" cy="200657"/>
          </a:xfrm>
          <a:solidFill>
            <a:srgbClr val="FFFFFF"/>
          </a:solidFill>
        </p:grpSpPr>
        <p:sp>
          <p:nvSpPr>
            <p:cNvPr id="280" name="타원 279">
              <a:extLst>
                <a:ext uri="{FF2B5EF4-FFF2-40B4-BE49-F238E27FC236}">
                  <a16:creationId xmlns:a16="http://schemas.microsoft.com/office/drawing/2014/main" id="{671DBC79-223B-1946-66CF-46C9A3A9BA7D}"/>
                </a:ext>
              </a:extLst>
            </p:cNvPr>
            <p:cNvSpPr/>
            <p:nvPr/>
          </p:nvSpPr>
          <p:spPr>
            <a:xfrm>
              <a:off x="4087034" y="591324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1" name="타원 280">
              <a:extLst>
                <a:ext uri="{FF2B5EF4-FFF2-40B4-BE49-F238E27FC236}">
                  <a16:creationId xmlns:a16="http://schemas.microsoft.com/office/drawing/2014/main" id="{6694C895-1C65-6FC7-7746-6B7B2C9DB177}"/>
                </a:ext>
              </a:extLst>
            </p:cNvPr>
            <p:cNvSpPr/>
            <p:nvPr/>
          </p:nvSpPr>
          <p:spPr>
            <a:xfrm>
              <a:off x="4157696" y="5813624"/>
              <a:ext cx="46413" cy="46413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2" name="타원 281">
              <a:extLst>
                <a:ext uri="{FF2B5EF4-FFF2-40B4-BE49-F238E27FC236}">
                  <a16:creationId xmlns:a16="http://schemas.microsoft.com/office/drawing/2014/main" id="{58715C29-7A3C-3E0B-6B43-43476C807D9B}"/>
                </a:ext>
              </a:extLst>
            </p:cNvPr>
            <p:cNvSpPr/>
            <p:nvPr/>
          </p:nvSpPr>
          <p:spPr>
            <a:xfrm>
              <a:off x="3992185" y="5777497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3" name="그래픽 21">
            <a:extLst>
              <a:ext uri="{FF2B5EF4-FFF2-40B4-BE49-F238E27FC236}">
                <a16:creationId xmlns:a16="http://schemas.microsoft.com/office/drawing/2014/main" id="{C50A890A-95F5-13A5-6E24-3614D2DED4D5}"/>
              </a:ext>
            </a:extLst>
          </p:cNvPr>
          <p:cNvGrpSpPr/>
          <p:nvPr/>
        </p:nvGrpSpPr>
        <p:grpSpPr>
          <a:xfrm>
            <a:off x="4616814" y="1669616"/>
            <a:ext cx="80581" cy="156815"/>
            <a:chOff x="4616814" y="1669616"/>
            <a:chExt cx="80581" cy="156815"/>
          </a:xfrm>
          <a:solidFill>
            <a:srgbClr val="FFFFFF"/>
          </a:solidFill>
        </p:grpSpPr>
        <p:sp>
          <p:nvSpPr>
            <p:cNvPr id="284" name="타원 283">
              <a:extLst>
                <a:ext uri="{FF2B5EF4-FFF2-40B4-BE49-F238E27FC236}">
                  <a16:creationId xmlns:a16="http://schemas.microsoft.com/office/drawing/2014/main" id="{0CEC23CB-7C5A-695F-DAC7-C12CC246B37E}"/>
                </a:ext>
              </a:extLst>
            </p:cNvPr>
            <p:cNvSpPr/>
            <p:nvPr/>
          </p:nvSpPr>
          <p:spPr>
            <a:xfrm>
              <a:off x="4616814" y="166961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5" name="타원 284">
              <a:extLst>
                <a:ext uri="{FF2B5EF4-FFF2-40B4-BE49-F238E27FC236}">
                  <a16:creationId xmlns:a16="http://schemas.microsoft.com/office/drawing/2014/main" id="{5E403B9A-E425-F8B9-59F7-E2B91E49ECDE}"/>
                </a:ext>
              </a:extLst>
            </p:cNvPr>
            <p:cNvSpPr/>
            <p:nvPr/>
          </p:nvSpPr>
          <p:spPr>
            <a:xfrm>
              <a:off x="4656003" y="1785039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6" name="그래픽 21">
            <a:extLst>
              <a:ext uri="{FF2B5EF4-FFF2-40B4-BE49-F238E27FC236}">
                <a16:creationId xmlns:a16="http://schemas.microsoft.com/office/drawing/2014/main" id="{1E94A286-DE32-712F-830A-8E2514EBAA15}"/>
              </a:ext>
            </a:extLst>
          </p:cNvPr>
          <p:cNvGrpSpPr/>
          <p:nvPr/>
        </p:nvGrpSpPr>
        <p:grpSpPr>
          <a:xfrm>
            <a:off x="7179318" y="1126487"/>
            <a:ext cx="152835" cy="245969"/>
            <a:chOff x="7179318" y="1126487"/>
            <a:chExt cx="152835" cy="245969"/>
          </a:xfrm>
          <a:solidFill>
            <a:srgbClr val="FFFFFF"/>
          </a:solidFill>
        </p:grpSpPr>
        <p:sp>
          <p:nvSpPr>
            <p:cNvPr id="287" name="타원 286">
              <a:extLst>
                <a:ext uri="{FF2B5EF4-FFF2-40B4-BE49-F238E27FC236}">
                  <a16:creationId xmlns:a16="http://schemas.microsoft.com/office/drawing/2014/main" id="{2EF78EB0-846A-AF7F-DC3F-0DE6E81E5E4E}"/>
                </a:ext>
              </a:extLst>
            </p:cNvPr>
            <p:cNvSpPr/>
            <p:nvPr/>
          </p:nvSpPr>
          <p:spPr>
            <a:xfrm>
              <a:off x="7274228" y="124919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8" name="타원 287">
              <a:extLst>
                <a:ext uri="{FF2B5EF4-FFF2-40B4-BE49-F238E27FC236}">
                  <a16:creationId xmlns:a16="http://schemas.microsoft.com/office/drawing/2014/main" id="{100B03CB-25CC-F6E8-2339-EDC384BEFEF2}"/>
                </a:ext>
              </a:extLst>
            </p:cNvPr>
            <p:cNvSpPr/>
            <p:nvPr/>
          </p:nvSpPr>
          <p:spPr>
            <a:xfrm>
              <a:off x="7225671" y="1331064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9" name="타원 288">
              <a:extLst>
                <a:ext uri="{FF2B5EF4-FFF2-40B4-BE49-F238E27FC236}">
                  <a16:creationId xmlns:a16="http://schemas.microsoft.com/office/drawing/2014/main" id="{94AC8946-35C6-C8D1-5401-0E746FC935A7}"/>
                </a:ext>
              </a:extLst>
            </p:cNvPr>
            <p:cNvSpPr/>
            <p:nvPr/>
          </p:nvSpPr>
          <p:spPr>
            <a:xfrm>
              <a:off x="7179318" y="1126487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sp>
        <p:nvSpPr>
          <p:cNvPr id="290" name="타원 289">
            <a:extLst>
              <a:ext uri="{FF2B5EF4-FFF2-40B4-BE49-F238E27FC236}">
                <a16:creationId xmlns:a16="http://schemas.microsoft.com/office/drawing/2014/main" id="{DAEB4F83-8875-B3D9-BD9F-FEEDFF634C96}"/>
              </a:ext>
            </a:extLst>
          </p:cNvPr>
          <p:cNvSpPr/>
          <p:nvPr/>
        </p:nvSpPr>
        <p:spPr>
          <a:xfrm>
            <a:off x="579542" y="242911"/>
            <a:ext cx="62456" cy="62456"/>
          </a:xfrm>
          <a:prstGeom prst="ellipse">
            <a:avLst/>
          </a:prstGeom>
          <a:solidFill>
            <a:schemeClr val="bg1"/>
          </a:solidFill>
          <a:ln w="6122" cap="flat">
            <a:noFill/>
            <a:prstDash val="solid"/>
            <a:miter/>
          </a:ln>
        </p:spPr>
      </p:sp>
      <p:sp>
        <p:nvSpPr>
          <p:cNvPr id="645" name="타원 644">
            <a:extLst>
              <a:ext uri="{FF2B5EF4-FFF2-40B4-BE49-F238E27FC236}">
                <a16:creationId xmlns:a16="http://schemas.microsoft.com/office/drawing/2014/main" id="{4B846FC5-75AB-BAD6-A7DE-7B3C62F288C6}"/>
              </a:ext>
            </a:extLst>
          </p:cNvPr>
          <p:cNvSpPr/>
          <p:nvPr userDrawn="1"/>
        </p:nvSpPr>
        <p:spPr>
          <a:xfrm>
            <a:off x="518178" y="195156"/>
            <a:ext cx="48465" cy="48465"/>
          </a:xfrm>
          <a:prstGeom prst="ellipse">
            <a:avLst/>
          </a:prstGeom>
          <a:solidFill>
            <a:schemeClr val="bg1"/>
          </a:solidFill>
          <a:ln w="6122" cap="flat">
            <a:noFill/>
            <a:prstDash val="solid"/>
            <a:miter/>
          </a:ln>
        </p:spPr>
      </p:sp>
      <p:grpSp>
        <p:nvGrpSpPr>
          <p:cNvPr id="2" name="그래픽 7">
            <a:extLst>
              <a:ext uri="{FF2B5EF4-FFF2-40B4-BE49-F238E27FC236}">
                <a16:creationId xmlns:a16="http://schemas.microsoft.com/office/drawing/2014/main" id="{6DD3D552-E92C-BB01-6C16-6498A9DB0A53}"/>
              </a:ext>
            </a:extLst>
          </p:cNvPr>
          <p:cNvGrpSpPr/>
          <p:nvPr userDrawn="1"/>
        </p:nvGrpSpPr>
        <p:grpSpPr>
          <a:xfrm>
            <a:off x="714905" y="5878049"/>
            <a:ext cx="183941" cy="245418"/>
            <a:chOff x="2661100" y="4175576"/>
            <a:chExt cx="183941" cy="245418"/>
          </a:xfrm>
          <a:solidFill>
            <a:srgbClr val="FFFFFF"/>
          </a:solidFill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720EA4B-4307-2915-5877-0453F7D234A8}"/>
                </a:ext>
              </a:extLst>
            </p:cNvPr>
            <p:cNvSpPr/>
            <p:nvPr/>
          </p:nvSpPr>
          <p:spPr>
            <a:xfrm>
              <a:off x="2661100" y="43286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837EDAF4-899F-BC1E-6BB7-8B48DC54BD13}"/>
                </a:ext>
              </a:extLst>
            </p:cNvPr>
            <p:cNvSpPr/>
            <p:nvPr/>
          </p:nvSpPr>
          <p:spPr>
            <a:xfrm>
              <a:off x="2788096" y="41755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AF2FA6B5-3C3C-97F8-8585-97B72F0F05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286" y="6545922"/>
            <a:ext cx="615428" cy="26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779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260">
          <p15:clr>
            <a:srgbClr val="FBAE40"/>
          </p15:clr>
        </p15:guide>
        <p15:guide id="4" orient="horz" pos="21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678F5327-9EEF-DC02-1F18-9D3A49D8136D}"/>
              </a:ext>
            </a:extLst>
          </p:cNvPr>
          <p:cNvSpPr/>
          <p:nvPr userDrawn="1"/>
        </p:nvSpPr>
        <p:spPr>
          <a:xfrm>
            <a:off x="0" y="5616418"/>
            <a:ext cx="12192000" cy="1240251"/>
          </a:xfrm>
          <a:prstGeom prst="rect">
            <a:avLst/>
          </a:prstGeom>
          <a:solidFill>
            <a:srgbClr val="D4E8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/>
          </a:p>
        </p:txBody>
      </p:sp>
      <p:sp>
        <p:nvSpPr>
          <p:cNvPr id="314" name="자유형: 도형 313">
            <a:extLst>
              <a:ext uri="{FF2B5EF4-FFF2-40B4-BE49-F238E27FC236}">
                <a16:creationId xmlns:a16="http://schemas.microsoft.com/office/drawing/2014/main" id="{864FCC87-8050-C696-FFCB-486F0DF937E7}"/>
              </a:ext>
            </a:extLst>
          </p:cNvPr>
          <p:cNvSpPr/>
          <p:nvPr/>
        </p:nvSpPr>
        <p:spPr>
          <a:xfrm>
            <a:off x="10770295" y="9917715"/>
            <a:ext cx="143607" cy="44310"/>
          </a:xfrm>
          <a:custGeom>
            <a:avLst/>
            <a:gdLst>
              <a:gd name="csX0" fmla="*/ 1916 w 143607"/>
              <a:gd name="csY0" fmla="*/ 7682 h 44310"/>
              <a:gd name="csX1" fmla="*/ 814 w 143607"/>
              <a:gd name="csY1" fmla="*/ 22071 h 44310"/>
              <a:gd name="csX2" fmla="*/ 54024 w 143607"/>
              <a:gd name="csY2" fmla="*/ 26970 h 44310"/>
              <a:gd name="csX3" fmla="*/ 91988 w 143607"/>
              <a:gd name="csY3" fmla="*/ 8784 h 44310"/>
              <a:gd name="csX4" fmla="*/ 109501 w 143607"/>
              <a:gd name="csY4" fmla="*/ 6763 h 44310"/>
              <a:gd name="csX5" fmla="*/ 137913 w 143607"/>
              <a:gd name="csY5" fmla="*/ 15580 h 44310"/>
              <a:gd name="csX6" fmla="*/ 137361 w 143607"/>
              <a:gd name="csY6" fmla="*/ 42033 h 44310"/>
              <a:gd name="csX7" fmla="*/ 119298 w 143607"/>
              <a:gd name="csY7" fmla="*/ 43319 h 44310"/>
              <a:gd name="csX8" fmla="*/ 57698 w 143607"/>
              <a:gd name="csY8" fmla="*/ 9457 h 44310"/>
              <a:gd name="csX9" fmla="*/ 1977 w 143607"/>
              <a:gd name="csY9" fmla="*/ 7682 h 443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607" h="44310">
                <a:moveTo>
                  <a:pt x="1916" y="7682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4"/>
                  <a:pt x="44840" y="30154"/>
                  <a:pt x="54024" y="26970"/>
                </a:cubicBezTo>
                <a:cubicBezTo>
                  <a:pt x="67312" y="22438"/>
                  <a:pt x="78395" y="12580"/>
                  <a:pt x="91988" y="8784"/>
                </a:cubicBezTo>
                <a:cubicBezTo>
                  <a:pt x="97683" y="7192"/>
                  <a:pt x="103623" y="6763"/>
                  <a:pt x="109501" y="6763"/>
                </a:cubicBezTo>
                <a:cubicBezTo>
                  <a:pt x="119665" y="6763"/>
                  <a:pt x="130626" y="8416"/>
                  <a:pt x="137913" y="15580"/>
                </a:cubicBezTo>
                <a:cubicBezTo>
                  <a:pt x="145199" y="22745"/>
                  <a:pt x="145995" y="36706"/>
                  <a:pt x="137361" y="42033"/>
                </a:cubicBezTo>
                <a:cubicBezTo>
                  <a:pt x="132095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2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5" name="자유형: 도형 314">
            <a:extLst>
              <a:ext uri="{FF2B5EF4-FFF2-40B4-BE49-F238E27FC236}">
                <a16:creationId xmlns:a16="http://schemas.microsoft.com/office/drawing/2014/main" id="{B70804EB-5793-A4D2-B9BF-31E591C3B5ED}"/>
              </a:ext>
            </a:extLst>
          </p:cNvPr>
          <p:cNvSpPr/>
          <p:nvPr/>
        </p:nvSpPr>
        <p:spPr>
          <a:xfrm>
            <a:off x="11241170" y="9948454"/>
            <a:ext cx="143584" cy="44309"/>
          </a:xfrm>
          <a:custGeom>
            <a:avLst/>
            <a:gdLst>
              <a:gd name="csX0" fmla="*/ 1916 w 143584"/>
              <a:gd name="csY0" fmla="*/ 7681 h 44309"/>
              <a:gd name="csX1" fmla="*/ 814 w 143584"/>
              <a:gd name="csY1" fmla="*/ 22071 h 44309"/>
              <a:gd name="csX2" fmla="*/ 54025 w 143584"/>
              <a:gd name="csY2" fmla="*/ 26970 h 44309"/>
              <a:gd name="csX3" fmla="*/ 91988 w 143584"/>
              <a:gd name="csY3" fmla="*/ 8784 h 44309"/>
              <a:gd name="csX4" fmla="*/ 109501 w 143584"/>
              <a:gd name="csY4" fmla="*/ 6763 h 44309"/>
              <a:gd name="csX5" fmla="*/ 137913 w 143584"/>
              <a:gd name="csY5" fmla="*/ 15581 h 44309"/>
              <a:gd name="csX6" fmla="*/ 137361 w 143584"/>
              <a:gd name="csY6" fmla="*/ 42033 h 44309"/>
              <a:gd name="csX7" fmla="*/ 119298 w 143584"/>
              <a:gd name="csY7" fmla="*/ 43319 h 44309"/>
              <a:gd name="csX8" fmla="*/ 57698 w 143584"/>
              <a:gd name="csY8" fmla="*/ 9457 h 44309"/>
              <a:gd name="csX9" fmla="*/ 1977 w 143584"/>
              <a:gd name="csY9" fmla="*/ 7681 h 44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584" h="44309">
                <a:moveTo>
                  <a:pt x="1916" y="7681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3"/>
                  <a:pt x="44840" y="30154"/>
                  <a:pt x="54025" y="26970"/>
                </a:cubicBezTo>
                <a:cubicBezTo>
                  <a:pt x="67312" y="22439"/>
                  <a:pt x="78395" y="12580"/>
                  <a:pt x="91988" y="8784"/>
                </a:cubicBezTo>
                <a:cubicBezTo>
                  <a:pt x="97683" y="7192"/>
                  <a:pt x="103622" y="6763"/>
                  <a:pt x="109501" y="6763"/>
                </a:cubicBezTo>
                <a:cubicBezTo>
                  <a:pt x="119665" y="6763"/>
                  <a:pt x="130626" y="8416"/>
                  <a:pt x="137913" y="15581"/>
                </a:cubicBezTo>
                <a:cubicBezTo>
                  <a:pt x="145138" y="22683"/>
                  <a:pt x="145995" y="36705"/>
                  <a:pt x="137361" y="42033"/>
                </a:cubicBezTo>
                <a:cubicBezTo>
                  <a:pt x="132096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1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7" name="사각형: 둥근 모서리 316">
            <a:extLst>
              <a:ext uri="{FF2B5EF4-FFF2-40B4-BE49-F238E27FC236}">
                <a16:creationId xmlns:a16="http://schemas.microsoft.com/office/drawing/2014/main" id="{191459A3-4C5B-515C-EB99-9DF917DF795A}"/>
              </a:ext>
            </a:extLst>
          </p:cNvPr>
          <p:cNvSpPr/>
          <p:nvPr/>
        </p:nvSpPr>
        <p:spPr>
          <a:xfrm>
            <a:off x="233727" y="561643"/>
            <a:ext cx="11724546" cy="5810197"/>
          </a:xfrm>
          <a:prstGeom prst="roundRect">
            <a:avLst>
              <a:gd name="adj" fmla="val 47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0" name="그래픽 7">
            <a:extLst>
              <a:ext uri="{FF2B5EF4-FFF2-40B4-BE49-F238E27FC236}">
                <a16:creationId xmlns:a16="http://schemas.microsoft.com/office/drawing/2014/main" id="{D187C040-E6AD-25DE-FC35-8019C77137F7}"/>
              </a:ext>
            </a:extLst>
          </p:cNvPr>
          <p:cNvGrpSpPr/>
          <p:nvPr/>
        </p:nvGrpSpPr>
        <p:grpSpPr>
          <a:xfrm>
            <a:off x="9630561" y="5900305"/>
            <a:ext cx="1920471" cy="728907"/>
            <a:chOff x="1751388" y="7140191"/>
            <a:chExt cx="1920471" cy="728907"/>
          </a:xfrm>
        </p:grpSpPr>
        <p:grpSp>
          <p:nvGrpSpPr>
            <p:cNvPr id="231" name="그래픽 7">
              <a:extLst>
                <a:ext uri="{FF2B5EF4-FFF2-40B4-BE49-F238E27FC236}">
                  <a16:creationId xmlns:a16="http://schemas.microsoft.com/office/drawing/2014/main" id="{E5B58FA2-77A6-D235-64CB-7BD0A7D61612}"/>
                </a:ext>
              </a:extLst>
            </p:cNvPr>
            <p:cNvGrpSpPr/>
            <p:nvPr/>
          </p:nvGrpSpPr>
          <p:grpSpPr>
            <a:xfrm>
              <a:off x="1944194" y="7140191"/>
              <a:ext cx="1450773" cy="663328"/>
              <a:chOff x="1944194" y="7140191"/>
              <a:chExt cx="1450773" cy="663328"/>
            </a:xfrm>
          </p:grpSpPr>
          <p:sp>
            <p:nvSpPr>
              <p:cNvPr id="232" name="직사각형 231">
                <a:extLst>
                  <a:ext uri="{FF2B5EF4-FFF2-40B4-BE49-F238E27FC236}">
                    <a16:creationId xmlns:a16="http://schemas.microsoft.com/office/drawing/2014/main" id="{BD7CADD0-35F5-65B4-2618-88F444DFE87D}"/>
                  </a:ext>
                </a:extLst>
              </p:cNvPr>
              <p:cNvSpPr/>
              <p:nvPr/>
            </p:nvSpPr>
            <p:spPr>
              <a:xfrm>
                <a:off x="1944194" y="7210669"/>
                <a:ext cx="436830" cy="570316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3" name="직사각형 232">
                <a:extLst>
                  <a:ext uri="{FF2B5EF4-FFF2-40B4-BE49-F238E27FC236}">
                    <a16:creationId xmlns:a16="http://schemas.microsoft.com/office/drawing/2014/main" id="{2EDC3CC4-BCCD-59C2-437E-D89BD657EC22}"/>
                  </a:ext>
                </a:extLst>
              </p:cNvPr>
              <p:cNvSpPr/>
              <p:nvPr/>
            </p:nvSpPr>
            <p:spPr>
              <a:xfrm>
                <a:off x="2216800" y="7225855"/>
                <a:ext cx="1178167" cy="577664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4" name="자유형: 도형 233">
                <a:extLst>
                  <a:ext uri="{FF2B5EF4-FFF2-40B4-BE49-F238E27FC236}">
                    <a16:creationId xmlns:a16="http://schemas.microsoft.com/office/drawing/2014/main" id="{546B7087-6F67-CC7E-0A73-3AFF41A260E0}"/>
                  </a:ext>
                </a:extLst>
              </p:cNvPr>
              <p:cNvSpPr/>
              <p:nvPr/>
            </p:nvSpPr>
            <p:spPr>
              <a:xfrm>
                <a:off x="1944204" y="7140191"/>
                <a:ext cx="1450707" cy="190187"/>
              </a:xfrm>
              <a:custGeom>
                <a:avLst/>
                <a:gdLst>
                  <a:gd name="csX0" fmla="*/ 269044 w 1450707"/>
                  <a:gd name="csY0" fmla="*/ 12982 h 190187"/>
                  <a:gd name="csX1" fmla="*/ 12727 w 1450707"/>
                  <a:gd name="csY1" fmla="*/ 54864 h 190187"/>
                  <a:gd name="csX2" fmla="*/ 358 w 1450707"/>
                  <a:gd name="csY2" fmla="*/ 73479 h 190187"/>
                  <a:gd name="csX3" fmla="*/ 44935 w 1450707"/>
                  <a:gd name="csY3" fmla="*/ 110096 h 190187"/>
                  <a:gd name="csX4" fmla="*/ 292129 w 1450707"/>
                  <a:gd name="csY4" fmla="*/ 126506 h 190187"/>
                  <a:gd name="csX5" fmla="*/ 315397 w 1450707"/>
                  <a:gd name="csY5" fmla="*/ 170838 h 190187"/>
                  <a:gd name="csX6" fmla="*/ 779904 w 1450707"/>
                  <a:gd name="csY6" fmla="*/ 190188 h 190187"/>
                  <a:gd name="csX7" fmla="*/ 1093903 w 1450707"/>
                  <a:gd name="csY7" fmla="*/ 153755 h 190187"/>
                  <a:gd name="csX8" fmla="*/ 1410105 w 1450707"/>
                  <a:gd name="csY8" fmla="*/ 121669 h 190187"/>
                  <a:gd name="csX9" fmla="*/ 1449416 w 1450707"/>
                  <a:gd name="csY9" fmla="*/ 93747 h 190187"/>
                  <a:gd name="csX10" fmla="*/ 1042896 w 1450707"/>
                  <a:gd name="csY10" fmla="*/ 1 h 190187"/>
                  <a:gd name="csX11" fmla="*/ 523342 w 1450707"/>
                  <a:gd name="csY11" fmla="*/ 5634 h 190187"/>
                  <a:gd name="csX12" fmla="*/ 269044 w 1450707"/>
                  <a:gd name="csY12" fmla="*/ 13043 h 1901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50707" h="190187">
                    <a:moveTo>
                      <a:pt x="269044" y="12982"/>
                    </a:moveTo>
                    <a:cubicBezTo>
                      <a:pt x="222324" y="14390"/>
                      <a:pt x="69489" y="25902"/>
                      <a:pt x="12727" y="54864"/>
                    </a:cubicBezTo>
                    <a:cubicBezTo>
                      <a:pt x="5930" y="58293"/>
                      <a:pt x="1705" y="66009"/>
                      <a:pt x="358" y="73479"/>
                    </a:cubicBezTo>
                    <a:cubicBezTo>
                      <a:pt x="-3439" y="94665"/>
                      <a:pt x="23749" y="106483"/>
                      <a:pt x="44935" y="110096"/>
                    </a:cubicBezTo>
                    <a:cubicBezTo>
                      <a:pt x="126925" y="123934"/>
                      <a:pt x="209159" y="120812"/>
                      <a:pt x="292129" y="126506"/>
                    </a:cubicBezTo>
                    <a:cubicBezTo>
                      <a:pt x="281720" y="128404"/>
                      <a:pt x="203098" y="152775"/>
                      <a:pt x="315397" y="170838"/>
                    </a:cubicBezTo>
                    <a:cubicBezTo>
                      <a:pt x="382814" y="181676"/>
                      <a:pt x="518994" y="190188"/>
                      <a:pt x="779904" y="190188"/>
                    </a:cubicBezTo>
                    <a:cubicBezTo>
                      <a:pt x="1040814" y="190188"/>
                      <a:pt x="1040631" y="156755"/>
                      <a:pt x="1093903" y="153755"/>
                    </a:cubicBezTo>
                    <a:cubicBezTo>
                      <a:pt x="1214408" y="147080"/>
                      <a:pt x="1346240" y="144570"/>
                      <a:pt x="1410105" y="121669"/>
                    </a:cubicBezTo>
                    <a:cubicBezTo>
                      <a:pt x="1425720" y="116097"/>
                      <a:pt x="1442987" y="108994"/>
                      <a:pt x="1449416" y="93747"/>
                    </a:cubicBezTo>
                    <a:cubicBezTo>
                      <a:pt x="1461357" y="65641"/>
                      <a:pt x="1395410" y="-244"/>
                      <a:pt x="1042896" y="1"/>
                    </a:cubicBezTo>
                    <a:cubicBezTo>
                      <a:pt x="890796" y="123"/>
                      <a:pt x="675320" y="1715"/>
                      <a:pt x="523342" y="5634"/>
                    </a:cubicBezTo>
                    <a:cubicBezTo>
                      <a:pt x="438596" y="7838"/>
                      <a:pt x="353851" y="10410"/>
                      <a:pt x="269044" y="13043"/>
                    </a:cubicBezTo>
                    <a:close/>
                  </a:path>
                </a:pathLst>
              </a:custGeom>
              <a:solidFill>
                <a:srgbClr val="BE833C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71EBF268-703E-48A5-5E2D-5A340299C051}"/>
                </a:ext>
              </a:extLst>
            </p:cNvPr>
            <p:cNvSpPr/>
            <p:nvPr/>
          </p:nvSpPr>
          <p:spPr>
            <a:xfrm>
              <a:off x="1751388" y="7663772"/>
              <a:ext cx="633303" cy="139691"/>
            </a:xfrm>
            <a:custGeom>
              <a:avLst/>
              <a:gdLst>
                <a:gd name="csX0" fmla="*/ 844 w 633303"/>
                <a:gd name="csY0" fmla="*/ 132461 h 139691"/>
                <a:gd name="csX1" fmla="*/ 132493 w 633303"/>
                <a:gd name="csY1" fmla="*/ 136501 h 139691"/>
                <a:gd name="csX2" fmla="*/ 629576 w 633303"/>
                <a:gd name="csY2" fmla="*/ 138645 h 139691"/>
                <a:gd name="csX3" fmla="*/ 629453 w 633303"/>
                <a:gd name="csY3" fmla="*/ 23774 h 139691"/>
                <a:gd name="csX4" fmla="*/ 329538 w 633303"/>
                <a:gd name="csY4" fmla="*/ 2342 h 139691"/>
                <a:gd name="csX5" fmla="*/ 192745 w 633303"/>
                <a:gd name="csY5" fmla="*/ 2342 h 139691"/>
                <a:gd name="csX6" fmla="*/ 783 w 633303"/>
                <a:gd name="csY6" fmla="*/ 132399 h 1396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33303" h="139691">
                  <a:moveTo>
                    <a:pt x="844" y="132461"/>
                  </a:moveTo>
                  <a:cubicBezTo>
                    <a:pt x="28827" y="139624"/>
                    <a:pt x="103530" y="135889"/>
                    <a:pt x="132493" y="136501"/>
                  </a:cubicBezTo>
                  <a:cubicBezTo>
                    <a:pt x="327272" y="140543"/>
                    <a:pt x="457330" y="140115"/>
                    <a:pt x="629576" y="138645"/>
                  </a:cubicBezTo>
                  <a:cubicBezTo>
                    <a:pt x="635270" y="95170"/>
                    <a:pt x="633801" y="67432"/>
                    <a:pt x="629453" y="23774"/>
                  </a:cubicBezTo>
                  <a:lnTo>
                    <a:pt x="329538" y="2342"/>
                  </a:lnTo>
                  <a:cubicBezTo>
                    <a:pt x="290411" y="3383"/>
                    <a:pt x="231444" y="-3414"/>
                    <a:pt x="192745" y="2342"/>
                  </a:cubicBezTo>
                  <a:cubicBezTo>
                    <a:pt x="37155" y="25549"/>
                    <a:pt x="-6626" y="130501"/>
                    <a:pt x="783" y="132399"/>
                  </a:cubicBez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E74B60C6-F325-5B0F-A6EA-11CC9C4C4C3D}"/>
                </a:ext>
              </a:extLst>
            </p:cNvPr>
            <p:cNvSpPr/>
            <p:nvPr/>
          </p:nvSpPr>
          <p:spPr>
            <a:xfrm>
              <a:off x="3187146" y="7342318"/>
              <a:ext cx="484713" cy="438728"/>
            </a:xfrm>
            <a:custGeom>
              <a:avLst/>
              <a:gdLst>
                <a:gd name="csX0" fmla="*/ 207822 w 484713"/>
                <a:gd name="csY0" fmla="*/ 47394 h 438728"/>
                <a:gd name="csX1" fmla="*/ 276769 w 484713"/>
                <a:gd name="csY1" fmla="*/ 128465 h 438728"/>
                <a:gd name="csX2" fmla="*/ 356187 w 484713"/>
                <a:gd name="csY2" fmla="*/ 339900 h 438728"/>
                <a:gd name="csX3" fmla="*/ 484714 w 484713"/>
                <a:gd name="csY3" fmla="*/ 438728 h 438728"/>
                <a:gd name="csX4" fmla="*/ 0 w 484713"/>
                <a:gd name="csY4" fmla="*/ 438728 h 438728"/>
                <a:gd name="csX5" fmla="*/ 0 w 484713"/>
                <a:gd name="csY5" fmla="*/ 0 h 438728"/>
                <a:gd name="csX6" fmla="*/ 207883 w 484713"/>
                <a:gd name="csY6" fmla="*/ 47394 h 438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84713" h="438728">
                  <a:moveTo>
                    <a:pt x="207822" y="47394"/>
                  </a:moveTo>
                  <a:cubicBezTo>
                    <a:pt x="207822" y="47394"/>
                    <a:pt x="256012" y="69988"/>
                    <a:pt x="276769" y="128465"/>
                  </a:cubicBezTo>
                  <a:cubicBezTo>
                    <a:pt x="297466" y="186942"/>
                    <a:pt x="286138" y="315101"/>
                    <a:pt x="356187" y="339900"/>
                  </a:cubicBezTo>
                  <a:cubicBezTo>
                    <a:pt x="426237" y="364760"/>
                    <a:pt x="465915" y="393049"/>
                    <a:pt x="484714" y="438728"/>
                  </a:cubicBezTo>
                  <a:lnTo>
                    <a:pt x="0" y="438728"/>
                  </a:lnTo>
                  <a:lnTo>
                    <a:pt x="0" y="0"/>
                  </a:lnTo>
                  <a:lnTo>
                    <a:pt x="207883" y="47394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7" name="자유형: 도형 236">
              <a:extLst>
                <a:ext uri="{FF2B5EF4-FFF2-40B4-BE49-F238E27FC236}">
                  <a16:creationId xmlns:a16="http://schemas.microsoft.com/office/drawing/2014/main" id="{49436A53-96CC-9BE0-D9E2-58AC7B79BF2A}"/>
                </a:ext>
              </a:extLst>
            </p:cNvPr>
            <p:cNvSpPr/>
            <p:nvPr/>
          </p:nvSpPr>
          <p:spPr>
            <a:xfrm>
              <a:off x="2152653" y="7626007"/>
              <a:ext cx="1266629" cy="243091"/>
            </a:xfrm>
            <a:custGeom>
              <a:avLst/>
              <a:gdLst>
                <a:gd name="csX0" fmla="*/ 64146 w 1266629"/>
                <a:gd name="csY0" fmla="*/ 14084 h 243091"/>
                <a:gd name="csX1" fmla="*/ 220 w 1266629"/>
                <a:gd name="csY1" fmla="*/ 209598 h 243091"/>
                <a:gd name="csX2" fmla="*/ 597723 w 1266629"/>
                <a:gd name="csY2" fmla="*/ 243091 h 243091"/>
                <a:gd name="csX3" fmla="*/ 1265705 w 1266629"/>
                <a:gd name="csY3" fmla="*/ 198637 h 243091"/>
                <a:gd name="csX4" fmla="*/ 1183531 w 1266629"/>
                <a:gd name="csY4" fmla="*/ 0 h 243091"/>
                <a:gd name="csX5" fmla="*/ 64269 w 1266629"/>
                <a:gd name="csY5" fmla="*/ 14145 h 243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6629" h="243091">
                  <a:moveTo>
                    <a:pt x="64146" y="14084"/>
                  </a:moveTo>
                  <a:cubicBezTo>
                    <a:pt x="64146" y="14084"/>
                    <a:pt x="30653" y="103421"/>
                    <a:pt x="220" y="209598"/>
                  </a:cubicBezTo>
                  <a:cubicBezTo>
                    <a:pt x="-8842" y="241132"/>
                    <a:pt x="263090" y="243091"/>
                    <a:pt x="597723" y="243091"/>
                  </a:cubicBezTo>
                  <a:cubicBezTo>
                    <a:pt x="932357" y="243091"/>
                    <a:pt x="1254561" y="221109"/>
                    <a:pt x="1265705" y="198637"/>
                  </a:cubicBezTo>
                  <a:cubicBezTo>
                    <a:pt x="1276849" y="176165"/>
                    <a:pt x="1183531" y="0"/>
                    <a:pt x="1183531" y="0"/>
                  </a:cubicBezTo>
                  <a:lnTo>
                    <a:pt x="64269" y="14145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38" name="그래픽 7">
              <a:extLst>
                <a:ext uri="{FF2B5EF4-FFF2-40B4-BE49-F238E27FC236}">
                  <a16:creationId xmlns:a16="http://schemas.microsoft.com/office/drawing/2014/main" id="{F36FCA6A-0FE2-6FB4-24EC-C399DE6CE93D}"/>
                </a:ext>
              </a:extLst>
            </p:cNvPr>
            <p:cNvGrpSpPr/>
            <p:nvPr/>
          </p:nvGrpSpPr>
          <p:grpSpPr>
            <a:xfrm>
              <a:off x="2088438" y="7305518"/>
              <a:ext cx="1313142" cy="511839"/>
              <a:chOff x="2088438" y="7305518"/>
              <a:chExt cx="1313142" cy="511839"/>
            </a:xfrm>
            <a:noFill/>
          </p:grpSpPr>
          <p:sp>
            <p:nvSpPr>
              <p:cNvPr id="239" name="자유형: 도형 238">
                <a:extLst>
                  <a:ext uri="{FF2B5EF4-FFF2-40B4-BE49-F238E27FC236}">
                    <a16:creationId xmlns:a16="http://schemas.microsoft.com/office/drawing/2014/main" id="{5FB0BDE1-80DC-18EB-CA2B-F05216CF51DC}"/>
                  </a:ext>
                </a:extLst>
              </p:cNvPr>
              <p:cNvSpPr/>
              <p:nvPr/>
            </p:nvSpPr>
            <p:spPr>
              <a:xfrm>
                <a:off x="2169161" y="7374037"/>
                <a:ext cx="47831" cy="406949"/>
              </a:xfrm>
              <a:custGeom>
                <a:avLst/>
                <a:gdLst>
                  <a:gd name="csX0" fmla="*/ 47639 w 47831"/>
                  <a:gd name="csY0" fmla="*/ 0 h 406949"/>
                  <a:gd name="csX1" fmla="*/ 35086 w 47831"/>
                  <a:gd name="csY1" fmla="*/ 300895 h 406949"/>
                  <a:gd name="csX2" fmla="*/ 0 w 47831"/>
                  <a:gd name="csY2" fmla="*/ 406949 h 4069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7831" h="406949">
                    <a:moveTo>
                      <a:pt x="47639" y="0"/>
                    </a:moveTo>
                    <a:cubicBezTo>
                      <a:pt x="47639" y="0"/>
                      <a:pt x="50394" y="256196"/>
                      <a:pt x="35086" y="300895"/>
                    </a:cubicBezTo>
                    <a:cubicBezTo>
                      <a:pt x="19778" y="345656"/>
                      <a:pt x="0" y="406949"/>
                      <a:pt x="0" y="406949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0" name="자유형: 도형 239">
                <a:extLst>
                  <a:ext uri="{FF2B5EF4-FFF2-40B4-BE49-F238E27FC236}">
                    <a16:creationId xmlns:a16="http://schemas.microsoft.com/office/drawing/2014/main" id="{567CD92B-EC4F-BE7E-7239-03DFB454FA81}"/>
                  </a:ext>
                </a:extLst>
              </p:cNvPr>
              <p:cNvSpPr/>
              <p:nvPr/>
            </p:nvSpPr>
            <p:spPr>
              <a:xfrm>
                <a:off x="3397520" y="7479417"/>
                <a:ext cx="4060" cy="301568"/>
              </a:xfrm>
              <a:custGeom>
                <a:avLst/>
                <a:gdLst>
                  <a:gd name="csX0" fmla="*/ 4061 w 4060"/>
                  <a:gd name="csY0" fmla="*/ 301569 h 301568"/>
                  <a:gd name="csX1" fmla="*/ 571 w 4060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301568">
                    <a:moveTo>
                      <a:pt x="4061" y="301569"/>
                    </a:moveTo>
                    <a:cubicBezTo>
                      <a:pt x="4061" y="301569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1" name="자유형: 도형 240">
                <a:extLst>
                  <a:ext uri="{FF2B5EF4-FFF2-40B4-BE49-F238E27FC236}">
                    <a16:creationId xmlns:a16="http://schemas.microsoft.com/office/drawing/2014/main" id="{582C4EB1-F311-C678-89F6-525987A816D0}"/>
                  </a:ext>
                </a:extLst>
              </p:cNvPr>
              <p:cNvSpPr/>
              <p:nvPr/>
            </p:nvSpPr>
            <p:spPr>
              <a:xfrm>
                <a:off x="3014206" y="7305518"/>
                <a:ext cx="4061" cy="301568"/>
              </a:xfrm>
              <a:custGeom>
                <a:avLst/>
                <a:gdLst>
                  <a:gd name="csX0" fmla="*/ 4061 w 4061"/>
                  <a:gd name="csY0" fmla="*/ 301568 h 301568"/>
                  <a:gd name="csX1" fmla="*/ 571 w 4061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1" h="301568">
                    <a:moveTo>
                      <a:pt x="4061" y="301568"/>
                    </a:moveTo>
                    <a:cubicBezTo>
                      <a:pt x="4061" y="301568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2" name="자유형: 도형 241">
                <a:extLst>
                  <a:ext uri="{FF2B5EF4-FFF2-40B4-BE49-F238E27FC236}">
                    <a16:creationId xmlns:a16="http://schemas.microsoft.com/office/drawing/2014/main" id="{7060D894-3AC5-985C-4357-916DD30C31AA}"/>
                  </a:ext>
                </a:extLst>
              </p:cNvPr>
              <p:cNvSpPr/>
              <p:nvPr/>
            </p:nvSpPr>
            <p:spPr>
              <a:xfrm>
                <a:off x="2088438" y="7418308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3" name="자유형: 도형 242">
                <a:extLst>
                  <a:ext uri="{FF2B5EF4-FFF2-40B4-BE49-F238E27FC236}">
                    <a16:creationId xmlns:a16="http://schemas.microsoft.com/office/drawing/2014/main" id="{25F8681B-6819-8642-9AEF-D603E17539F9}"/>
                  </a:ext>
                </a:extLst>
              </p:cNvPr>
              <p:cNvSpPr/>
              <p:nvPr/>
            </p:nvSpPr>
            <p:spPr>
              <a:xfrm>
                <a:off x="2922236" y="7472437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4" name="자유형: 도형 243">
                <a:extLst>
                  <a:ext uri="{FF2B5EF4-FFF2-40B4-BE49-F238E27FC236}">
                    <a16:creationId xmlns:a16="http://schemas.microsoft.com/office/drawing/2014/main" id="{B0A417A0-193F-DA6F-51DC-A79F43B65A3A}"/>
                  </a:ext>
                </a:extLst>
              </p:cNvPr>
              <p:cNvSpPr/>
              <p:nvPr/>
            </p:nvSpPr>
            <p:spPr>
              <a:xfrm>
                <a:off x="2639282" y="7655337"/>
                <a:ext cx="4060" cy="162020"/>
              </a:xfrm>
              <a:custGeom>
                <a:avLst/>
                <a:gdLst>
                  <a:gd name="csX0" fmla="*/ 4061 w 4060"/>
                  <a:gd name="csY0" fmla="*/ 162020 h 162020"/>
                  <a:gd name="csX1" fmla="*/ 571 w 4060"/>
                  <a:gd name="csY1" fmla="*/ 0 h 162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162020">
                    <a:moveTo>
                      <a:pt x="4061" y="162020"/>
                    </a:moveTo>
                    <a:cubicBezTo>
                      <a:pt x="4061" y="162020"/>
                      <a:pt x="-1817" y="44087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</p:grpSp>
      </p:grpSp>
      <p:grpSp>
        <p:nvGrpSpPr>
          <p:cNvPr id="13" name="그래픽 7">
            <a:extLst>
              <a:ext uri="{FF2B5EF4-FFF2-40B4-BE49-F238E27FC236}">
                <a16:creationId xmlns:a16="http://schemas.microsoft.com/office/drawing/2014/main" id="{950219FB-599D-3583-DBC2-6C97B0C6E0AB}"/>
              </a:ext>
            </a:extLst>
          </p:cNvPr>
          <p:cNvGrpSpPr/>
          <p:nvPr/>
        </p:nvGrpSpPr>
        <p:grpSpPr>
          <a:xfrm>
            <a:off x="11182618" y="2696004"/>
            <a:ext cx="1810148" cy="3540113"/>
            <a:chOff x="905547" y="2172228"/>
            <a:chExt cx="2388220" cy="5338295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EF326FB7-37F7-D5DB-3D06-E4378E790067}"/>
                </a:ext>
              </a:extLst>
            </p:cNvPr>
            <p:cNvSpPr/>
            <p:nvPr/>
          </p:nvSpPr>
          <p:spPr>
            <a:xfrm>
              <a:off x="1852163" y="5041337"/>
              <a:ext cx="431747" cy="2469186"/>
            </a:xfrm>
            <a:custGeom>
              <a:avLst/>
              <a:gdLst>
                <a:gd name="csX0" fmla="*/ 431748 w 431747"/>
                <a:gd name="csY0" fmla="*/ 2469186 h 2469186"/>
                <a:gd name="csX1" fmla="*/ 0 w 431747"/>
                <a:gd name="csY1" fmla="*/ 2469186 h 2469186"/>
                <a:gd name="csX2" fmla="*/ 115116 w 431747"/>
                <a:gd name="csY2" fmla="*/ 250439 h 2469186"/>
                <a:gd name="csX3" fmla="*/ 326612 w 431747"/>
                <a:gd name="csY3" fmla="*/ 0 h 2469186"/>
                <a:gd name="csX4" fmla="*/ 431748 w 431747"/>
                <a:gd name="csY4" fmla="*/ 2469186 h 24691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1747" h="2469186">
                  <a:moveTo>
                    <a:pt x="431748" y="2469186"/>
                  </a:moveTo>
                  <a:lnTo>
                    <a:pt x="0" y="2469186"/>
                  </a:lnTo>
                  <a:lnTo>
                    <a:pt x="115116" y="250439"/>
                  </a:lnTo>
                  <a:lnTo>
                    <a:pt x="326612" y="0"/>
                  </a:lnTo>
                  <a:lnTo>
                    <a:pt x="431748" y="2469186"/>
                  </a:lnTo>
                  <a:close/>
                </a:path>
              </a:pathLst>
            </a:custGeom>
            <a:solidFill>
              <a:srgbClr val="B6963E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22FA3496-B1F7-255B-10BA-5654378E7088}"/>
                </a:ext>
              </a:extLst>
            </p:cNvPr>
            <p:cNvSpPr/>
            <p:nvPr/>
          </p:nvSpPr>
          <p:spPr>
            <a:xfrm>
              <a:off x="905547" y="2172228"/>
              <a:ext cx="2388220" cy="3884126"/>
            </a:xfrm>
            <a:custGeom>
              <a:avLst/>
              <a:gdLst>
                <a:gd name="csX0" fmla="*/ 1559672 w 2388220"/>
                <a:gd name="csY0" fmla="*/ 381063 h 3884126"/>
                <a:gd name="csX1" fmla="*/ 1414429 w 2388220"/>
                <a:gd name="csY1" fmla="*/ 106805 h 3884126"/>
                <a:gd name="csX2" fmla="*/ 1131659 w 2388220"/>
                <a:gd name="csY2" fmla="*/ 4608 h 3884126"/>
                <a:gd name="csX3" fmla="*/ 833459 w 2388220"/>
                <a:gd name="csY3" fmla="*/ 371021 h 3884126"/>
                <a:gd name="csX4" fmla="*/ 560425 w 2388220"/>
                <a:gd name="csY4" fmla="*/ 1043656 h 3884126"/>
                <a:gd name="csX5" fmla="*/ 294800 w 2388220"/>
                <a:gd name="csY5" fmla="*/ 1384474 h 3884126"/>
                <a:gd name="csX6" fmla="*/ 317517 w 2388220"/>
                <a:gd name="csY6" fmla="*/ 1815794 h 3884126"/>
                <a:gd name="csX7" fmla="*/ 232404 w 2388220"/>
                <a:gd name="csY7" fmla="*/ 2018350 h 3884126"/>
                <a:gd name="csX8" fmla="*/ 2294 w 2388220"/>
                <a:gd name="csY8" fmla="*/ 2636366 h 3884126"/>
                <a:gd name="csX9" fmla="*/ 266020 w 2388220"/>
                <a:gd name="csY9" fmla="*/ 3206804 h 3884126"/>
                <a:gd name="csX10" fmla="*/ 416958 w 2388220"/>
                <a:gd name="csY10" fmla="*/ 3311940 h 3884126"/>
                <a:gd name="csX11" fmla="*/ 442920 w 2388220"/>
                <a:gd name="csY11" fmla="*/ 3505617 h 3884126"/>
                <a:gd name="csX12" fmla="*/ 745468 w 2388220"/>
                <a:gd name="csY12" fmla="*/ 3805165 h 3884126"/>
                <a:gd name="csX13" fmla="*/ 1725917 w 2388220"/>
                <a:gd name="csY13" fmla="*/ 3812942 h 3884126"/>
                <a:gd name="csX14" fmla="*/ 2084186 w 2388220"/>
                <a:gd name="csY14" fmla="*/ 3628326 h 3884126"/>
                <a:gd name="csX15" fmla="*/ 2109537 w 2388220"/>
                <a:gd name="csY15" fmla="*/ 3256096 h 3884126"/>
                <a:gd name="csX16" fmla="*/ 2377121 w 2388220"/>
                <a:gd name="csY16" fmla="*/ 2785466 h 3884126"/>
                <a:gd name="csX17" fmla="*/ 2251534 w 2388220"/>
                <a:gd name="csY17" fmla="*/ 2176696 h 3884126"/>
                <a:gd name="csX18" fmla="*/ 2036732 w 2388220"/>
                <a:gd name="csY18" fmla="*/ 1963118 h 3884126"/>
                <a:gd name="csX19" fmla="*/ 1927861 w 2388220"/>
                <a:gd name="csY19" fmla="*/ 1378229 h 3884126"/>
                <a:gd name="csX20" fmla="*/ 1766269 w 2388220"/>
                <a:gd name="csY20" fmla="*/ 1052780 h 3884126"/>
                <a:gd name="csX21" fmla="*/ 1559672 w 2388220"/>
                <a:gd name="csY21" fmla="*/ 381186 h 3884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388220" h="3884126">
                  <a:moveTo>
                    <a:pt x="1559672" y="381063"/>
                  </a:moveTo>
                  <a:cubicBezTo>
                    <a:pt x="1529913" y="280888"/>
                    <a:pt x="1487234" y="181753"/>
                    <a:pt x="1414429" y="106805"/>
                  </a:cubicBezTo>
                  <a:cubicBezTo>
                    <a:pt x="1341624" y="31856"/>
                    <a:pt x="1234162" y="-15415"/>
                    <a:pt x="1131659" y="4608"/>
                  </a:cubicBezTo>
                  <a:cubicBezTo>
                    <a:pt x="968904" y="36449"/>
                    <a:pt x="881465" y="212308"/>
                    <a:pt x="833459" y="371021"/>
                  </a:cubicBezTo>
                  <a:cubicBezTo>
                    <a:pt x="762797" y="604622"/>
                    <a:pt x="719077" y="858245"/>
                    <a:pt x="560425" y="1043656"/>
                  </a:cubicBezTo>
                  <a:cubicBezTo>
                    <a:pt x="465576" y="1154487"/>
                    <a:pt x="329273" y="1242722"/>
                    <a:pt x="294800" y="1384474"/>
                  </a:cubicBezTo>
                  <a:cubicBezTo>
                    <a:pt x="260571" y="1525308"/>
                    <a:pt x="340540" y="1672694"/>
                    <a:pt x="317517" y="1815794"/>
                  </a:cubicBezTo>
                  <a:cubicBezTo>
                    <a:pt x="305821" y="1888538"/>
                    <a:pt x="268409" y="1954117"/>
                    <a:pt x="232404" y="2018350"/>
                  </a:cubicBezTo>
                  <a:cubicBezTo>
                    <a:pt x="124023" y="2211660"/>
                    <a:pt x="20296" y="2415501"/>
                    <a:pt x="2294" y="2636366"/>
                  </a:cubicBezTo>
                  <a:cubicBezTo>
                    <a:pt x="-15647" y="2857230"/>
                    <a:pt x="71608" y="3100444"/>
                    <a:pt x="266020" y="3206804"/>
                  </a:cubicBezTo>
                  <a:cubicBezTo>
                    <a:pt x="320640" y="3236686"/>
                    <a:pt x="385423" y="3258301"/>
                    <a:pt x="416958" y="3311940"/>
                  </a:cubicBezTo>
                  <a:cubicBezTo>
                    <a:pt x="450390" y="3368641"/>
                    <a:pt x="434348" y="3440344"/>
                    <a:pt x="442920" y="3505617"/>
                  </a:cubicBezTo>
                  <a:cubicBezTo>
                    <a:pt x="462392" y="3653615"/>
                    <a:pt x="605614" y="3752995"/>
                    <a:pt x="745468" y="3805165"/>
                  </a:cubicBezTo>
                  <a:cubicBezTo>
                    <a:pt x="1056650" y="3921077"/>
                    <a:pt x="1404632" y="3896891"/>
                    <a:pt x="1725917" y="3812942"/>
                  </a:cubicBezTo>
                  <a:cubicBezTo>
                    <a:pt x="1857872" y="3778468"/>
                    <a:pt x="1993563" y="3730217"/>
                    <a:pt x="2084186" y="3628326"/>
                  </a:cubicBezTo>
                  <a:cubicBezTo>
                    <a:pt x="2174810" y="3526436"/>
                    <a:pt x="2201813" y="3356517"/>
                    <a:pt x="2109537" y="3256096"/>
                  </a:cubicBezTo>
                  <a:cubicBezTo>
                    <a:pt x="2151174" y="3301347"/>
                    <a:pt x="2367569" y="2840514"/>
                    <a:pt x="2377121" y="2785466"/>
                  </a:cubicBezTo>
                  <a:cubicBezTo>
                    <a:pt x="2410492" y="2593136"/>
                    <a:pt x="2368610" y="2334430"/>
                    <a:pt x="2251534" y="2176696"/>
                  </a:cubicBezTo>
                  <a:cubicBezTo>
                    <a:pt x="2191281" y="2095502"/>
                    <a:pt x="2108740" y="2034086"/>
                    <a:pt x="2036732" y="1963118"/>
                  </a:cubicBezTo>
                  <a:cubicBezTo>
                    <a:pt x="1847096" y="1776115"/>
                    <a:pt x="1893326" y="1611829"/>
                    <a:pt x="1927861" y="1378229"/>
                  </a:cubicBezTo>
                  <a:cubicBezTo>
                    <a:pt x="1946230" y="1253989"/>
                    <a:pt x="1852117" y="1144445"/>
                    <a:pt x="1766269" y="1052780"/>
                  </a:cubicBezTo>
                  <a:cubicBezTo>
                    <a:pt x="1571857" y="845203"/>
                    <a:pt x="1634559" y="633462"/>
                    <a:pt x="1559672" y="381186"/>
                  </a:cubicBezTo>
                  <a:close/>
                </a:path>
              </a:pathLst>
            </a:custGeom>
            <a:solidFill>
              <a:srgbClr val="F8E688"/>
            </a:solidFill>
            <a:ln w="6122" cap="flat">
              <a:noFill/>
              <a:prstDash val="solid"/>
              <a:miter/>
            </a:ln>
          </p:spPr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2D52989B-7975-4586-E167-00355FA03545}"/>
                </a:ext>
              </a:extLst>
            </p:cNvPr>
            <p:cNvSpPr/>
            <p:nvPr/>
          </p:nvSpPr>
          <p:spPr>
            <a:xfrm>
              <a:off x="1126329" y="4725563"/>
              <a:ext cx="413733" cy="149790"/>
            </a:xfrm>
            <a:custGeom>
              <a:avLst/>
              <a:gdLst>
                <a:gd name="csX0" fmla="*/ 39605 w 413733"/>
                <a:gd name="csY0" fmla="*/ 0 h 149790"/>
                <a:gd name="csX1" fmla="*/ 49 w 413733"/>
                <a:gd name="csY1" fmla="*/ 95461 h 149790"/>
                <a:gd name="csX2" fmla="*/ 26379 w 413733"/>
                <a:gd name="csY2" fmla="*/ 143467 h 149790"/>
                <a:gd name="csX3" fmla="*/ 54607 w 413733"/>
                <a:gd name="csY3" fmla="*/ 136303 h 149790"/>
                <a:gd name="csX4" fmla="*/ 159559 w 413733"/>
                <a:gd name="csY4" fmla="*/ 42495 h 149790"/>
                <a:gd name="csX5" fmla="*/ 158947 w 413733"/>
                <a:gd name="csY5" fmla="*/ 128036 h 149790"/>
                <a:gd name="csX6" fmla="*/ 250428 w 413733"/>
                <a:gd name="csY6" fmla="*/ 135629 h 149790"/>
                <a:gd name="csX7" fmla="*/ 307680 w 413733"/>
                <a:gd name="csY7" fmla="*/ 52537 h 149790"/>
                <a:gd name="csX8" fmla="*/ 319191 w 413733"/>
                <a:gd name="csY8" fmla="*/ 107218 h 149790"/>
                <a:gd name="csX9" fmla="*/ 379199 w 413733"/>
                <a:gd name="csY9" fmla="*/ 99992 h 149790"/>
                <a:gd name="csX10" fmla="*/ 413734 w 413733"/>
                <a:gd name="csY10" fmla="*/ 47026 h 149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13733" h="149790">
                  <a:moveTo>
                    <a:pt x="39605" y="0"/>
                  </a:moveTo>
                  <a:cubicBezTo>
                    <a:pt x="15664" y="25779"/>
                    <a:pt x="1335" y="60314"/>
                    <a:pt x="49" y="95461"/>
                  </a:cubicBezTo>
                  <a:cubicBezTo>
                    <a:pt x="-685" y="115422"/>
                    <a:pt x="6724" y="140038"/>
                    <a:pt x="26379" y="143467"/>
                  </a:cubicBezTo>
                  <a:cubicBezTo>
                    <a:pt x="36115" y="145182"/>
                    <a:pt x="45851" y="140895"/>
                    <a:pt x="54607" y="136303"/>
                  </a:cubicBezTo>
                  <a:cubicBezTo>
                    <a:pt x="96490" y="114137"/>
                    <a:pt x="132862" y="81684"/>
                    <a:pt x="159559" y="42495"/>
                  </a:cubicBezTo>
                  <a:cubicBezTo>
                    <a:pt x="150497" y="70662"/>
                    <a:pt x="142108" y="103727"/>
                    <a:pt x="158947" y="128036"/>
                  </a:cubicBezTo>
                  <a:cubicBezTo>
                    <a:pt x="178357" y="156019"/>
                    <a:pt x="222628" y="155285"/>
                    <a:pt x="250428" y="135629"/>
                  </a:cubicBezTo>
                  <a:cubicBezTo>
                    <a:pt x="278227" y="115974"/>
                    <a:pt x="293535" y="83521"/>
                    <a:pt x="307680" y="52537"/>
                  </a:cubicBezTo>
                  <a:cubicBezTo>
                    <a:pt x="293229" y="68274"/>
                    <a:pt x="300638" y="96563"/>
                    <a:pt x="319191" y="107218"/>
                  </a:cubicBezTo>
                  <a:cubicBezTo>
                    <a:pt x="337745" y="117872"/>
                    <a:pt x="362299" y="113035"/>
                    <a:pt x="379199" y="99992"/>
                  </a:cubicBezTo>
                  <a:cubicBezTo>
                    <a:pt x="396099" y="86950"/>
                    <a:pt x="406508" y="67111"/>
                    <a:pt x="413734" y="47026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A1968A76-A5B5-7A07-C34B-F907A8BB2547}"/>
                </a:ext>
              </a:extLst>
            </p:cNvPr>
            <p:cNvSpPr/>
            <p:nvPr/>
          </p:nvSpPr>
          <p:spPr>
            <a:xfrm>
              <a:off x="1928519" y="5632533"/>
              <a:ext cx="246320" cy="116682"/>
            </a:xfrm>
            <a:custGeom>
              <a:avLst/>
              <a:gdLst>
                <a:gd name="csX0" fmla="*/ 228702 w 246320"/>
                <a:gd name="csY0" fmla="*/ 0 h 116682"/>
                <a:gd name="csX1" fmla="*/ 242847 w 246320"/>
                <a:gd name="csY1" fmla="*/ 80459 h 116682"/>
                <a:gd name="csX2" fmla="*/ 233172 w 246320"/>
                <a:gd name="csY2" fmla="*/ 101523 h 116682"/>
                <a:gd name="csX3" fmla="*/ 166551 w 246320"/>
                <a:gd name="csY3" fmla="*/ 107830 h 116682"/>
                <a:gd name="csX4" fmla="*/ 119648 w 246320"/>
                <a:gd name="csY4" fmla="*/ 52659 h 116682"/>
                <a:gd name="csX5" fmla="*/ 101890 w 246320"/>
                <a:gd name="csY5" fmla="*/ 104829 h 116682"/>
                <a:gd name="csX6" fmla="*/ 60497 w 246320"/>
                <a:gd name="csY6" fmla="*/ 103482 h 116682"/>
                <a:gd name="csX7" fmla="*/ 0 w 246320"/>
                <a:gd name="csY7" fmla="*/ 35392 h 116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6320" h="116682">
                  <a:moveTo>
                    <a:pt x="228702" y="0"/>
                  </a:moveTo>
                  <a:cubicBezTo>
                    <a:pt x="245663" y="24677"/>
                    <a:pt x="250378" y="51496"/>
                    <a:pt x="242847" y="80459"/>
                  </a:cubicBezTo>
                  <a:cubicBezTo>
                    <a:pt x="240887" y="87991"/>
                    <a:pt x="238009" y="95461"/>
                    <a:pt x="233172" y="101523"/>
                  </a:cubicBezTo>
                  <a:cubicBezTo>
                    <a:pt x="217986" y="120627"/>
                    <a:pt x="187432" y="120444"/>
                    <a:pt x="166551" y="107830"/>
                  </a:cubicBezTo>
                  <a:cubicBezTo>
                    <a:pt x="145671" y="95216"/>
                    <a:pt x="132261" y="73540"/>
                    <a:pt x="119648" y="52659"/>
                  </a:cubicBezTo>
                  <a:cubicBezTo>
                    <a:pt x="115116" y="70968"/>
                    <a:pt x="117260" y="93808"/>
                    <a:pt x="101890" y="104829"/>
                  </a:cubicBezTo>
                  <a:cubicBezTo>
                    <a:pt x="90073" y="113279"/>
                    <a:pt x="73601" y="109728"/>
                    <a:pt x="60497" y="103482"/>
                  </a:cubicBezTo>
                  <a:cubicBezTo>
                    <a:pt x="32392" y="89950"/>
                    <a:pt x="10103" y="64845"/>
                    <a:pt x="0" y="35392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EC4C649C-4152-C968-8BC0-1620916975B0}"/>
                </a:ext>
              </a:extLst>
            </p:cNvPr>
            <p:cNvSpPr/>
            <p:nvPr/>
          </p:nvSpPr>
          <p:spPr>
            <a:xfrm>
              <a:off x="2575258" y="4280528"/>
              <a:ext cx="187855" cy="107586"/>
            </a:xfrm>
            <a:custGeom>
              <a:avLst/>
              <a:gdLst>
                <a:gd name="csX0" fmla="*/ 485 w 187855"/>
                <a:gd name="csY0" fmla="*/ 3735 h 107586"/>
                <a:gd name="csX1" fmla="*/ 18671 w 187855"/>
                <a:gd name="csY1" fmla="*/ 81194 h 107586"/>
                <a:gd name="csX2" fmla="*/ 55288 w 187855"/>
                <a:gd name="csY2" fmla="*/ 107585 h 107586"/>
                <a:gd name="csX3" fmla="*/ 91537 w 187855"/>
                <a:gd name="csY3" fmla="*/ 77275 h 107586"/>
                <a:gd name="csX4" fmla="*/ 100599 w 187855"/>
                <a:gd name="csY4" fmla="*/ 27738 h 107586"/>
                <a:gd name="csX5" fmla="*/ 119030 w 187855"/>
                <a:gd name="csY5" fmla="*/ 75009 h 107586"/>
                <a:gd name="csX6" fmla="*/ 135257 w 187855"/>
                <a:gd name="csY6" fmla="*/ 96808 h 107586"/>
                <a:gd name="csX7" fmla="*/ 171751 w 187855"/>
                <a:gd name="csY7" fmla="*/ 72193 h 107586"/>
                <a:gd name="csX8" fmla="*/ 187855 w 187855"/>
                <a:gd name="csY8" fmla="*/ 0 h 107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7855" h="107586">
                  <a:moveTo>
                    <a:pt x="485" y="3735"/>
                  </a:moveTo>
                  <a:cubicBezTo>
                    <a:pt x="-1903" y="30616"/>
                    <a:pt x="4588" y="58171"/>
                    <a:pt x="18671" y="81194"/>
                  </a:cubicBezTo>
                  <a:cubicBezTo>
                    <a:pt x="26876" y="94604"/>
                    <a:pt x="39551" y="107401"/>
                    <a:pt x="55288" y="107585"/>
                  </a:cubicBezTo>
                  <a:cubicBezTo>
                    <a:pt x="72127" y="107768"/>
                    <a:pt x="85781" y="93073"/>
                    <a:pt x="91537" y="77275"/>
                  </a:cubicBezTo>
                  <a:cubicBezTo>
                    <a:pt x="97293" y="61477"/>
                    <a:pt x="97415" y="44271"/>
                    <a:pt x="100599" y="27738"/>
                  </a:cubicBezTo>
                  <a:cubicBezTo>
                    <a:pt x="106723" y="43475"/>
                    <a:pt x="112907" y="59211"/>
                    <a:pt x="119030" y="75009"/>
                  </a:cubicBezTo>
                  <a:cubicBezTo>
                    <a:pt x="122398" y="83704"/>
                    <a:pt x="126623" y="93256"/>
                    <a:pt x="135257" y="96808"/>
                  </a:cubicBezTo>
                  <a:cubicBezTo>
                    <a:pt x="150320" y="103115"/>
                    <a:pt x="164954" y="87011"/>
                    <a:pt x="171751" y="72193"/>
                  </a:cubicBezTo>
                  <a:cubicBezTo>
                    <a:pt x="182038" y="49598"/>
                    <a:pt x="187549" y="24860"/>
                    <a:pt x="187855" y="0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</p:grpSp>
      <p:grpSp>
        <p:nvGrpSpPr>
          <p:cNvPr id="31" name="그래픽 7">
            <a:extLst>
              <a:ext uri="{FF2B5EF4-FFF2-40B4-BE49-F238E27FC236}">
                <a16:creationId xmlns:a16="http://schemas.microsoft.com/office/drawing/2014/main" id="{A2D42489-6A58-ADFB-AC5E-32CA2CCCBD18}"/>
              </a:ext>
            </a:extLst>
          </p:cNvPr>
          <p:cNvGrpSpPr/>
          <p:nvPr/>
        </p:nvGrpSpPr>
        <p:grpSpPr>
          <a:xfrm>
            <a:off x="11426933" y="4860602"/>
            <a:ext cx="648204" cy="1647554"/>
            <a:chOff x="849476" y="5828618"/>
            <a:chExt cx="648204" cy="1647554"/>
          </a:xfrm>
        </p:grpSpPr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DBE59837-FE02-E986-9370-C96150CC3A93}"/>
                </a:ext>
              </a:extLst>
            </p:cNvPr>
            <p:cNvSpPr/>
            <p:nvPr/>
          </p:nvSpPr>
          <p:spPr>
            <a:xfrm>
              <a:off x="1083209" y="6561915"/>
              <a:ext cx="155897" cy="914257"/>
            </a:xfrm>
            <a:custGeom>
              <a:avLst/>
              <a:gdLst>
                <a:gd name="csX0" fmla="*/ 155897 w 155897"/>
                <a:gd name="csY0" fmla="*/ 914257 h 914257"/>
                <a:gd name="csX1" fmla="*/ 0 w 155897"/>
                <a:gd name="csY1" fmla="*/ 914257 h 914257"/>
                <a:gd name="csX2" fmla="*/ 46536 w 155897"/>
                <a:gd name="csY2" fmla="*/ 0 h 914257"/>
                <a:gd name="csX3" fmla="*/ 126567 w 155897"/>
                <a:gd name="csY3" fmla="*/ 0 h 914257"/>
                <a:gd name="csX4" fmla="*/ 155897 w 155897"/>
                <a:gd name="csY4" fmla="*/ 914257 h 914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5897" h="914257">
                  <a:moveTo>
                    <a:pt x="155897" y="914257"/>
                  </a:moveTo>
                  <a:lnTo>
                    <a:pt x="0" y="914257"/>
                  </a:lnTo>
                  <a:lnTo>
                    <a:pt x="46536" y="0"/>
                  </a:lnTo>
                  <a:lnTo>
                    <a:pt x="126567" y="0"/>
                  </a:lnTo>
                  <a:lnTo>
                    <a:pt x="155897" y="914257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0108ED4B-8C42-9F41-0BFF-1888974848C6}"/>
                </a:ext>
              </a:extLst>
            </p:cNvPr>
            <p:cNvSpPr/>
            <p:nvPr/>
          </p:nvSpPr>
          <p:spPr>
            <a:xfrm>
              <a:off x="849476" y="5828618"/>
              <a:ext cx="648204" cy="1108978"/>
            </a:xfrm>
            <a:custGeom>
              <a:avLst/>
              <a:gdLst>
                <a:gd name="csX0" fmla="*/ 392631 w 648204"/>
                <a:gd name="csY0" fmla="*/ 73521 h 1108978"/>
                <a:gd name="csX1" fmla="*/ 360300 w 648204"/>
                <a:gd name="csY1" fmla="*/ 28454 h 1108978"/>
                <a:gd name="csX2" fmla="*/ 181747 w 648204"/>
                <a:gd name="csY2" fmla="*/ 115036 h 1108978"/>
                <a:gd name="csX3" fmla="*/ 172869 w 648204"/>
                <a:gd name="csY3" fmla="*/ 236827 h 1108978"/>
                <a:gd name="csX4" fmla="*/ 78938 w 648204"/>
                <a:gd name="csY4" fmla="*/ 390030 h 1108978"/>
                <a:gd name="csX5" fmla="*/ 65957 w 648204"/>
                <a:gd name="csY5" fmla="*/ 557928 h 1108978"/>
                <a:gd name="csX6" fmla="*/ 132149 w 648204"/>
                <a:gd name="csY6" fmla="*/ 633734 h 1108978"/>
                <a:gd name="csX7" fmla="*/ 127740 w 648204"/>
                <a:gd name="csY7" fmla="*/ 668269 h 1108978"/>
                <a:gd name="csX8" fmla="*/ 32096 w 648204"/>
                <a:gd name="csY8" fmla="*/ 846026 h 1108978"/>
                <a:gd name="csX9" fmla="*/ 20707 w 648204"/>
                <a:gd name="csY9" fmla="*/ 1038601 h 1108978"/>
                <a:gd name="csX10" fmla="*/ 172440 w 648204"/>
                <a:gd name="csY10" fmla="*/ 1108895 h 1108978"/>
                <a:gd name="csX11" fmla="*/ 345788 w 648204"/>
                <a:gd name="csY11" fmla="*/ 1093526 h 1108978"/>
                <a:gd name="csX12" fmla="*/ 539465 w 648204"/>
                <a:gd name="csY12" fmla="*/ 1081463 h 1108978"/>
                <a:gd name="csX13" fmla="*/ 629415 w 648204"/>
                <a:gd name="csY13" fmla="*/ 1016496 h 1108978"/>
                <a:gd name="csX14" fmla="*/ 646622 w 648204"/>
                <a:gd name="csY14" fmla="*/ 902971 h 1108978"/>
                <a:gd name="csX15" fmla="*/ 601738 w 648204"/>
                <a:gd name="csY15" fmla="*/ 777629 h 1108978"/>
                <a:gd name="csX16" fmla="*/ 536649 w 648204"/>
                <a:gd name="csY16" fmla="*/ 725704 h 1108978"/>
                <a:gd name="csX17" fmla="*/ 480621 w 648204"/>
                <a:gd name="csY17" fmla="*/ 665146 h 1108978"/>
                <a:gd name="csX18" fmla="*/ 550671 w 648204"/>
                <a:gd name="csY18" fmla="*/ 540294 h 1108978"/>
                <a:gd name="csX19" fmla="*/ 443698 w 648204"/>
                <a:gd name="csY19" fmla="*/ 278955 h 1108978"/>
                <a:gd name="csX20" fmla="*/ 414919 w 648204"/>
                <a:gd name="csY20" fmla="*/ 148285 h 1108978"/>
                <a:gd name="csX21" fmla="*/ 392508 w 648204"/>
                <a:gd name="csY21" fmla="*/ 73521 h 1108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48204" h="1108978">
                  <a:moveTo>
                    <a:pt x="392631" y="73521"/>
                  </a:moveTo>
                  <a:cubicBezTo>
                    <a:pt x="384548" y="56682"/>
                    <a:pt x="374077" y="41252"/>
                    <a:pt x="360300" y="28454"/>
                  </a:cubicBezTo>
                  <a:cubicBezTo>
                    <a:pt x="284923" y="-41473"/>
                    <a:pt x="190013" y="29066"/>
                    <a:pt x="181747" y="115036"/>
                  </a:cubicBezTo>
                  <a:cubicBezTo>
                    <a:pt x="177828" y="155633"/>
                    <a:pt x="183094" y="197332"/>
                    <a:pt x="172869" y="236827"/>
                  </a:cubicBezTo>
                  <a:cubicBezTo>
                    <a:pt x="157805" y="295181"/>
                    <a:pt x="111943" y="339574"/>
                    <a:pt x="78938" y="390030"/>
                  </a:cubicBezTo>
                  <a:cubicBezTo>
                    <a:pt x="45934" y="440485"/>
                    <a:pt x="27136" y="511882"/>
                    <a:pt x="65957" y="557928"/>
                  </a:cubicBezTo>
                  <a:cubicBezTo>
                    <a:pt x="88062" y="584136"/>
                    <a:pt x="126883" y="599872"/>
                    <a:pt x="132149" y="633734"/>
                  </a:cubicBezTo>
                  <a:cubicBezTo>
                    <a:pt x="133986" y="645306"/>
                    <a:pt x="131231" y="657063"/>
                    <a:pt x="127740" y="668269"/>
                  </a:cubicBezTo>
                  <a:cubicBezTo>
                    <a:pt x="107656" y="732624"/>
                    <a:pt x="63202" y="786202"/>
                    <a:pt x="32096" y="846026"/>
                  </a:cubicBezTo>
                  <a:cubicBezTo>
                    <a:pt x="929" y="905850"/>
                    <a:pt x="-15726" y="981900"/>
                    <a:pt x="20707" y="1038601"/>
                  </a:cubicBezTo>
                  <a:cubicBezTo>
                    <a:pt x="52057" y="1087464"/>
                    <a:pt x="114392" y="1107670"/>
                    <a:pt x="172440" y="1108895"/>
                  </a:cubicBezTo>
                  <a:cubicBezTo>
                    <a:pt x="230488" y="1110181"/>
                    <a:pt x="287801" y="1096220"/>
                    <a:pt x="345788" y="1093526"/>
                  </a:cubicBezTo>
                  <a:cubicBezTo>
                    <a:pt x="408918" y="1090587"/>
                    <a:pt x="478172" y="1098914"/>
                    <a:pt x="539465" y="1081463"/>
                  </a:cubicBezTo>
                  <a:cubicBezTo>
                    <a:pt x="575960" y="1071115"/>
                    <a:pt x="610433" y="1049316"/>
                    <a:pt x="629415" y="1016496"/>
                  </a:cubicBezTo>
                  <a:cubicBezTo>
                    <a:pt x="648887" y="982818"/>
                    <a:pt x="650234" y="941731"/>
                    <a:pt x="646622" y="902971"/>
                  </a:cubicBezTo>
                  <a:cubicBezTo>
                    <a:pt x="642458" y="858027"/>
                    <a:pt x="631436" y="811613"/>
                    <a:pt x="601738" y="777629"/>
                  </a:cubicBezTo>
                  <a:cubicBezTo>
                    <a:pt x="583430" y="756688"/>
                    <a:pt x="559243" y="741870"/>
                    <a:pt x="536649" y="725704"/>
                  </a:cubicBezTo>
                  <a:cubicBezTo>
                    <a:pt x="513993" y="709478"/>
                    <a:pt x="491888" y="690618"/>
                    <a:pt x="480621" y="665146"/>
                  </a:cubicBezTo>
                  <a:cubicBezTo>
                    <a:pt x="448168" y="591851"/>
                    <a:pt x="525749" y="588606"/>
                    <a:pt x="550671" y="540294"/>
                  </a:cubicBezTo>
                  <a:cubicBezTo>
                    <a:pt x="603269" y="438464"/>
                    <a:pt x="478662" y="361924"/>
                    <a:pt x="443698" y="278955"/>
                  </a:cubicBezTo>
                  <a:cubicBezTo>
                    <a:pt x="426308" y="237745"/>
                    <a:pt x="422879" y="192311"/>
                    <a:pt x="414919" y="148285"/>
                  </a:cubicBezTo>
                  <a:cubicBezTo>
                    <a:pt x="410327" y="122752"/>
                    <a:pt x="403652" y="96789"/>
                    <a:pt x="392508" y="73521"/>
                  </a:cubicBezTo>
                  <a:close/>
                </a:path>
              </a:pathLst>
            </a:custGeom>
            <a:solidFill>
              <a:srgbClr val="B6E084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34" name="그래픽 7">
              <a:extLst>
                <a:ext uri="{FF2B5EF4-FFF2-40B4-BE49-F238E27FC236}">
                  <a16:creationId xmlns:a16="http://schemas.microsoft.com/office/drawing/2014/main" id="{A3E3B609-5A2A-2B53-82E2-E79560300F8B}"/>
                </a:ext>
              </a:extLst>
            </p:cNvPr>
            <p:cNvGrpSpPr/>
            <p:nvPr/>
          </p:nvGrpSpPr>
          <p:grpSpPr>
            <a:xfrm>
              <a:off x="973540" y="6066363"/>
              <a:ext cx="310480" cy="641161"/>
              <a:chOff x="973540" y="6066363"/>
              <a:chExt cx="310480" cy="641161"/>
            </a:xfrm>
            <a:noFill/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6FECB453-87D1-A090-1861-00C27511C7EA}"/>
                  </a:ext>
                </a:extLst>
              </p:cNvPr>
              <p:cNvSpPr/>
              <p:nvPr/>
            </p:nvSpPr>
            <p:spPr>
              <a:xfrm>
                <a:off x="973540" y="6662887"/>
                <a:ext cx="139183" cy="44637"/>
              </a:xfrm>
              <a:custGeom>
                <a:avLst/>
                <a:gdLst>
                  <a:gd name="csX0" fmla="*/ 9861 w 139183"/>
                  <a:gd name="csY0" fmla="*/ 0 h 44637"/>
                  <a:gd name="csX1" fmla="*/ 370 w 139183"/>
                  <a:gd name="csY1" fmla="*/ 28595 h 44637"/>
                  <a:gd name="csX2" fmla="*/ 2391 w 139183"/>
                  <a:gd name="csY2" fmla="*/ 33861 h 44637"/>
                  <a:gd name="csX3" fmla="*/ 15311 w 139183"/>
                  <a:gd name="csY3" fmla="*/ 34596 h 44637"/>
                  <a:gd name="csX4" fmla="*/ 40783 w 139183"/>
                  <a:gd name="csY4" fmla="*/ 12308 h 44637"/>
                  <a:gd name="csX5" fmla="*/ 41090 w 139183"/>
                  <a:gd name="csY5" fmla="*/ 33555 h 44637"/>
                  <a:gd name="csX6" fmla="*/ 45560 w 139183"/>
                  <a:gd name="csY6" fmla="*/ 42617 h 44637"/>
                  <a:gd name="csX7" fmla="*/ 57194 w 139183"/>
                  <a:gd name="csY7" fmla="*/ 43965 h 44637"/>
                  <a:gd name="csX8" fmla="*/ 92280 w 139183"/>
                  <a:gd name="csY8" fmla="*/ 7838 h 44637"/>
                  <a:gd name="csX9" fmla="*/ 92280 w 139183"/>
                  <a:gd name="csY9" fmla="*/ 34229 h 44637"/>
                  <a:gd name="csX10" fmla="*/ 93627 w 139183"/>
                  <a:gd name="csY10" fmla="*/ 38576 h 44637"/>
                  <a:gd name="csX11" fmla="*/ 99015 w 139183"/>
                  <a:gd name="csY11" fmla="*/ 40168 h 44637"/>
                  <a:gd name="csX12" fmla="*/ 139183 w 139183"/>
                  <a:gd name="csY12" fmla="*/ 6613 h 446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39183" h="44637">
                    <a:moveTo>
                      <a:pt x="9861" y="0"/>
                    </a:moveTo>
                    <a:cubicBezTo>
                      <a:pt x="2391" y="7287"/>
                      <a:pt x="-1222" y="18308"/>
                      <a:pt x="370" y="28595"/>
                    </a:cubicBezTo>
                    <a:cubicBezTo>
                      <a:pt x="676" y="30493"/>
                      <a:pt x="1166" y="32392"/>
                      <a:pt x="2391" y="33861"/>
                    </a:cubicBezTo>
                    <a:cubicBezTo>
                      <a:pt x="5391" y="37351"/>
                      <a:pt x="11025" y="36372"/>
                      <a:pt x="15311" y="34596"/>
                    </a:cubicBezTo>
                    <a:cubicBezTo>
                      <a:pt x="25843" y="30065"/>
                      <a:pt x="34905" y="22166"/>
                      <a:pt x="40783" y="12308"/>
                    </a:cubicBezTo>
                    <a:cubicBezTo>
                      <a:pt x="39620" y="19349"/>
                      <a:pt x="39742" y="26575"/>
                      <a:pt x="41090" y="33555"/>
                    </a:cubicBezTo>
                    <a:cubicBezTo>
                      <a:pt x="41763" y="36923"/>
                      <a:pt x="42865" y="40474"/>
                      <a:pt x="45560" y="42617"/>
                    </a:cubicBezTo>
                    <a:cubicBezTo>
                      <a:pt x="48744" y="45128"/>
                      <a:pt x="53275" y="44944"/>
                      <a:pt x="57194" y="43965"/>
                    </a:cubicBezTo>
                    <a:cubicBezTo>
                      <a:pt x="73910" y="39556"/>
                      <a:pt x="83952" y="23023"/>
                      <a:pt x="92280" y="7838"/>
                    </a:cubicBezTo>
                    <a:cubicBezTo>
                      <a:pt x="91545" y="16594"/>
                      <a:pt x="91545" y="25472"/>
                      <a:pt x="92280" y="34229"/>
                    </a:cubicBezTo>
                    <a:cubicBezTo>
                      <a:pt x="92402" y="35759"/>
                      <a:pt x="92586" y="37413"/>
                      <a:pt x="93627" y="38576"/>
                    </a:cubicBezTo>
                    <a:cubicBezTo>
                      <a:pt x="94913" y="40046"/>
                      <a:pt x="97056" y="40230"/>
                      <a:pt x="99015" y="40168"/>
                    </a:cubicBezTo>
                    <a:cubicBezTo>
                      <a:pt x="117875" y="39801"/>
                      <a:pt x="135448" y="25105"/>
                      <a:pt x="139183" y="6613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DAC3D253-E7D5-0F99-7C8F-6ECCC572F3BA}"/>
                  </a:ext>
                </a:extLst>
              </p:cNvPr>
              <p:cNvSpPr/>
              <p:nvPr/>
            </p:nvSpPr>
            <p:spPr>
              <a:xfrm>
                <a:off x="1185590" y="6329600"/>
                <a:ext cx="98430" cy="31428"/>
              </a:xfrm>
              <a:custGeom>
                <a:avLst/>
                <a:gdLst>
                  <a:gd name="csX0" fmla="*/ 91481 w 98430"/>
                  <a:gd name="csY0" fmla="*/ 0 h 31428"/>
                  <a:gd name="csX1" fmla="*/ 98155 w 98430"/>
                  <a:gd name="csY1" fmla="*/ 20207 h 31428"/>
                  <a:gd name="csX2" fmla="*/ 96747 w 98430"/>
                  <a:gd name="csY2" fmla="*/ 23880 h 31428"/>
                  <a:gd name="csX3" fmla="*/ 87623 w 98430"/>
                  <a:gd name="csY3" fmla="*/ 24370 h 31428"/>
                  <a:gd name="csX4" fmla="*/ 69621 w 98430"/>
                  <a:gd name="csY4" fmla="*/ 8634 h 31428"/>
                  <a:gd name="csX5" fmla="*/ 69376 w 98430"/>
                  <a:gd name="csY5" fmla="*/ 23636 h 31428"/>
                  <a:gd name="csX6" fmla="*/ 66192 w 98430"/>
                  <a:gd name="csY6" fmla="*/ 30004 h 31428"/>
                  <a:gd name="csX7" fmla="*/ 57987 w 98430"/>
                  <a:gd name="csY7" fmla="*/ 30922 h 31428"/>
                  <a:gd name="csX8" fmla="*/ 33188 w 98430"/>
                  <a:gd name="csY8" fmla="*/ 5388 h 31428"/>
                  <a:gd name="csX9" fmla="*/ 33188 w 98430"/>
                  <a:gd name="csY9" fmla="*/ 24064 h 31428"/>
                  <a:gd name="csX10" fmla="*/ 32208 w 98430"/>
                  <a:gd name="csY10" fmla="*/ 27126 h 31428"/>
                  <a:gd name="csX11" fmla="*/ 28412 w 98430"/>
                  <a:gd name="csY11" fmla="*/ 28289 h 31428"/>
                  <a:gd name="csX12" fmla="*/ 0 w 98430"/>
                  <a:gd name="csY12" fmla="*/ 4592 h 314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98430" h="31428">
                    <a:moveTo>
                      <a:pt x="91481" y="0"/>
                    </a:moveTo>
                    <a:cubicBezTo>
                      <a:pt x="96747" y="5143"/>
                      <a:pt x="99319" y="12920"/>
                      <a:pt x="98155" y="20207"/>
                    </a:cubicBezTo>
                    <a:cubicBezTo>
                      <a:pt x="97971" y="21553"/>
                      <a:pt x="97604" y="22901"/>
                      <a:pt x="96747" y="23880"/>
                    </a:cubicBezTo>
                    <a:cubicBezTo>
                      <a:pt x="94604" y="26391"/>
                      <a:pt x="90624" y="25656"/>
                      <a:pt x="87623" y="24370"/>
                    </a:cubicBezTo>
                    <a:cubicBezTo>
                      <a:pt x="80153" y="21186"/>
                      <a:pt x="73785" y="15614"/>
                      <a:pt x="69621" y="8634"/>
                    </a:cubicBezTo>
                    <a:cubicBezTo>
                      <a:pt x="70478" y="13593"/>
                      <a:pt x="70356" y="18737"/>
                      <a:pt x="69376" y="23636"/>
                    </a:cubicBezTo>
                    <a:cubicBezTo>
                      <a:pt x="68886" y="26024"/>
                      <a:pt x="68090" y="28534"/>
                      <a:pt x="66192" y="30004"/>
                    </a:cubicBezTo>
                    <a:cubicBezTo>
                      <a:pt x="63926" y="31779"/>
                      <a:pt x="60742" y="31657"/>
                      <a:pt x="57987" y="30922"/>
                    </a:cubicBezTo>
                    <a:cubicBezTo>
                      <a:pt x="46169" y="27799"/>
                      <a:pt x="39066" y="16104"/>
                      <a:pt x="33188" y="5388"/>
                    </a:cubicBezTo>
                    <a:cubicBezTo>
                      <a:pt x="33739" y="11573"/>
                      <a:pt x="33739" y="17818"/>
                      <a:pt x="33188" y="24064"/>
                    </a:cubicBezTo>
                    <a:cubicBezTo>
                      <a:pt x="33127" y="25166"/>
                      <a:pt x="32943" y="26330"/>
                      <a:pt x="32208" y="27126"/>
                    </a:cubicBezTo>
                    <a:cubicBezTo>
                      <a:pt x="31290" y="28167"/>
                      <a:pt x="29759" y="28289"/>
                      <a:pt x="28412" y="28289"/>
                    </a:cubicBezTo>
                    <a:cubicBezTo>
                      <a:pt x="15063" y="28044"/>
                      <a:pt x="2633" y="17635"/>
                      <a:pt x="0" y="4592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AAF7EA8F-F370-A06D-CDA8-C9EC5256F9DA}"/>
                  </a:ext>
                </a:extLst>
              </p:cNvPr>
              <p:cNvSpPr/>
              <p:nvPr/>
            </p:nvSpPr>
            <p:spPr>
              <a:xfrm>
                <a:off x="1094105" y="6066363"/>
                <a:ext cx="87688" cy="64329"/>
              </a:xfrm>
              <a:custGeom>
                <a:avLst/>
                <a:gdLst>
                  <a:gd name="csX0" fmla="*/ 6434 w 87688"/>
                  <a:gd name="csY0" fmla="*/ 0 h 64329"/>
                  <a:gd name="csX1" fmla="*/ 5393 w 87688"/>
                  <a:gd name="csY1" fmla="*/ 60253 h 64329"/>
                  <a:gd name="csX2" fmla="*/ 38948 w 87688"/>
                  <a:gd name="csY2" fmla="*/ 13839 h 64329"/>
                  <a:gd name="csX3" fmla="*/ 44397 w 87688"/>
                  <a:gd name="csY3" fmla="*/ 55844 h 64329"/>
                  <a:gd name="csX4" fmla="*/ 48990 w 87688"/>
                  <a:gd name="csY4" fmla="*/ 63069 h 64329"/>
                  <a:gd name="csX5" fmla="*/ 64971 w 87688"/>
                  <a:gd name="csY5" fmla="*/ 58171 h 64329"/>
                  <a:gd name="csX6" fmla="*/ 87689 w 87688"/>
                  <a:gd name="csY6" fmla="*/ 3735 h 643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7688" h="64329">
                    <a:moveTo>
                      <a:pt x="6434" y="0"/>
                    </a:moveTo>
                    <a:cubicBezTo>
                      <a:pt x="-1772" y="18921"/>
                      <a:pt x="-2139" y="41087"/>
                      <a:pt x="5393" y="60253"/>
                    </a:cubicBezTo>
                    <a:cubicBezTo>
                      <a:pt x="22660" y="50762"/>
                      <a:pt x="35335" y="33249"/>
                      <a:pt x="38948" y="13839"/>
                    </a:cubicBezTo>
                    <a:cubicBezTo>
                      <a:pt x="37784" y="28044"/>
                      <a:pt x="39683" y="42434"/>
                      <a:pt x="44397" y="55844"/>
                    </a:cubicBezTo>
                    <a:cubicBezTo>
                      <a:pt x="45377" y="58599"/>
                      <a:pt x="46602" y="61477"/>
                      <a:pt x="48990" y="63069"/>
                    </a:cubicBezTo>
                    <a:cubicBezTo>
                      <a:pt x="54011" y="66437"/>
                      <a:pt x="60685" y="62457"/>
                      <a:pt x="64971" y="58171"/>
                    </a:cubicBezTo>
                    <a:cubicBezTo>
                      <a:pt x="79239" y="43904"/>
                      <a:pt x="87566" y="23881"/>
                      <a:pt x="87689" y="3735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</p:grpSp>
      </p:grpSp>
      <p:grpSp>
        <p:nvGrpSpPr>
          <p:cNvPr id="223" name="그래픽 7">
            <a:extLst>
              <a:ext uri="{FF2B5EF4-FFF2-40B4-BE49-F238E27FC236}">
                <a16:creationId xmlns:a16="http://schemas.microsoft.com/office/drawing/2014/main" id="{B806A76B-21AE-34E0-3139-7184508B10AF}"/>
              </a:ext>
            </a:extLst>
          </p:cNvPr>
          <p:cNvGrpSpPr/>
          <p:nvPr/>
        </p:nvGrpSpPr>
        <p:grpSpPr>
          <a:xfrm>
            <a:off x="8708055" y="5958864"/>
            <a:ext cx="1023679" cy="475038"/>
            <a:chOff x="4814818" y="7152315"/>
            <a:chExt cx="1023679" cy="475038"/>
          </a:xfrm>
        </p:grpSpPr>
        <p:sp>
          <p:nvSpPr>
            <p:cNvPr id="224" name="자유형: 도형 223">
              <a:extLst>
                <a:ext uri="{FF2B5EF4-FFF2-40B4-BE49-F238E27FC236}">
                  <a16:creationId xmlns:a16="http://schemas.microsoft.com/office/drawing/2014/main" id="{1B5A6699-D2F5-85C1-2F2E-36DBDD3D2AF2}"/>
                </a:ext>
              </a:extLst>
            </p:cNvPr>
            <p:cNvSpPr/>
            <p:nvPr/>
          </p:nvSpPr>
          <p:spPr>
            <a:xfrm>
              <a:off x="4814818" y="7193294"/>
              <a:ext cx="1023679" cy="434059"/>
            </a:xfrm>
            <a:custGeom>
              <a:avLst/>
              <a:gdLst>
                <a:gd name="csX0" fmla="*/ 1023679 w 1023679"/>
                <a:gd name="csY0" fmla="*/ 434060 h 434059"/>
                <a:gd name="csX1" fmla="*/ 0 w 1023679"/>
                <a:gd name="csY1" fmla="*/ 434060 h 434059"/>
                <a:gd name="csX2" fmla="*/ 193432 w 1023679"/>
                <a:gd name="csY2" fmla="*/ 212339 h 434059"/>
                <a:gd name="csX3" fmla="*/ 396295 w 1023679"/>
                <a:gd name="csY3" fmla="*/ 259487 h 434059"/>
                <a:gd name="csX4" fmla="*/ 651020 w 1023679"/>
                <a:gd name="csY4" fmla="*/ 4761 h 434059"/>
                <a:gd name="csX5" fmla="*/ 863312 w 1023679"/>
                <a:gd name="csY5" fmla="*/ 292553 h 434059"/>
                <a:gd name="csX6" fmla="*/ 1023679 w 1023679"/>
                <a:gd name="csY6" fmla="*/ 434060 h 434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23679" h="434059">
                  <a:moveTo>
                    <a:pt x="1023679" y="434060"/>
                  </a:moveTo>
                  <a:lnTo>
                    <a:pt x="0" y="434060"/>
                  </a:lnTo>
                  <a:cubicBezTo>
                    <a:pt x="0" y="434060"/>
                    <a:pt x="51864" y="217054"/>
                    <a:pt x="193432" y="212339"/>
                  </a:cubicBezTo>
                  <a:cubicBezTo>
                    <a:pt x="335001" y="207624"/>
                    <a:pt x="363290" y="301983"/>
                    <a:pt x="396295" y="259487"/>
                  </a:cubicBezTo>
                  <a:cubicBezTo>
                    <a:pt x="429299" y="217054"/>
                    <a:pt x="467079" y="-37734"/>
                    <a:pt x="651020" y="4761"/>
                  </a:cubicBezTo>
                  <a:cubicBezTo>
                    <a:pt x="835023" y="47195"/>
                    <a:pt x="844453" y="283123"/>
                    <a:pt x="863312" y="292553"/>
                  </a:cubicBezTo>
                  <a:cubicBezTo>
                    <a:pt x="882172" y="301983"/>
                    <a:pt x="981245" y="311412"/>
                    <a:pt x="1023679" y="434060"/>
                  </a:cubicBezTo>
                  <a:close/>
                </a:path>
              </a:pathLst>
            </a:custGeom>
            <a:solidFill>
              <a:srgbClr val="93CA82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25" name="그래픽 7">
              <a:extLst>
                <a:ext uri="{FF2B5EF4-FFF2-40B4-BE49-F238E27FC236}">
                  <a16:creationId xmlns:a16="http://schemas.microsoft.com/office/drawing/2014/main" id="{1377EF22-6BB3-4628-6CDF-B83DD52D55ED}"/>
                </a:ext>
              </a:extLst>
            </p:cNvPr>
            <p:cNvGrpSpPr/>
            <p:nvPr/>
          </p:nvGrpSpPr>
          <p:grpSpPr>
            <a:xfrm>
              <a:off x="5281530" y="7152315"/>
              <a:ext cx="278300" cy="309344"/>
              <a:chOff x="5281530" y="7152315"/>
              <a:chExt cx="278300" cy="309344"/>
            </a:xfrm>
            <a:solidFill>
              <a:srgbClr val="EAE080"/>
            </a:solidFill>
          </p:grpSpPr>
          <p:sp>
            <p:nvSpPr>
              <p:cNvPr id="226" name="타원 225">
                <a:extLst>
                  <a:ext uri="{FF2B5EF4-FFF2-40B4-BE49-F238E27FC236}">
                    <a16:creationId xmlns:a16="http://schemas.microsoft.com/office/drawing/2014/main" id="{BB1CACD1-FD3E-8092-1E0A-B8275E2D55CD}"/>
                  </a:ext>
                </a:extLst>
              </p:cNvPr>
              <p:cNvSpPr/>
              <p:nvPr/>
            </p:nvSpPr>
            <p:spPr>
              <a:xfrm>
                <a:off x="5407484" y="7152315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7" name="타원 226">
                <a:extLst>
                  <a:ext uri="{FF2B5EF4-FFF2-40B4-BE49-F238E27FC236}">
                    <a16:creationId xmlns:a16="http://schemas.microsoft.com/office/drawing/2014/main" id="{2432E5E5-B4AA-5D53-29EE-F467A9177AF0}"/>
                  </a:ext>
                </a:extLst>
              </p:cNvPr>
              <p:cNvSpPr/>
              <p:nvPr/>
            </p:nvSpPr>
            <p:spPr>
              <a:xfrm>
                <a:off x="5281530" y="7423574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8" name="타원 227">
                <a:extLst>
                  <a:ext uri="{FF2B5EF4-FFF2-40B4-BE49-F238E27FC236}">
                    <a16:creationId xmlns:a16="http://schemas.microsoft.com/office/drawing/2014/main" id="{8CABB786-964A-9461-9EE7-212A15FAC06F}"/>
                  </a:ext>
                </a:extLst>
              </p:cNvPr>
              <p:cNvSpPr/>
              <p:nvPr/>
            </p:nvSpPr>
            <p:spPr>
              <a:xfrm>
                <a:off x="5497373" y="7241285"/>
                <a:ext cx="62456" cy="6245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E15893BA-D440-E0D1-CA78-A0361F4667F7}"/>
              </a:ext>
            </a:extLst>
          </p:cNvPr>
          <p:cNvSpPr/>
          <p:nvPr/>
        </p:nvSpPr>
        <p:spPr>
          <a:xfrm>
            <a:off x="114566" y="5816744"/>
            <a:ext cx="1891847" cy="613446"/>
          </a:xfrm>
          <a:custGeom>
            <a:avLst/>
            <a:gdLst>
              <a:gd name="csX0" fmla="*/ 409092 w 1891847"/>
              <a:gd name="csY0" fmla="*/ 612321 h 613446"/>
              <a:gd name="csX1" fmla="*/ 724499 w 1891847"/>
              <a:gd name="csY1" fmla="*/ 609627 h 613446"/>
              <a:gd name="csX2" fmla="*/ 1526946 w 1891847"/>
              <a:gd name="csY2" fmla="*/ 609505 h 613446"/>
              <a:gd name="csX3" fmla="*/ 1884542 w 1891847"/>
              <a:gd name="csY3" fmla="*/ 609382 h 613446"/>
              <a:gd name="csX4" fmla="*/ 1865988 w 1891847"/>
              <a:gd name="csY4" fmla="*/ 508716 h 613446"/>
              <a:gd name="csX5" fmla="*/ 1587076 w 1891847"/>
              <a:gd name="csY5" fmla="*/ 349635 h 613446"/>
              <a:gd name="csX6" fmla="*/ 1429771 w 1891847"/>
              <a:gd name="csY6" fmla="*/ 421399 h 613446"/>
              <a:gd name="csX7" fmla="*/ 1336575 w 1891847"/>
              <a:gd name="csY7" fmla="*/ 339165 h 613446"/>
              <a:gd name="csX8" fmla="*/ 1212519 w 1891847"/>
              <a:gd name="csY8" fmla="*/ 347186 h 613446"/>
              <a:gd name="csX9" fmla="*/ 1167758 w 1891847"/>
              <a:gd name="csY9" fmla="*/ 185839 h 613446"/>
              <a:gd name="csX10" fmla="*/ 775505 w 1891847"/>
              <a:gd name="csY10" fmla="*/ 0 h 613446"/>
              <a:gd name="csX11" fmla="*/ 628915 w 1891847"/>
              <a:gd name="csY11" fmla="*/ 21860 h 613446"/>
              <a:gd name="csX12" fmla="*/ 505839 w 1891847"/>
              <a:gd name="csY12" fmla="*/ 128098 h 613446"/>
              <a:gd name="csX13" fmla="*/ 446566 w 1891847"/>
              <a:gd name="csY13" fmla="*/ 201209 h 613446"/>
              <a:gd name="csX14" fmla="*/ 297711 w 1891847"/>
              <a:gd name="csY14" fmla="*/ 194779 h 613446"/>
              <a:gd name="csX15" fmla="*/ 184186 w 1891847"/>
              <a:gd name="csY15" fmla="*/ 215292 h 613446"/>
              <a:gd name="csX16" fmla="*/ 37107 w 1891847"/>
              <a:gd name="csY16" fmla="*/ 383680 h 613446"/>
              <a:gd name="csX17" fmla="*/ 0 w 1891847"/>
              <a:gd name="csY17" fmla="*/ 610056 h 613446"/>
              <a:gd name="csX18" fmla="*/ 409153 w 1891847"/>
              <a:gd name="csY18" fmla="*/ 612382 h 613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891847" h="613446">
                <a:moveTo>
                  <a:pt x="409092" y="612321"/>
                </a:moveTo>
                <a:cubicBezTo>
                  <a:pt x="514166" y="611219"/>
                  <a:pt x="619241" y="609627"/>
                  <a:pt x="724499" y="609627"/>
                </a:cubicBezTo>
                <a:cubicBezTo>
                  <a:pt x="991961" y="609627"/>
                  <a:pt x="1259484" y="609627"/>
                  <a:pt x="1526946" y="609505"/>
                </a:cubicBezTo>
                <a:cubicBezTo>
                  <a:pt x="1646165" y="609505"/>
                  <a:pt x="1765323" y="609443"/>
                  <a:pt x="1884542" y="609382"/>
                </a:cubicBezTo>
                <a:cubicBezTo>
                  <a:pt x="1907687" y="609382"/>
                  <a:pt x="1868682" y="513064"/>
                  <a:pt x="1865988" y="508716"/>
                </a:cubicBezTo>
                <a:cubicBezTo>
                  <a:pt x="1809716" y="417603"/>
                  <a:pt x="1696253" y="341798"/>
                  <a:pt x="1587076" y="349635"/>
                </a:cubicBezTo>
                <a:cubicBezTo>
                  <a:pt x="1528354" y="353860"/>
                  <a:pt x="1471408" y="379823"/>
                  <a:pt x="1429771" y="421399"/>
                </a:cubicBezTo>
                <a:cubicBezTo>
                  <a:pt x="1411095" y="383190"/>
                  <a:pt x="1376805" y="352881"/>
                  <a:pt x="1336575" y="339165"/>
                </a:cubicBezTo>
                <a:cubicBezTo>
                  <a:pt x="1296346" y="325387"/>
                  <a:pt x="1250666" y="328388"/>
                  <a:pt x="1212519" y="347186"/>
                </a:cubicBezTo>
                <a:cubicBezTo>
                  <a:pt x="1213499" y="303405"/>
                  <a:pt x="1189740" y="224110"/>
                  <a:pt x="1167758" y="185839"/>
                </a:cubicBezTo>
                <a:cubicBezTo>
                  <a:pt x="1081605" y="36004"/>
                  <a:pt x="945608" y="184"/>
                  <a:pt x="775505" y="0"/>
                </a:cubicBezTo>
                <a:cubicBezTo>
                  <a:pt x="725785" y="0"/>
                  <a:pt x="674717" y="2449"/>
                  <a:pt x="628915" y="21860"/>
                </a:cubicBezTo>
                <a:cubicBezTo>
                  <a:pt x="578460" y="43291"/>
                  <a:pt x="538292" y="83888"/>
                  <a:pt x="505839" y="128098"/>
                </a:cubicBezTo>
                <a:cubicBezTo>
                  <a:pt x="485816" y="155407"/>
                  <a:pt x="478774" y="188717"/>
                  <a:pt x="446566" y="201209"/>
                </a:cubicBezTo>
                <a:cubicBezTo>
                  <a:pt x="411847" y="214680"/>
                  <a:pt x="336899" y="193249"/>
                  <a:pt x="297711" y="194779"/>
                </a:cubicBezTo>
                <a:cubicBezTo>
                  <a:pt x="259073" y="196249"/>
                  <a:pt x="219946" y="200657"/>
                  <a:pt x="184186" y="215292"/>
                </a:cubicBezTo>
                <a:cubicBezTo>
                  <a:pt x="113157" y="244377"/>
                  <a:pt x="63314" y="311549"/>
                  <a:pt x="37107" y="383680"/>
                </a:cubicBezTo>
                <a:cubicBezTo>
                  <a:pt x="10961" y="455812"/>
                  <a:pt x="5327" y="533515"/>
                  <a:pt x="0" y="610056"/>
                </a:cubicBezTo>
                <a:cubicBezTo>
                  <a:pt x="136670" y="614464"/>
                  <a:pt x="272912" y="613791"/>
                  <a:pt x="409153" y="612382"/>
                </a:cubicBezTo>
                <a:close/>
              </a:path>
            </a:pathLst>
          </a:custGeom>
          <a:solidFill>
            <a:srgbClr val="75A07A"/>
          </a:solidFill>
          <a:ln w="6122" cap="flat">
            <a:noFill/>
            <a:prstDash val="solid"/>
            <a:miter/>
          </a:ln>
        </p:spPr>
      </p:sp>
      <p:grpSp>
        <p:nvGrpSpPr>
          <p:cNvPr id="204" name="그래픽 7">
            <a:extLst>
              <a:ext uri="{FF2B5EF4-FFF2-40B4-BE49-F238E27FC236}">
                <a16:creationId xmlns:a16="http://schemas.microsoft.com/office/drawing/2014/main" id="{75851694-72BA-F074-42A7-AEDFF8198C5B}"/>
              </a:ext>
            </a:extLst>
          </p:cNvPr>
          <p:cNvGrpSpPr/>
          <p:nvPr/>
        </p:nvGrpSpPr>
        <p:grpSpPr>
          <a:xfrm>
            <a:off x="714905" y="5878049"/>
            <a:ext cx="183941" cy="245418"/>
            <a:chOff x="2661100" y="4175576"/>
            <a:chExt cx="183941" cy="245418"/>
          </a:xfrm>
          <a:solidFill>
            <a:srgbClr val="FFFFFF"/>
          </a:solidFill>
        </p:grpSpPr>
        <p:sp>
          <p:nvSpPr>
            <p:cNvPr id="205" name="타원 204">
              <a:extLst>
                <a:ext uri="{FF2B5EF4-FFF2-40B4-BE49-F238E27FC236}">
                  <a16:creationId xmlns:a16="http://schemas.microsoft.com/office/drawing/2014/main" id="{BCA97206-7048-507D-0432-B0237B582336}"/>
                </a:ext>
              </a:extLst>
            </p:cNvPr>
            <p:cNvSpPr/>
            <p:nvPr/>
          </p:nvSpPr>
          <p:spPr>
            <a:xfrm>
              <a:off x="2661100" y="43286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206" name="타원 205">
              <a:extLst>
                <a:ext uri="{FF2B5EF4-FFF2-40B4-BE49-F238E27FC236}">
                  <a16:creationId xmlns:a16="http://schemas.microsoft.com/office/drawing/2014/main" id="{D9CEE620-3559-A56B-5A81-68AE0F4482DC}"/>
                </a:ext>
              </a:extLst>
            </p:cNvPr>
            <p:cNvSpPr/>
            <p:nvPr/>
          </p:nvSpPr>
          <p:spPr>
            <a:xfrm>
              <a:off x="2788096" y="41755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559" name="그래픽 336">
            <a:extLst>
              <a:ext uri="{FF2B5EF4-FFF2-40B4-BE49-F238E27FC236}">
                <a16:creationId xmlns:a16="http://schemas.microsoft.com/office/drawing/2014/main" id="{8E0C0B89-B716-07D9-8F21-C419946D3A42}"/>
              </a:ext>
            </a:extLst>
          </p:cNvPr>
          <p:cNvGrpSpPr/>
          <p:nvPr/>
        </p:nvGrpSpPr>
        <p:grpSpPr>
          <a:xfrm>
            <a:off x="9967611" y="5791081"/>
            <a:ext cx="551067" cy="345807"/>
            <a:chOff x="3573666" y="5007809"/>
            <a:chExt cx="800118" cy="509385"/>
          </a:xfrm>
        </p:grpSpPr>
        <p:sp>
          <p:nvSpPr>
            <p:cNvPr id="560" name="자유형: 도형 559">
              <a:extLst>
                <a:ext uri="{FF2B5EF4-FFF2-40B4-BE49-F238E27FC236}">
                  <a16:creationId xmlns:a16="http://schemas.microsoft.com/office/drawing/2014/main" id="{F3E52EB5-F454-2A38-876E-830E9EF449AC}"/>
                </a:ext>
              </a:extLst>
            </p:cNvPr>
            <p:cNvSpPr/>
            <p:nvPr/>
          </p:nvSpPr>
          <p:spPr>
            <a:xfrm>
              <a:off x="3986465" y="5041299"/>
              <a:ext cx="288578" cy="233874"/>
            </a:xfrm>
            <a:custGeom>
              <a:avLst/>
              <a:gdLst>
                <a:gd name="csX0" fmla="*/ 156719 w 288578"/>
                <a:gd name="csY0" fmla="*/ 7658 h 233874"/>
                <a:gd name="csX1" fmla="*/ 268039 w 288578"/>
                <a:gd name="csY1" fmla="*/ 71584 h 233874"/>
                <a:gd name="csX2" fmla="*/ 281693 w 288578"/>
                <a:gd name="csY2" fmla="*/ 160494 h 233874"/>
                <a:gd name="csX3" fmla="*/ 258670 w 288578"/>
                <a:gd name="csY3" fmla="*/ 199927 h 233874"/>
                <a:gd name="csX4" fmla="*/ 196642 w 288578"/>
                <a:gd name="csY4" fmla="*/ 233176 h 233874"/>
                <a:gd name="csX5" fmla="*/ 194866 w 288578"/>
                <a:gd name="csY5" fmla="*/ 199866 h 233874"/>
                <a:gd name="csX6" fmla="*/ 47480 w 288578"/>
                <a:gd name="csY6" fmla="*/ 87811 h 233874"/>
                <a:gd name="csX7" fmla="*/ 11782 w 288578"/>
                <a:gd name="csY7" fmla="*/ 17945 h 233874"/>
                <a:gd name="csX8" fmla="*/ 156657 w 288578"/>
                <a:gd name="csY8" fmla="*/ 7597 h 233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8578" h="233874">
                  <a:moveTo>
                    <a:pt x="156719" y="7658"/>
                  </a:moveTo>
                  <a:cubicBezTo>
                    <a:pt x="203255" y="19353"/>
                    <a:pt x="241403" y="31722"/>
                    <a:pt x="268039" y="71584"/>
                  </a:cubicBezTo>
                  <a:cubicBezTo>
                    <a:pt x="285551" y="97792"/>
                    <a:pt x="296389" y="132633"/>
                    <a:pt x="281693" y="160494"/>
                  </a:cubicBezTo>
                  <a:cubicBezTo>
                    <a:pt x="276060" y="171148"/>
                    <a:pt x="267365" y="191538"/>
                    <a:pt x="258670" y="199927"/>
                  </a:cubicBezTo>
                  <a:cubicBezTo>
                    <a:pt x="245505" y="212602"/>
                    <a:pt x="214154" y="238442"/>
                    <a:pt x="196642" y="233176"/>
                  </a:cubicBezTo>
                  <a:cubicBezTo>
                    <a:pt x="190702" y="231400"/>
                    <a:pt x="199826" y="203601"/>
                    <a:pt x="194866" y="199866"/>
                  </a:cubicBezTo>
                  <a:cubicBezTo>
                    <a:pt x="145758" y="162514"/>
                    <a:pt x="96589" y="125163"/>
                    <a:pt x="47480" y="87811"/>
                  </a:cubicBezTo>
                  <a:cubicBezTo>
                    <a:pt x="23967" y="69931"/>
                    <a:pt x="-21528" y="43907"/>
                    <a:pt x="11782" y="17945"/>
                  </a:cubicBezTo>
                  <a:cubicBezTo>
                    <a:pt x="43562" y="-6793"/>
                    <a:pt x="120285" y="-1527"/>
                    <a:pt x="156657" y="7597"/>
                  </a:cubicBezTo>
                  <a:close/>
                </a:path>
              </a:pathLst>
            </a:custGeom>
            <a:solidFill>
              <a:srgbClr val="200027"/>
            </a:solidFill>
            <a:ln w="6122" cap="flat">
              <a:noFill/>
              <a:prstDash val="solid"/>
              <a:miter/>
            </a:ln>
          </p:spPr>
        </p:sp>
        <p:sp>
          <p:nvSpPr>
            <p:cNvPr id="561" name="자유형: 도형 560">
              <a:extLst>
                <a:ext uri="{FF2B5EF4-FFF2-40B4-BE49-F238E27FC236}">
                  <a16:creationId xmlns:a16="http://schemas.microsoft.com/office/drawing/2014/main" id="{A0A9E822-2E26-88FB-FDB2-7C4D7B8EC032}"/>
                </a:ext>
              </a:extLst>
            </p:cNvPr>
            <p:cNvSpPr/>
            <p:nvPr/>
          </p:nvSpPr>
          <p:spPr>
            <a:xfrm>
              <a:off x="3573666" y="5033139"/>
              <a:ext cx="660450" cy="484055"/>
            </a:xfrm>
            <a:custGeom>
              <a:avLst/>
              <a:gdLst>
                <a:gd name="csX0" fmla="*/ 660447 w 660450"/>
                <a:gd name="csY0" fmla="*/ 226456 h 484055"/>
                <a:gd name="csX1" fmla="*/ 538595 w 660450"/>
                <a:gd name="csY1" fmla="*/ 408928 h 484055"/>
                <a:gd name="csX2" fmla="*/ 186878 w 660450"/>
                <a:gd name="csY2" fmla="*/ 477569 h 484055"/>
                <a:gd name="csX3" fmla="*/ 95887 w 660450"/>
                <a:gd name="csY3" fmla="*/ 448300 h 484055"/>
                <a:gd name="csX4" fmla="*/ 4529 w 660450"/>
                <a:gd name="csY4" fmla="*/ 313651 h 484055"/>
                <a:gd name="csX5" fmla="*/ 14509 w 660450"/>
                <a:gd name="csY5" fmla="*/ 186839 h 484055"/>
                <a:gd name="csX6" fmla="*/ 18489 w 660450"/>
                <a:gd name="csY6" fmla="*/ 177103 h 484055"/>
                <a:gd name="csX7" fmla="*/ 120012 w 660450"/>
                <a:gd name="csY7" fmla="*/ 60150 h 484055"/>
                <a:gd name="csX8" fmla="*/ 255213 w 660450"/>
                <a:gd name="csY8" fmla="*/ 6939 h 484055"/>
                <a:gd name="csX9" fmla="*/ 260418 w 660450"/>
                <a:gd name="csY9" fmla="*/ 6082 h 484055"/>
                <a:gd name="csX10" fmla="*/ 502897 w 660450"/>
                <a:gd name="csY10" fmla="*/ 44352 h 484055"/>
                <a:gd name="csX11" fmla="*/ 660447 w 660450"/>
                <a:gd name="csY11" fmla="*/ 226456 h 484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60450" h="484055">
                  <a:moveTo>
                    <a:pt x="660447" y="226456"/>
                  </a:moveTo>
                  <a:cubicBezTo>
                    <a:pt x="660019" y="284198"/>
                    <a:pt x="618932" y="360126"/>
                    <a:pt x="538595" y="408928"/>
                  </a:cubicBezTo>
                  <a:cubicBezTo>
                    <a:pt x="434378" y="472242"/>
                    <a:pt x="307322" y="497041"/>
                    <a:pt x="186878" y="477569"/>
                  </a:cubicBezTo>
                  <a:cubicBezTo>
                    <a:pt x="155221" y="472426"/>
                    <a:pt x="123686" y="464160"/>
                    <a:pt x="95887" y="448300"/>
                  </a:cubicBezTo>
                  <a:cubicBezTo>
                    <a:pt x="46595" y="420195"/>
                    <a:pt x="15550" y="369372"/>
                    <a:pt x="4529" y="313651"/>
                  </a:cubicBezTo>
                  <a:cubicBezTo>
                    <a:pt x="-3799" y="271584"/>
                    <a:pt x="-737" y="226824"/>
                    <a:pt x="14509" y="186839"/>
                  </a:cubicBezTo>
                  <a:cubicBezTo>
                    <a:pt x="15795" y="183533"/>
                    <a:pt x="17081" y="180348"/>
                    <a:pt x="18489" y="177103"/>
                  </a:cubicBezTo>
                  <a:cubicBezTo>
                    <a:pt x="39798" y="128852"/>
                    <a:pt x="76048" y="89296"/>
                    <a:pt x="120012" y="60150"/>
                  </a:cubicBezTo>
                  <a:cubicBezTo>
                    <a:pt x="160426" y="33330"/>
                    <a:pt x="207329" y="15144"/>
                    <a:pt x="255213" y="6939"/>
                  </a:cubicBezTo>
                  <a:cubicBezTo>
                    <a:pt x="256927" y="6633"/>
                    <a:pt x="258703" y="6327"/>
                    <a:pt x="260418" y="6082"/>
                  </a:cubicBezTo>
                  <a:cubicBezTo>
                    <a:pt x="362124" y="-9839"/>
                    <a:pt x="407130" y="6388"/>
                    <a:pt x="502897" y="44352"/>
                  </a:cubicBezTo>
                  <a:cubicBezTo>
                    <a:pt x="571783" y="71661"/>
                    <a:pt x="661121" y="146671"/>
                    <a:pt x="660447" y="226456"/>
                  </a:cubicBezTo>
                  <a:close/>
                </a:path>
              </a:pathLst>
            </a:custGeom>
            <a:solidFill>
              <a:srgbClr val="B94C58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562" name="그래픽 336">
              <a:extLst>
                <a:ext uri="{FF2B5EF4-FFF2-40B4-BE49-F238E27FC236}">
                  <a16:creationId xmlns:a16="http://schemas.microsoft.com/office/drawing/2014/main" id="{27976D49-2E06-6F58-1416-796DECD12DC4}"/>
                </a:ext>
              </a:extLst>
            </p:cNvPr>
            <p:cNvGrpSpPr/>
            <p:nvPr/>
          </p:nvGrpSpPr>
          <p:grpSpPr>
            <a:xfrm>
              <a:off x="3573666" y="5040140"/>
              <a:ext cx="637948" cy="433717"/>
              <a:chOff x="3573666" y="5040140"/>
              <a:chExt cx="637948" cy="433717"/>
            </a:xfrm>
            <a:solidFill>
              <a:srgbClr val="392627"/>
            </a:solidFill>
          </p:grpSpPr>
          <p:sp>
            <p:nvSpPr>
              <p:cNvPr id="563" name="자유형: 도형 562">
                <a:extLst>
                  <a:ext uri="{FF2B5EF4-FFF2-40B4-BE49-F238E27FC236}">
                    <a16:creationId xmlns:a16="http://schemas.microsoft.com/office/drawing/2014/main" id="{2B25831E-AE82-B79E-0CDE-3DE35913C1AE}"/>
                  </a:ext>
                </a:extLst>
              </p:cNvPr>
              <p:cNvSpPr/>
              <p:nvPr/>
            </p:nvSpPr>
            <p:spPr>
              <a:xfrm>
                <a:off x="3742752" y="5317379"/>
                <a:ext cx="194507" cy="156478"/>
              </a:xfrm>
              <a:custGeom>
                <a:avLst/>
                <a:gdLst>
                  <a:gd name="csX0" fmla="*/ 53491 w 194507"/>
                  <a:gd name="csY0" fmla="*/ 10307 h 156478"/>
                  <a:gd name="csX1" fmla="*/ 4566 w 194507"/>
                  <a:gd name="csY1" fmla="*/ 65477 h 156478"/>
                  <a:gd name="csX2" fmla="*/ 18160 w 194507"/>
                  <a:gd name="csY2" fmla="*/ 137731 h 156478"/>
                  <a:gd name="csX3" fmla="*/ 69227 w 194507"/>
                  <a:gd name="csY3" fmla="*/ 155672 h 156478"/>
                  <a:gd name="csX4" fmla="*/ 159483 w 194507"/>
                  <a:gd name="csY4" fmla="*/ 137303 h 156478"/>
                  <a:gd name="csX5" fmla="*/ 191324 w 194507"/>
                  <a:gd name="csY5" fmla="*/ 56047 h 156478"/>
                  <a:gd name="csX6" fmla="*/ 53491 w 194507"/>
                  <a:gd name="csY6" fmla="*/ 10307 h 156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4507" h="156478">
                    <a:moveTo>
                      <a:pt x="53491" y="10307"/>
                    </a:moveTo>
                    <a:cubicBezTo>
                      <a:pt x="30835" y="21390"/>
                      <a:pt x="12894" y="41658"/>
                      <a:pt x="4566" y="65477"/>
                    </a:cubicBezTo>
                    <a:cubicBezTo>
                      <a:pt x="-4006" y="89970"/>
                      <a:pt x="-1067" y="120280"/>
                      <a:pt x="18160" y="137731"/>
                    </a:cubicBezTo>
                    <a:cubicBezTo>
                      <a:pt x="31753" y="150100"/>
                      <a:pt x="50919" y="154080"/>
                      <a:pt x="69227" y="155672"/>
                    </a:cubicBezTo>
                    <a:cubicBezTo>
                      <a:pt x="100394" y="158366"/>
                      <a:pt x="133521" y="154815"/>
                      <a:pt x="159483" y="137303"/>
                    </a:cubicBezTo>
                    <a:cubicBezTo>
                      <a:pt x="185446" y="119790"/>
                      <a:pt x="201734" y="85561"/>
                      <a:pt x="191324" y="56047"/>
                    </a:cubicBezTo>
                    <a:cubicBezTo>
                      <a:pt x="172465" y="2531"/>
                      <a:pt x="100149" y="-12533"/>
                      <a:pt x="53491" y="1030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4" name="자유형: 도형 563">
                <a:extLst>
                  <a:ext uri="{FF2B5EF4-FFF2-40B4-BE49-F238E27FC236}">
                    <a16:creationId xmlns:a16="http://schemas.microsoft.com/office/drawing/2014/main" id="{6ACB6556-B0A5-7CB1-927C-C38659AF1260}"/>
                  </a:ext>
                </a:extLst>
              </p:cNvPr>
              <p:cNvSpPr/>
              <p:nvPr/>
            </p:nvSpPr>
            <p:spPr>
              <a:xfrm>
                <a:off x="4088398" y="5192580"/>
                <a:ext cx="123216" cy="124759"/>
              </a:xfrm>
              <a:custGeom>
                <a:avLst/>
                <a:gdLst>
                  <a:gd name="csX0" fmla="*/ 42845 w 123216"/>
                  <a:gd name="csY0" fmla="*/ 3457 h 124759"/>
                  <a:gd name="csX1" fmla="*/ 40028 w 123216"/>
                  <a:gd name="csY1" fmla="*/ 4559 h 124759"/>
                  <a:gd name="csX2" fmla="*/ 656 w 123216"/>
                  <a:gd name="csY2" fmla="*/ 56668 h 124759"/>
                  <a:gd name="csX3" fmla="*/ 13454 w 123216"/>
                  <a:gd name="csY3" fmla="*/ 102286 h 124759"/>
                  <a:gd name="csX4" fmla="*/ 28455 w 123216"/>
                  <a:gd name="csY4" fmla="*/ 115328 h 124759"/>
                  <a:gd name="csX5" fmla="*/ 70461 w 123216"/>
                  <a:gd name="csY5" fmla="*/ 124758 h 124759"/>
                  <a:gd name="csX6" fmla="*/ 119202 w 123216"/>
                  <a:gd name="csY6" fmla="*/ 92733 h 124759"/>
                  <a:gd name="csX7" fmla="*/ 117303 w 123216"/>
                  <a:gd name="csY7" fmla="*/ 30766 h 124759"/>
                  <a:gd name="csX8" fmla="*/ 42845 w 123216"/>
                  <a:gd name="csY8" fmla="*/ 3518 h 1247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23216" h="124759">
                    <a:moveTo>
                      <a:pt x="42845" y="3457"/>
                    </a:moveTo>
                    <a:cubicBezTo>
                      <a:pt x="41865" y="3825"/>
                      <a:pt x="40947" y="4192"/>
                      <a:pt x="40028" y="4559"/>
                    </a:cubicBezTo>
                    <a:cubicBezTo>
                      <a:pt x="16821" y="14356"/>
                      <a:pt x="3595" y="32420"/>
                      <a:pt x="656" y="56668"/>
                    </a:cubicBezTo>
                    <a:cubicBezTo>
                      <a:pt x="-1426" y="73935"/>
                      <a:pt x="1085" y="88753"/>
                      <a:pt x="13454" y="102286"/>
                    </a:cubicBezTo>
                    <a:cubicBezTo>
                      <a:pt x="17924" y="107184"/>
                      <a:pt x="23189" y="111287"/>
                      <a:pt x="28455" y="115328"/>
                    </a:cubicBezTo>
                    <a:cubicBezTo>
                      <a:pt x="38008" y="122676"/>
                      <a:pt x="58704" y="124819"/>
                      <a:pt x="70461" y="124758"/>
                    </a:cubicBezTo>
                    <a:cubicBezTo>
                      <a:pt x="91341" y="124697"/>
                      <a:pt x="113813" y="112879"/>
                      <a:pt x="119202" y="92733"/>
                    </a:cubicBezTo>
                    <a:cubicBezTo>
                      <a:pt x="124284" y="73874"/>
                      <a:pt x="125447" y="48953"/>
                      <a:pt x="117303" y="30766"/>
                    </a:cubicBezTo>
                    <a:cubicBezTo>
                      <a:pt x="105302" y="4131"/>
                      <a:pt x="69175" y="-6034"/>
                      <a:pt x="42845" y="3518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5" name="자유형: 도형 564">
                <a:extLst>
                  <a:ext uri="{FF2B5EF4-FFF2-40B4-BE49-F238E27FC236}">
                    <a16:creationId xmlns:a16="http://schemas.microsoft.com/office/drawing/2014/main" id="{85088C04-F884-8CB4-2E65-45B801F69C50}"/>
                  </a:ext>
                </a:extLst>
              </p:cNvPr>
              <p:cNvSpPr/>
              <p:nvPr/>
            </p:nvSpPr>
            <p:spPr>
              <a:xfrm>
                <a:off x="3836153" y="5087077"/>
                <a:ext cx="176392" cy="124826"/>
              </a:xfrm>
              <a:custGeom>
                <a:avLst/>
                <a:gdLst>
                  <a:gd name="csX0" fmla="*/ 13 w 176392"/>
                  <a:gd name="csY0" fmla="*/ 58565 h 124826"/>
                  <a:gd name="csX1" fmla="*/ 16117 w 176392"/>
                  <a:gd name="csY1" fmla="*/ 98244 h 124826"/>
                  <a:gd name="csX2" fmla="*/ 92167 w 176392"/>
                  <a:gd name="csY2" fmla="*/ 124635 h 124826"/>
                  <a:gd name="csX3" fmla="*/ 171830 w 176392"/>
                  <a:gd name="csY3" fmla="*/ 43441 h 124826"/>
                  <a:gd name="csX4" fmla="*/ 78145 w 176392"/>
                  <a:gd name="csY4" fmla="*/ 28 h 124826"/>
                  <a:gd name="csX5" fmla="*/ 34977 w 176392"/>
                  <a:gd name="csY5" fmla="*/ 8355 h 124826"/>
                  <a:gd name="csX6" fmla="*/ 13 w 176392"/>
                  <a:gd name="csY6" fmla="*/ 58627 h 1248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6392" h="124826">
                    <a:moveTo>
                      <a:pt x="13" y="58565"/>
                    </a:moveTo>
                    <a:cubicBezTo>
                      <a:pt x="-293" y="72037"/>
                      <a:pt x="4789" y="85998"/>
                      <a:pt x="16117" y="98244"/>
                    </a:cubicBezTo>
                    <a:cubicBezTo>
                      <a:pt x="34915" y="118634"/>
                      <a:pt x="64490" y="126166"/>
                      <a:pt x="92167" y="124635"/>
                    </a:cubicBezTo>
                    <a:cubicBezTo>
                      <a:pt x="134907" y="122247"/>
                      <a:pt x="193200" y="94937"/>
                      <a:pt x="171830" y="43441"/>
                    </a:cubicBezTo>
                    <a:cubicBezTo>
                      <a:pt x="157502" y="8845"/>
                      <a:pt x="111517" y="-585"/>
                      <a:pt x="78145" y="28"/>
                    </a:cubicBezTo>
                    <a:cubicBezTo>
                      <a:pt x="63388" y="273"/>
                      <a:pt x="48264" y="1865"/>
                      <a:pt x="34977" y="8355"/>
                    </a:cubicBezTo>
                    <a:cubicBezTo>
                      <a:pt x="13117" y="19010"/>
                      <a:pt x="442" y="38237"/>
                      <a:pt x="13" y="5862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6" name="자유형: 도형 565">
                <a:extLst>
                  <a:ext uri="{FF2B5EF4-FFF2-40B4-BE49-F238E27FC236}">
                    <a16:creationId xmlns:a16="http://schemas.microsoft.com/office/drawing/2014/main" id="{6294DFED-1D1B-0D8F-8F82-FE73113C8543}"/>
                  </a:ext>
                </a:extLst>
              </p:cNvPr>
              <p:cNvSpPr/>
              <p:nvPr/>
            </p:nvSpPr>
            <p:spPr>
              <a:xfrm>
                <a:off x="3693678" y="5040140"/>
                <a:ext cx="136604" cy="58070"/>
              </a:xfrm>
              <a:custGeom>
                <a:avLst/>
                <a:gdLst>
                  <a:gd name="csX0" fmla="*/ 111749 w 136604"/>
                  <a:gd name="csY0" fmla="*/ 39311 h 58070"/>
                  <a:gd name="csX1" fmla="*/ 0 w 136604"/>
                  <a:gd name="csY1" fmla="*/ 53211 h 58070"/>
                  <a:gd name="csX2" fmla="*/ 135201 w 136604"/>
                  <a:gd name="csY2" fmla="*/ 0 h 58070"/>
                  <a:gd name="csX3" fmla="*/ 136425 w 136604"/>
                  <a:gd name="csY3" fmla="*/ 5021 h 58070"/>
                  <a:gd name="csX4" fmla="*/ 111749 w 136604"/>
                  <a:gd name="csY4" fmla="*/ 39311 h 580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6604" h="58070">
                    <a:moveTo>
                      <a:pt x="111749" y="39311"/>
                    </a:moveTo>
                    <a:cubicBezTo>
                      <a:pt x="78071" y="57926"/>
                      <a:pt x="37229" y="62947"/>
                      <a:pt x="0" y="53211"/>
                    </a:cubicBezTo>
                    <a:cubicBezTo>
                      <a:pt x="40413" y="26391"/>
                      <a:pt x="87317" y="8205"/>
                      <a:pt x="135201" y="0"/>
                    </a:cubicBezTo>
                    <a:cubicBezTo>
                      <a:pt x="135752" y="1592"/>
                      <a:pt x="136242" y="3306"/>
                      <a:pt x="136425" y="5021"/>
                    </a:cubicBezTo>
                    <a:cubicBezTo>
                      <a:pt x="138323" y="19900"/>
                      <a:pt x="124852" y="32086"/>
                      <a:pt x="111749" y="39311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7" name="자유형: 도형 566">
                <a:extLst>
                  <a:ext uri="{FF2B5EF4-FFF2-40B4-BE49-F238E27FC236}">
                    <a16:creationId xmlns:a16="http://schemas.microsoft.com/office/drawing/2014/main" id="{CBFCE2F9-BA0F-F22E-C49D-A2713B089EA3}"/>
                  </a:ext>
                </a:extLst>
              </p:cNvPr>
              <p:cNvSpPr/>
              <p:nvPr/>
            </p:nvSpPr>
            <p:spPr>
              <a:xfrm>
                <a:off x="3573666" y="5219143"/>
                <a:ext cx="102654" cy="134681"/>
              </a:xfrm>
              <a:custGeom>
                <a:avLst/>
                <a:gdLst>
                  <a:gd name="csX0" fmla="*/ 101888 w 102654"/>
                  <a:gd name="csY0" fmla="*/ 83192 h 134681"/>
                  <a:gd name="csX1" fmla="*/ 63311 w 102654"/>
                  <a:gd name="csY1" fmla="*/ 131872 h 134681"/>
                  <a:gd name="csX2" fmla="*/ 4529 w 102654"/>
                  <a:gd name="csY2" fmla="*/ 127647 h 134681"/>
                  <a:gd name="csX3" fmla="*/ 14509 w 102654"/>
                  <a:gd name="csY3" fmla="*/ 835 h 134681"/>
                  <a:gd name="csX4" fmla="*/ 99132 w 102654"/>
                  <a:gd name="csY4" fmla="*/ 55332 h 134681"/>
                  <a:gd name="csX5" fmla="*/ 101888 w 102654"/>
                  <a:gd name="csY5" fmla="*/ 83192 h 1346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02654" h="134681">
                    <a:moveTo>
                      <a:pt x="101888" y="83192"/>
                    </a:moveTo>
                    <a:cubicBezTo>
                      <a:pt x="95642" y="116564"/>
                      <a:pt x="81987" y="124647"/>
                      <a:pt x="63311" y="131872"/>
                    </a:cubicBezTo>
                    <a:cubicBezTo>
                      <a:pt x="47820" y="137873"/>
                      <a:pt x="19898" y="133219"/>
                      <a:pt x="4529" y="127647"/>
                    </a:cubicBezTo>
                    <a:cubicBezTo>
                      <a:pt x="-3799" y="85581"/>
                      <a:pt x="-737" y="40820"/>
                      <a:pt x="14509" y="835"/>
                    </a:cubicBezTo>
                    <a:cubicBezTo>
                      <a:pt x="54310" y="-4492"/>
                      <a:pt x="85539" y="15898"/>
                      <a:pt x="99132" y="55332"/>
                    </a:cubicBezTo>
                    <a:cubicBezTo>
                      <a:pt x="102194" y="64272"/>
                      <a:pt x="103663" y="73885"/>
                      <a:pt x="101888" y="83192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568" name="자유형: 도형 567">
              <a:extLst>
                <a:ext uri="{FF2B5EF4-FFF2-40B4-BE49-F238E27FC236}">
                  <a16:creationId xmlns:a16="http://schemas.microsoft.com/office/drawing/2014/main" id="{58353290-1B73-BE5C-6FE8-87113A2F1369}"/>
                </a:ext>
              </a:extLst>
            </p:cNvPr>
            <p:cNvSpPr/>
            <p:nvPr/>
          </p:nvSpPr>
          <p:spPr>
            <a:xfrm>
              <a:off x="4220275" y="5076511"/>
              <a:ext cx="153509" cy="21676"/>
            </a:xfrm>
            <a:custGeom>
              <a:avLst/>
              <a:gdLst>
                <a:gd name="csX0" fmla="*/ 0 w 153509"/>
                <a:gd name="csY0" fmla="*/ 21676 h 21676"/>
                <a:gd name="csX1" fmla="*/ 153509 w 153509"/>
                <a:gd name="csY1" fmla="*/ 10532 h 21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3509" h="21676">
                  <a:moveTo>
                    <a:pt x="0" y="21676"/>
                  </a:moveTo>
                  <a:cubicBezTo>
                    <a:pt x="0" y="21676"/>
                    <a:pt x="81010" y="-18492"/>
                    <a:pt x="153509" y="10532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69" name="자유형: 도형 568">
              <a:extLst>
                <a:ext uri="{FF2B5EF4-FFF2-40B4-BE49-F238E27FC236}">
                  <a16:creationId xmlns:a16="http://schemas.microsoft.com/office/drawing/2014/main" id="{157D75EC-1059-3B56-E7B8-3ACD531FEA50}"/>
                </a:ext>
              </a:extLst>
            </p:cNvPr>
            <p:cNvSpPr/>
            <p:nvPr/>
          </p:nvSpPr>
          <p:spPr>
            <a:xfrm>
              <a:off x="4169820" y="5007809"/>
              <a:ext cx="50455" cy="68702"/>
            </a:xfrm>
            <a:custGeom>
              <a:avLst/>
              <a:gdLst>
                <a:gd name="csX0" fmla="*/ 0 w 50455"/>
                <a:gd name="csY0" fmla="*/ 68702 h 68702"/>
                <a:gd name="csX1" fmla="*/ 50455 w 50455"/>
                <a:gd name="csY1" fmla="*/ 0 h 68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0455" h="68702">
                  <a:moveTo>
                    <a:pt x="0" y="68702"/>
                  </a:moveTo>
                  <a:cubicBezTo>
                    <a:pt x="0" y="68702"/>
                    <a:pt x="49169" y="29330"/>
                    <a:pt x="50455" y="0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70" name="자유형: 도형 569">
              <a:extLst>
                <a:ext uri="{FF2B5EF4-FFF2-40B4-BE49-F238E27FC236}">
                  <a16:creationId xmlns:a16="http://schemas.microsoft.com/office/drawing/2014/main" id="{2F0378C3-9181-DACC-25B6-7113566DA54C}"/>
                </a:ext>
              </a:extLst>
            </p:cNvPr>
            <p:cNvSpPr/>
            <p:nvPr/>
          </p:nvSpPr>
          <p:spPr>
            <a:xfrm>
              <a:off x="3627993" y="5060014"/>
              <a:ext cx="412443" cy="390258"/>
            </a:xfrm>
            <a:custGeom>
              <a:avLst/>
              <a:gdLst>
                <a:gd name="csX0" fmla="*/ 412444 w 412443"/>
                <a:gd name="csY0" fmla="*/ 3394 h 390258"/>
                <a:gd name="csX1" fmla="*/ 76095 w 412443"/>
                <a:gd name="csY1" fmla="*/ 114531 h 390258"/>
                <a:gd name="csX2" fmla="*/ 13945 w 412443"/>
                <a:gd name="csY2" fmla="*/ 390259 h 3902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12443" h="390258">
                  <a:moveTo>
                    <a:pt x="412444" y="3394"/>
                  </a:moveTo>
                  <a:cubicBezTo>
                    <a:pt x="412444" y="3394"/>
                    <a:pt x="196110" y="-30284"/>
                    <a:pt x="76095" y="114531"/>
                  </a:cubicBezTo>
                  <a:cubicBezTo>
                    <a:pt x="-43920" y="259344"/>
                    <a:pt x="13945" y="390259"/>
                    <a:pt x="13945" y="390259"/>
                  </a:cubicBezTo>
                </a:path>
              </a:pathLst>
            </a:custGeom>
            <a:noFill/>
            <a:ln w="12245" cap="rnd">
              <a:solidFill>
                <a:srgbClr val="7B3448"/>
              </a:solidFill>
              <a:prstDash val="solid"/>
              <a:miter/>
            </a:ln>
          </p:spPr>
        </p:sp>
      </p:grpSp>
      <p:grpSp>
        <p:nvGrpSpPr>
          <p:cNvPr id="571" name="그래픽 336">
            <a:extLst>
              <a:ext uri="{FF2B5EF4-FFF2-40B4-BE49-F238E27FC236}">
                <a16:creationId xmlns:a16="http://schemas.microsoft.com/office/drawing/2014/main" id="{131BA9DF-D90F-12D6-F701-F0F0E68F71FE}"/>
              </a:ext>
            </a:extLst>
          </p:cNvPr>
          <p:cNvGrpSpPr/>
          <p:nvPr/>
        </p:nvGrpSpPr>
        <p:grpSpPr>
          <a:xfrm>
            <a:off x="1394436" y="6289268"/>
            <a:ext cx="1651786" cy="576406"/>
            <a:chOff x="6374711" y="5330502"/>
            <a:chExt cx="3520252" cy="1647404"/>
          </a:xfrm>
        </p:grpSpPr>
        <p:sp>
          <p:nvSpPr>
            <p:cNvPr id="572" name="자유형: 도형 571">
              <a:extLst>
                <a:ext uri="{FF2B5EF4-FFF2-40B4-BE49-F238E27FC236}">
                  <a16:creationId xmlns:a16="http://schemas.microsoft.com/office/drawing/2014/main" id="{715EDF73-53AF-C0E5-8989-155B28273DBC}"/>
                </a:ext>
              </a:extLst>
            </p:cNvPr>
            <p:cNvSpPr/>
            <p:nvPr/>
          </p:nvSpPr>
          <p:spPr>
            <a:xfrm>
              <a:off x="6374711" y="5330502"/>
              <a:ext cx="3520252" cy="1635697"/>
            </a:xfrm>
            <a:custGeom>
              <a:avLst/>
              <a:gdLst>
                <a:gd name="csX0" fmla="*/ 11773 w 3520252"/>
                <a:gd name="csY0" fmla="*/ 1635695 h 1635697"/>
                <a:gd name="csX1" fmla="*/ 41655 w 3520252"/>
                <a:gd name="csY1" fmla="*/ 1473430 h 1635697"/>
                <a:gd name="csX2" fmla="*/ 417926 w 3520252"/>
                <a:gd name="csY2" fmla="*/ 1219132 h 1635697"/>
                <a:gd name="csX3" fmla="*/ 800749 w 3520252"/>
                <a:gd name="csY3" fmla="*/ 1067032 h 1635697"/>
                <a:gd name="csX4" fmla="*/ 850715 w 3520252"/>
                <a:gd name="csY4" fmla="*/ 902133 h 1635697"/>
                <a:gd name="csX5" fmla="*/ 1462424 w 3520252"/>
                <a:gd name="csY5" fmla="*/ 660879 h 1635697"/>
                <a:gd name="csX6" fmla="*/ 1722722 w 3520252"/>
                <a:gd name="csY6" fmla="*/ 252522 h 1635697"/>
                <a:gd name="csX7" fmla="*/ 2256544 w 3520252"/>
                <a:gd name="csY7" fmla="*/ 0 h 1635697"/>
                <a:gd name="csX8" fmla="*/ 2829431 w 3520252"/>
                <a:gd name="csY8" fmla="*/ 359800 h 1635697"/>
                <a:gd name="csX9" fmla="*/ 3000698 w 3520252"/>
                <a:gd name="csY9" fmla="*/ 1048601 h 1635697"/>
                <a:gd name="csX10" fmla="*/ 3260934 w 3520252"/>
                <a:gd name="csY10" fmla="*/ 1045294 h 1635697"/>
                <a:gd name="csX11" fmla="*/ 3419464 w 3520252"/>
                <a:gd name="csY11" fmla="*/ 1274241 h 1635697"/>
                <a:gd name="csX12" fmla="*/ 3520253 w 3520252"/>
                <a:gd name="csY12" fmla="*/ 1635695 h 1635697"/>
                <a:gd name="csX13" fmla="*/ 11712 w 3520252"/>
                <a:gd name="csY13" fmla="*/ 1635695 h 1635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20252" h="1635697">
                  <a:moveTo>
                    <a:pt x="11773" y="1635695"/>
                  </a:moveTo>
                  <a:cubicBezTo>
                    <a:pt x="-25517" y="1635695"/>
                    <a:pt x="37307" y="1480410"/>
                    <a:pt x="41655" y="1473430"/>
                  </a:cubicBezTo>
                  <a:cubicBezTo>
                    <a:pt x="123032" y="1341658"/>
                    <a:pt x="263927" y="1241788"/>
                    <a:pt x="417926" y="1219132"/>
                  </a:cubicBezTo>
                  <a:cubicBezTo>
                    <a:pt x="575660" y="1195986"/>
                    <a:pt x="727210" y="1257769"/>
                    <a:pt x="800749" y="1067032"/>
                  </a:cubicBezTo>
                  <a:cubicBezTo>
                    <a:pt x="821446" y="1013454"/>
                    <a:pt x="830080" y="955773"/>
                    <a:pt x="850715" y="902133"/>
                  </a:cubicBezTo>
                  <a:cubicBezTo>
                    <a:pt x="941094" y="667124"/>
                    <a:pt x="1236110" y="526046"/>
                    <a:pt x="1462424" y="660879"/>
                  </a:cubicBezTo>
                  <a:cubicBezTo>
                    <a:pt x="1533331" y="515207"/>
                    <a:pt x="1612871" y="371557"/>
                    <a:pt x="1722722" y="252522"/>
                  </a:cubicBezTo>
                  <a:cubicBezTo>
                    <a:pt x="1859331" y="104523"/>
                    <a:pt x="2051355" y="0"/>
                    <a:pt x="2256544" y="0"/>
                  </a:cubicBezTo>
                  <a:cubicBezTo>
                    <a:pt x="2499329" y="0"/>
                    <a:pt x="2711315" y="152713"/>
                    <a:pt x="2829431" y="359800"/>
                  </a:cubicBezTo>
                  <a:cubicBezTo>
                    <a:pt x="2947487" y="566887"/>
                    <a:pt x="2975286" y="811571"/>
                    <a:pt x="3000698" y="1048601"/>
                  </a:cubicBezTo>
                  <a:cubicBezTo>
                    <a:pt x="3067869" y="982654"/>
                    <a:pt x="3183782" y="991348"/>
                    <a:pt x="3260934" y="1045294"/>
                  </a:cubicBezTo>
                  <a:cubicBezTo>
                    <a:pt x="3338087" y="1099240"/>
                    <a:pt x="3383889" y="1187047"/>
                    <a:pt x="3419464" y="1274241"/>
                  </a:cubicBezTo>
                  <a:cubicBezTo>
                    <a:pt x="3465572" y="1387337"/>
                    <a:pt x="3499434" y="1515373"/>
                    <a:pt x="3520253" y="1635695"/>
                  </a:cubicBezTo>
                  <a:cubicBezTo>
                    <a:pt x="3157391" y="1609303"/>
                    <a:pt x="814833" y="1636000"/>
                    <a:pt x="11712" y="1635695"/>
                  </a:cubicBezTo>
                  <a:close/>
                </a:path>
              </a:pathLst>
            </a:custGeom>
            <a:solidFill>
              <a:srgbClr val="9CC879"/>
            </a:solidFill>
            <a:ln w="6122" cap="flat">
              <a:noFill/>
              <a:prstDash val="solid"/>
              <a:miter/>
            </a:ln>
          </p:spPr>
        </p:sp>
        <p:sp>
          <p:nvSpPr>
            <p:cNvPr id="573" name="자유형: 도형 572">
              <a:extLst>
                <a:ext uri="{FF2B5EF4-FFF2-40B4-BE49-F238E27FC236}">
                  <a16:creationId xmlns:a16="http://schemas.microsoft.com/office/drawing/2014/main" id="{D7B9F37A-DB6E-C256-1A74-87861C037EC1}"/>
                </a:ext>
              </a:extLst>
            </p:cNvPr>
            <p:cNvSpPr/>
            <p:nvPr/>
          </p:nvSpPr>
          <p:spPr>
            <a:xfrm>
              <a:off x="7099713" y="5818155"/>
              <a:ext cx="2558587" cy="1159752"/>
            </a:xfrm>
            <a:custGeom>
              <a:avLst/>
              <a:gdLst>
                <a:gd name="csX0" fmla="*/ 97729 w 2558587"/>
                <a:gd name="csY0" fmla="*/ 1141980 h 1159752"/>
                <a:gd name="csX1" fmla="*/ 493 w 2558587"/>
                <a:gd name="csY1" fmla="*/ 1061826 h 1159752"/>
                <a:gd name="csX2" fmla="*/ 53948 w 2558587"/>
                <a:gd name="csY2" fmla="*/ 932382 h 1159752"/>
                <a:gd name="csX3" fmla="*/ 394215 w 2558587"/>
                <a:gd name="csY3" fmla="*/ 790385 h 1159752"/>
                <a:gd name="csX4" fmla="*/ 764486 w 2558587"/>
                <a:gd name="csY4" fmla="*/ 861352 h 1159752"/>
                <a:gd name="csX5" fmla="*/ 794122 w 2558587"/>
                <a:gd name="csY5" fmla="*/ 551457 h 1159752"/>
                <a:gd name="csX6" fmla="*/ 1114305 w 2558587"/>
                <a:gd name="csY6" fmla="*/ 463894 h 1159752"/>
                <a:gd name="csX7" fmla="*/ 1297022 w 2558587"/>
                <a:gd name="csY7" fmla="*/ 177267 h 1159752"/>
                <a:gd name="csX8" fmla="*/ 1671701 w 2558587"/>
                <a:gd name="csY8" fmla="*/ 0 h 1159752"/>
                <a:gd name="csX9" fmla="*/ 2073752 w 2558587"/>
                <a:gd name="csY9" fmla="*/ 252521 h 1159752"/>
                <a:gd name="csX10" fmla="*/ 2193950 w 2558587"/>
                <a:gd name="csY10" fmla="*/ 735949 h 1159752"/>
                <a:gd name="csX11" fmla="*/ 2376606 w 2558587"/>
                <a:gd name="csY11" fmla="*/ 733622 h 1159752"/>
                <a:gd name="csX12" fmla="*/ 2487864 w 2558587"/>
                <a:gd name="csY12" fmla="*/ 894295 h 1159752"/>
                <a:gd name="csX13" fmla="*/ 2558588 w 2558587"/>
                <a:gd name="csY13" fmla="*/ 1147981 h 1159752"/>
                <a:gd name="csX14" fmla="*/ 578157 w 2558587"/>
                <a:gd name="csY14" fmla="*/ 1146082 h 1159752"/>
                <a:gd name="csX15" fmla="*/ 97729 w 2558587"/>
                <a:gd name="csY15" fmla="*/ 1141919 h 1159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58587" h="1159752">
                  <a:moveTo>
                    <a:pt x="97729" y="1141980"/>
                  </a:moveTo>
                  <a:cubicBezTo>
                    <a:pt x="42436" y="1127590"/>
                    <a:pt x="4289" y="1102852"/>
                    <a:pt x="493" y="1061826"/>
                  </a:cubicBezTo>
                  <a:cubicBezTo>
                    <a:pt x="-3916" y="1014005"/>
                    <a:pt x="21863" y="968142"/>
                    <a:pt x="53948" y="932382"/>
                  </a:cubicBezTo>
                  <a:cubicBezTo>
                    <a:pt x="138326" y="838329"/>
                    <a:pt x="267893" y="793875"/>
                    <a:pt x="394215" y="790385"/>
                  </a:cubicBezTo>
                  <a:cubicBezTo>
                    <a:pt x="520537" y="786894"/>
                    <a:pt x="644961" y="820327"/>
                    <a:pt x="764486" y="861352"/>
                  </a:cubicBezTo>
                  <a:cubicBezTo>
                    <a:pt x="756771" y="756646"/>
                    <a:pt x="749913" y="646673"/>
                    <a:pt x="794122" y="551457"/>
                  </a:cubicBezTo>
                  <a:cubicBezTo>
                    <a:pt x="859886" y="409704"/>
                    <a:pt x="992821" y="391518"/>
                    <a:pt x="1114305" y="463894"/>
                  </a:cubicBezTo>
                  <a:cubicBezTo>
                    <a:pt x="1164087" y="361637"/>
                    <a:pt x="1219870" y="260849"/>
                    <a:pt x="1297022" y="177267"/>
                  </a:cubicBezTo>
                  <a:cubicBezTo>
                    <a:pt x="1392912" y="73417"/>
                    <a:pt x="1527683" y="0"/>
                    <a:pt x="1671701" y="0"/>
                  </a:cubicBezTo>
                  <a:cubicBezTo>
                    <a:pt x="1842111" y="0"/>
                    <a:pt x="1990905" y="107156"/>
                    <a:pt x="2073752" y="252521"/>
                  </a:cubicBezTo>
                  <a:cubicBezTo>
                    <a:pt x="2156599" y="397886"/>
                    <a:pt x="2176132" y="569581"/>
                    <a:pt x="2193950" y="735949"/>
                  </a:cubicBezTo>
                  <a:cubicBezTo>
                    <a:pt x="2241099" y="689658"/>
                    <a:pt x="2322477" y="695781"/>
                    <a:pt x="2376606" y="733622"/>
                  </a:cubicBezTo>
                  <a:cubicBezTo>
                    <a:pt x="2430735" y="771464"/>
                    <a:pt x="2462943" y="833125"/>
                    <a:pt x="2487864" y="894295"/>
                  </a:cubicBezTo>
                  <a:cubicBezTo>
                    <a:pt x="2520257" y="973652"/>
                    <a:pt x="2544015" y="1063541"/>
                    <a:pt x="2558588" y="1147981"/>
                  </a:cubicBezTo>
                  <a:cubicBezTo>
                    <a:pt x="1903833" y="1100403"/>
                    <a:pt x="1234075" y="1142286"/>
                    <a:pt x="578157" y="1146082"/>
                  </a:cubicBezTo>
                  <a:cubicBezTo>
                    <a:pt x="501065" y="1146511"/>
                    <a:pt x="241380" y="1179209"/>
                    <a:pt x="97729" y="1141919"/>
                  </a:cubicBezTo>
                  <a:close/>
                </a:path>
              </a:pathLst>
            </a:custGeom>
            <a:noFill/>
            <a:ln w="18367" cap="rnd">
              <a:solidFill>
                <a:srgbClr val="80B675"/>
              </a:solidFill>
              <a:prstDash val="solid"/>
              <a:miter/>
            </a:ln>
          </p:spPr>
        </p:sp>
        <p:grpSp>
          <p:nvGrpSpPr>
            <p:cNvPr id="574" name="그래픽 336">
              <a:extLst>
                <a:ext uri="{FF2B5EF4-FFF2-40B4-BE49-F238E27FC236}">
                  <a16:creationId xmlns:a16="http://schemas.microsoft.com/office/drawing/2014/main" id="{9372B638-8985-F54B-8CFA-0CF6A307A607}"/>
                </a:ext>
              </a:extLst>
            </p:cNvPr>
            <p:cNvGrpSpPr/>
            <p:nvPr/>
          </p:nvGrpSpPr>
          <p:grpSpPr>
            <a:xfrm>
              <a:off x="7771368" y="6559072"/>
              <a:ext cx="241111" cy="248505"/>
              <a:chOff x="7771368" y="6559072"/>
              <a:chExt cx="241111" cy="248505"/>
            </a:xfrm>
          </p:grpSpPr>
          <p:sp>
            <p:nvSpPr>
              <p:cNvPr id="575" name="자유형: 도형 574">
                <a:extLst>
                  <a:ext uri="{FF2B5EF4-FFF2-40B4-BE49-F238E27FC236}">
                    <a16:creationId xmlns:a16="http://schemas.microsoft.com/office/drawing/2014/main" id="{FBAE63E8-102F-4F05-81C5-F49DB5D1F42E}"/>
                  </a:ext>
                </a:extLst>
              </p:cNvPr>
              <p:cNvSpPr/>
              <p:nvPr/>
            </p:nvSpPr>
            <p:spPr>
              <a:xfrm>
                <a:off x="7771368" y="6559072"/>
                <a:ext cx="241111" cy="248505"/>
              </a:xfrm>
              <a:custGeom>
                <a:avLst/>
                <a:gdLst>
                  <a:gd name="csX0" fmla="*/ 59950 w 241111"/>
                  <a:gd name="csY0" fmla="*/ 105373 h 248505"/>
                  <a:gd name="csX1" fmla="*/ 56031 w 241111"/>
                  <a:gd name="csY1" fmla="*/ 97351 h 248505"/>
                  <a:gd name="csX2" fmla="*/ 42192 w 241111"/>
                  <a:gd name="csY2" fmla="*/ 85717 h 248505"/>
                  <a:gd name="csX3" fmla="*/ 26455 w 241111"/>
                  <a:gd name="csY3" fmla="*/ 51856 h 248505"/>
                  <a:gd name="csX4" fmla="*/ 45866 w 241111"/>
                  <a:gd name="csY4" fmla="*/ 21852 h 248505"/>
                  <a:gd name="csX5" fmla="*/ 69624 w 241111"/>
                  <a:gd name="csY5" fmla="*/ 24240 h 248505"/>
                  <a:gd name="csX6" fmla="*/ 88422 w 241111"/>
                  <a:gd name="csY6" fmla="*/ 39732 h 248505"/>
                  <a:gd name="csX7" fmla="*/ 98709 w 241111"/>
                  <a:gd name="csY7" fmla="*/ 53509 h 248505"/>
                  <a:gd name="csX8" fmla="*/ 113283 w 241111"/>
                  <a:gd name="csY8" fmla="*/ 26383 h 248505"/>
                  <a:gd name="csX9" fmla="*/ 135204 w 241111"/>
                  <a:gd name="csY9" fmla="*/ 2319 h 248505"/>
                  <a:gd name="csX10" fmla="*/ 163187 w 241111"/>
                  <a:gd name="csY10" fmla="*/ 4217 h 248505"/>
                  <a:gd name="csX11" fmla="*/ 182842 w 241111"/>
                  <a:gd name="csY11" fmla="*/ 40406 h 248505"/>
                  <a:gd name="csX12" fmla="*/ 180209 w 241111"/>
                  <a:gd name="csY12" fmla="*/ 61837 h 248505"/>
                  <a:gd name="csX13" fmla="*/ 180699 w 241111"/>
                  <a:gd name="csY13" fmla="*/ 87677 h 248505"/>
                  <a:gd name="csX14" fmla="*/ 199191 w 241111"/>
                  <a:gd name="csY14" fmla="*/ 89330 h 248505"/>
                  <a:gd name="csX15" fmla="*/ 217439 w 241111"/>
                  <a:gd name="csY15" fmla="*/ 96311 h 248505"/>
                  <a:gd name="csX16" fmla="*/ 231461 w 241111"/>
                  <a:gd name="csY16" fmla="*/ 153073 h 248505"/>
                  <a:gd name="csX17" fmla="*/ 217439 w 241111"/>
                  <a:gd name="csY17" fmla="*/ 162258 h 248505"/>
                  <a:gd name="csX18" fmla="*/ 188047 w 241111"/>
                  <a:gd name="csY18" fmla="*/ 164829 h 248505"/>
                  <a:gd name="csX19" fmla="*/ 169371 w 241111"/>
                  <a:gd name="csY19" fmla="*/ 163482 h 248505"/>
                  <a:gd name="csX20" fmla="*/ 164473 w 241111"/>
                  <a:gd name="csY20" fmla="*/ 201384 h 248505"/>
                  <a:gd name="csX21" fmla="*/ 129754 w 241111"/>
                  <a:gd name="csY21" fmla="*/ 247554 h 248505"/>
                  <a:gd name="csX22" fmla="*/ 107343 w 241111"/>
                  <a:gd name="csY22" fmla="*/ 245227 h 248505"/>
                  <a:gd name="csX23" fmla="*/ 87932 w 241111"/>
                  <a:gd name="csY23" fmla="*/ 198017 h 248505"/>
                  <a:gd name="csX24" fmla="*/ 86218 w 241111"/>
                  <a:gd name="csY24" fmla="*/ 172851 h 248505"/>
                  <a:gd name="csX25" fmla="*/ 65154 w 241111"/>
                  <a:gd name="csY25" fmla="*/ 180994 h 248505"/>
                  <a:gd name="csX26" fmla="*/ 36130 w 241111"/>
                  <a:gd name="csY26" fmla="*/ 187363 h 248505"/>
                  <a:gd name="csX27" fmla="*/ 3555 w 241111"/>
                  <a:gd name="csY27" fmla="*/ 165993 h 248505"/>
                  <a:gd name="csX28" fmla="*/ 8086 w 241111"/>
                  <a:gd name="csY28" fmla="*/ 127723 h 248505"/>
                  <a:gd name="csX29" fmla="*/ 26700 w 241111"/>
                  <a:gd name="csY29" fmla="*/ 115476 h 248505"/>
                  <a:gd name="csX30" fmla="*/ 59950 w 241111"/>
                  <a:gd name="csY30" fmla="*/ 105557 h 24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241111" h="248505">
                    <a:moveTo>
                      <a:pt x="59950" y="105373"/>
                    </a:moveTo>
                    <a:cubicBezTo>
                      <a:pt x="60929" y="103352"/>
                      <a:pt x="59950" y="100719"/>
                      <a:pt x="56031" y="97351"/>
                    </a:cubicBezTo>
                    <a:cubicBezTo>
                      <a:pt x="51438" y="93371"/>
                      <a:pt x="46417" y="90126"/>
                      <a:pt x="42192" y="85717"/>
                    </a:cubicBezTo>
                    <a:cubicBezTo>
                      <a:pt x="33313" y="76593"/>
                      <a:pt x="26639" y="64592"/>
                      <a:pt x="26455" y="51856"/>
                    </a:cubicBezTo>
                    <a:cubicBezTo>
                      <a:pt x="26272" y="39119"/>
                      <a:pt x="33803" y="25894"/>
                      <a:pt x="45866" y="21852"/>
                    </a:cubicBezTo>
                    <a:cubicBezTo>
                      <a:pt x="53581" y="19280"/>
                      <a:pt x="62276" y="20628"/>
                      <a:pt x="69624" y="24240"/>
                    </a:cubicBezTo>
                    <a:cubicBezTo>
                      <a:pt x="76972" y="27853"/>
                      <a:pt x="83034" y="33548"/>
                      <a:pt x="88422" y="39732"/>
                    </a:cubicBezTo>
                    <a:cubicBezTo>
                      <a:pt x="90688" y="42365"/>
                      <a:pt x="95770" y="52407"/>
                      <a:pt x="98709" y="53509"/>
                    </a:cubicBezTo>
                    <a:cubicBezTo>
                      <a:pt x="109609" y="57550"/>
                      <a:pt x="110772" y="32629"/>
                      <a:pt x="113283" y="26383"/>
                    </a:cubicBezTo>
                    <a:cubicBezTo>
                      <a:pt x="117446" y="16035"/>
                      <a:pt x="124917" y="6544"/>
                      <a:pt x="135204" y="2319"/>
                    </a:cubicBezTo>
                    <a:cubicBezTo>
                      <a:pt x="144144" y="-1355"/>
                      <a:pt x="154859" y="-620"/>
                      <a:pt x="163187" y="4217"/>
                    </a:cubicBezTo>
                    <a:cubicBezTo>
                      <a:pt x="176046" y="11749"/>
                      <a:pt x="182107" y="26077"/>
                      <a:pt x="182842" y="40406"/>
                    </a:cubicBezTo>
                    <a:cubicBezTo>
                      <a:pt x="183210" y="47569"/>
                      <a:pt x="182291" y="54918"/>
                      <a:pt x="180209" y="61837"/>
                    </a:cubicBezTo>
                    <a:cubicBezTo>
                      <a:pt x="177393" y="71144"/>
                      <a:pt x="167167" y="82900"/>
                      <a:pt x="180699" y="87677"/>
                    </a:cubicBezTo>
                    <a:cubicBezTo>
                      <a:pt x="185108" y="89207"/>
                      <a:pt x="193742" y="87799"/>
                      <a:pt x="199191" y="89330"/>
                    </a:cubicBezTo>
                    <a:cubicBezTo>
                      <a:pt x="205437" y="91106"/>
                      <a:pt x="211621" y="93371"/>
                      <a:pt x="217439" y="96311"/>
                    </a:cubicBezTo>
                    <a:cubicBezTo>
                      <a:pt x="237400" y="106353"/>
                      <a:pt x="251361" y="132498"/>
                      <a:pt x="231461" y="153073"/>
                    </a:cubicBezTo>
                    <a:cubicBezTo>
                      <a:pt x="227542" y="157114"/>
                      <a:pt x="222704" y="160237"/>
                      <a:pt x="217439" y="162258"/>
                    </a:cubicBezTo>
                    <a:cubicBezTo>
                      <a:pt x="207948" y="165870"/>
                      <a:pt x="198028" y="166115"/>
                      <a:pt x="188047" y="164829"/>
                    </a:cubicBezTo>
                    <a:cubicBezTo>
                      <a:pt x="182414" y="164094"/>
                      <a:pt x="174882" y="160727"/>
                      <a:pt x="169371" y="163482"/>
                    </a:cubicBezTo>
                    <a:cubicBezTo>
                      <a:pt x="155962" y="170217"/>
                      <a:pt x="165269" y="190424"/>
                      <a:pt x="164473" y="201384"/>
                    </a:cubicBezTo>
                    <a:cubicBezTo>
                      <a:pt x="163064" y="221775"/>
                      <a:pt x="151308" y="242410"/>
                      <a:pt x="129754" y="247554"/>
                    </a:cubicBezTo>
                    <a:cubicBezTo>
                      <a:pt x="122284" y="249330"/>
                      <a:pt x="114263" y="248656"/>
                      <a:pt x="107343" y="245227"/>
                    </a:cubicBezTo>
                    <a:cubicBezTo>
                      <a:pt x="89402" y="236410"/>
                      <a:pt x="86647" y="215958"/>
                      <a:pt x="87932" y="198017"/>
                    </a:cubicBezTo>
                    <a:cubicBezTo>
                      <a:pt x="88545" y="189628"/>
                      <a:pt x="98526" y="175178"/>
                      <a:pt x="86218" y="172851"/>
                    </a:cubicBezTo>
                    <a:cubicBezTo>
                      <a:pt x="79605" y="171564"/>
                      <a:pt x="70910" y="178484"/>
                      <a:pt x="65154" y="180994"/>
                    </a:cubicBezTo>
                    <a:cubicBezTo>
                      <a:pt x="55969" y="184975"/>
                      <a:pt x="46111" y="187975"/>
                      <a:pt x="36130" y="187363"/>
                    </a:cubicBezTo>
                    <a:cubicBezTo>
                      <a:pt x="22536" y="186444"/>
                      <a:pt x="9555" y="178178"/>
                      <a:pt x="3555" y="165993"/>
                    </a:cubicBezTo>
                    <a:cubicBezTo>
                      <a:pt x="-2446" y="153808"/>
                      <a:pt x="-793" y="138009"/>
                      <a:pt x="8086" y="127723"/>
                    </a:cubicBezTo>
                    <a:cubicBezTo>
                      <a:pt x="12984" y="122028"/>
                      <a:pt x="19659" y="118109"/>
                      <a:pt x="26700" y="115476"/>
                    </a:cubicBezTo>
                    <a:cubicBezTo>
                      <a:pt x="34171" y="112598"/>
                      <a:pt x="56827" y="111986"/>
                      <a:pt x="59950" y="105557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6" name="타원 575">
                <a:extLst>
                  <a:ext uri="{FF2B5EF4-FFF2-40B4-BE49-F238E27FC236}">
                    <a16:creationId xmlns:a16="http://schemas.microsoft.com/office/drawing/2014/main" id="{682AAC93-23DF-1AB0-116F-C9C91A5BA4BE}"/>
                  </a:ext>
                </a:extLst>
              </p:cNvPr>
              <p:cNvSpPr/>
              <p:nvPr/>
            </p:nvSpPr>
            <p:spPr>
              <a:xfrm>
                <a:off x="7857648" y="6648892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77" name="그래픽 336">
              <a:extLst>
                <a:ext uri="{FF2B5EF4-FFF2-40B4-BE49-F238E27FC236}">
                  <a16:creationId xmlns:a16="http://schemas.microsoft.com/office/drawing/2014/main" id="{BB3EA7B7-603E-BC4C-11DD-61BACF758FFA}"/>
                </a:ext>
              </a:extLst>
            </p:cNvPr>
            <p:cNvGrpSpPr/>
            <p:nvPr/>
          </p:nvGrpSpPr>
          <p:grpSpPr>
            <a:xfrm>
              <a:off x="6950930" y="6442333"/>
              <a:ext cx="183977" cy="175659"/>
              <a:chOff x="6950930" y="6442333"/>
              <a:chExt cx="183977" cy="175659"/>
            </a:xfrm>
          </p:grpSpPr>
          <p:sp>
            <p:nvSpPr>
              <p:cNvPr id="578" name="자유형: 도형 577">
                <a:extLst>
                  <a:ext uri="{FF2B5EF4-FFF2-40B4-BE49-F238E27FC236}">
                    <a16:creationId xmlns:a16="http://schemas.microsoft.com/office/drawing/2014/main" id="{1962BAF5-847D-7B36-9815-5F7172A76311}"/>
                  </a:ext>
                </a:extLst>
              </p:cNvPr>
              <p:cNvSpPr/>
              <p:nvPr/>
            </p:nvSpPr>
            <p:spPr>
              <a:xfrm>
                <a:off x="6950930" y="6442333"/>
                <a:ext cx="183977" cy="175659"/>
              </a:xfrm>
              <a:custGeom>
                <a:avLst/>
                <a:gdLst>
                  <a:gd name="csX0" fmla="*/ 118293 w 183977"/>
                  <a:gd name="csY0" fmla="*/ 62847 h 175659"/>
                  <a:gd name="csX1" fmla="*/ 115660 w 183977"/>
                  <a:gd name="csY1" fmla="*/ 67929 h 175659"/>
                  <a:gd name="csX2" fmla="*/ 142112 w 183977"/>
                  <a:gd name="csY2" fmla="*/ 55499 h 175659"/>
                  <a:gd name="csX3" fmla="*/ 170646 w 183977"/>
                  <a:gd name="csY3" fmla="*/ 57336 h 175659"/>
                  <a:gd name="csX4" fmla="*/ 183689 w 183977"/>
                  <a:gd name="csY4" fmla="*/ 81400 h 175659"/>
                  <a:gd name="csX5" fmla="*/ 173402 w 183977"/>
                  <a:gd name="csY5" fmla="*/ 96525 h 175659"/>
                  <a:gd name="csX6" fmla="*/ 156134 w 183977"/>
                  <a:gd name="csY6" fmla="*/ 103505 h 175659"/>
                  <a:gd name="csX7" fmla="*/ 127967 w 183977"/>
                  <a:gd name="csY7" fmla="*/ 106383 h 175659"/>
                  <a:gd name="csX8" fmla="*/ 155951 w 183977"/>
                  <a:gd name="csY8" fmla="*/ 125120 h 175659"/>
                  <a:gd name="csX9" fmla="*/ 164094 w 183977"/>
                  <a:gd name="csY9" fmla="*/ 148694 h 175659"/>
                  <a:gd name="csX10" fmla="*/ 152522 w 183977"/>
                  <a:gd name="csY10" fmla="*/ 166819 h 175659"/>
                  <a:gd name="csX11" fmla="*/ 104025 w 183977"/>
                  <a:gd name="csY11" fmla="*/ 153103 h 175659"/>
                  <a:gd name="csX12" fmla="*/ 94228 w 183977"/>
                  <a:gd name="csY12" fmla="*/ 134917 h 175659"/>
                  <a:gd name="csX13" fmla="*/ 70654 w 183977"/>
                  <a:gd name="csY13" fmla="*/ 169452 h 175659"/>
                  <a:gd name="csX14" fmla="*/ 35507 w 183977"/>
                  <a:gd name="csY14" fmla="*/ 170554 h 175659"/>
                  <a:gd name="csX15" fmla="*/ 28587 w 183977"/>
                  <a:gd name="csY15" fmla="*/ 136325 h 175659"/>
                  <a:gd name="csX16" fmla="*/ 41446 w 183977"/>
                  <a:gd name="csY16" fmla="*/ 117527 h 175659"/>
                  <a:gd name="csX17" fmla="*/ 55224 w 183977"/>
                  <a:gd name="csY17" fmla="*/ 105403 h 175659"/>
                  <a:gd name="csX18" fmla="*/ 19403 w 183977"/>
                  <a:gd name="csY18" fmla="*/ 95300 h 175659"/>
                  <a:gd name="csX19" fmla="*/ 115 w 183977"/>
                  <a:gd name="csY19" fmla="*/ 66154 h 175659"/>
                  <a:gd name="csX20" fmla="*/ 17443 w 183977"/>
                  <a:gd name="csY20" fmla="*/ 37497 h 175659"/>
                  <a:gd name="csX21" fmla="*/ 49774 w 183977"/>
                  <a:gd name="csY21" fmla="*/ 45028 h 175659"/>
                  <a:gd name="csX22" fmla="*/ 68327 w 183977"/>
                  <a:gd name="csY22" fmla="*/ 59540 h 175659"/>
                  <a:gd name="csX23" fmla="*/ 69613 w 183977"/>
                  <a:gd name="csY23" fmla="*/ 35966 h 175659"/>
                  <a:gd name="csX24" fmla="*/ 75981 w 183977"/>
                  <a:gd name="csY24" fmla="*/ 14106 h 175659"/>
                  <a:gd name="csX25" fmla="*/ 102311 w 183977"/>
                  <a:gd name="csY25" fmla="*/ 23 h 175659"/>
                  <a:gd name="csX26" fmla="*/ 126375 w 183977"/>
                  <a:gd name="csY26" fmla="*/ 17107 h 175659"/>
                  <a:gd name="csX27" fmla="*/ 127784 w 183977"/>
                  <a:gd name="csY27" fmla="*/ 34129 h 175659"/>
                  <a:gd name="csX28" fmla="*/ 118293 w 183977"/>
                  <a:gd name="csY28" fmla="*/ 62724 h 1756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83977" h="175659">
                    <a:moveTo>
                      <a:pt x="118293" y="62847"/>
                    </a:moveTo>
                    <a:cubicBezTo>
                      <a:pt x="117435" y="64500"/>
                      <a:pt x="116517" y="66154"/>
                      <a:pt x="115660" y="67929"/>
                    </a:cubicBezTo>
                    <a:cubicBezTo>
                      <a:pt x="124110" y="63031"/>
                      <a:pt x="132682" y="58132"/>
                      <a:pt x="142112" y="55499"/>
                    </a:cubicBezTo>
                    <a:cubicBezTo>
                      <a:pt x="151542" y="52866"/>
                      <a:pt x="162013" y="52805"/>
                      <a:pt x="170646" y="57336"/>
                    </a:cubicBezTo>
                    <a:cubicBezTo>
                      <a:pt x="179280" y="61867"/>
                      <a:pt x="185403" y="71786"/>
                      <a:pt x="183689" y="81400"/>
                    </a:cubicBezTo>
                    <a:cubicBezTo>
                      <a:pt x="182586" y="87585"/>
                      <a:pt x="178484" y="92912"/>
                      <a:pt x="173402" y="96525"/>
                    </a:cubicBezTo>
                    <a:cubicBezTo>
                      <a:pt x="168319" y="100137"/>
                      <a:pt x="162196" y="102158"/>
                      <a:pt x="156134" y="103505"/>
                    </a:cubicBezTo>
                    <a:cubicBezTo>
                      <a:pt x="146888" y="105525"/>
                      <a:pt x="137397" y="106076"/>
                      <a:pt x="127967" y="106383"/>
                    </a:cubicBezTo>
                    <a:cubicBezTo>
                      <a:pt x="139295" y="108832"/>
                      <a:pt x="148664" y="116241"/>
                      <a:pt x="155951" y="125120"/>
                    </a:cubicBezTo>
                    <a:cubicBezTo>
                      <a:pt x="161339" y="131733"/>
                      <a:pt x="165013" y="140183"/>
                      <a:pt x="164094" y="148694"/>
                    </a:cubicBezTo>
                    <a:cubicBezTo>
                      <a:pt x="163298" y="156103"/>
                      <a:pt x="158890" y="162961"/>
                      <a:pt x="152522" y="166819"/>
                    </a:cubicBezTo>
                    <a:cubicBezTo>
                      <a:pt x="135989" y="176800"/>
                      <a:pt x="114741" y="166819"/>
                      <a:pt x="104025" y="153103"/>
                    </a:cubicBezTo>
                    <a:cubicBezTo>
                      <a:pt x="99923" y="147837"/>
                      <a:pt x="97841" y="140611"/>
                      <a:pt x="94228" y="134917"/>
                    </a:cubicBezTo>
                    <a:cubicBezTo>
                      <a:pt x="97106" y="146918"/>
                      <a:pt x="79410" y="163390"/>
                      <a:pt x="70654" y="169452"/>
                    </a:cubicBezTo>
                    <a:cubicBezTo>
                      <a:pt x="60306" y="176555"/>
                      <a:pt x="45365" y="178392"/>
                      <a:pt x="35507" y="170554"/>
                    </a:cubicBezTo>
                    <a:cubicBezTo>
                      <a:pt x="25771" y="162777"/>
                      <a:pt x="24056" y="147960"/>
                      <a:pt x="28587" y="136325"/>
                    </a:cubicBezTo>
                    <a:cubicBezTo>
                      <a:pt x="31404" y="129161"/>
                      <a:pt x="36058" y="122976"/>
                      <a:pt x="41446" y="117527"/>
                    </a:cubicBezTo>
                    <a:cubicBezTo>
                      <a:pt x="44141" y="114772"/>
                      <a:pt x="51243" y="106016"/>
                      <a:pt x="55224" y="105403"/>
                    </a:cubicBezTo>
                    <a:cubicBezTo>
                      <a:pt x="43895" y="107056"/>
                      <a:pt x="28833" y="101301"/>
                      <a:pt x="19403" y="95300"/>
                    </a:cubicBezTo>
                    <a:cubicBezTo>
                      <a:pt x="9238" y="88809"/>
                      <a:pt x="1217" y="78155"/>
                      <a:pt x="115" y="66154"/>
                    </a:cubicBezTo>
                    <a:cubicBezTo>
                      <a:pt x="-987" y="54152"/>
                      <a:pt x="5932" y="41232"/>
                      <a:pt x="17443" y="37497"/>
                    </a:cubicBezTo>
                    <a:cubicBezTo>
                      <a:pt x="28343" y="33945"/>
                      <a:pt x="40160" y="38905"/>
                      <a:pt x="49774" y="45028"/>
                    </a:cubicBezTo>
                    <a:cubicBezTo>
                      <a:pt x="52958" y="47049"/>
                      <a:pt x="65327" y="60152"/>
                      <a:pt x="68327" y="59540"/>
                    </a:cubicBezTo>
                    <a:cubicBezTo>
                      <a:pt x="71083" y="58989"/>
                      <a:pt x="69246" y="39823"/>
                      <a:pt x="69613" y="35966"/>
                    </a:cubicBezTo>
                    <a:cubicBezTo>
                      <a:pt x="70287" y="28312"/>
                      <a:pt x="71879" y="20597"/>
                      <a:pt x="75981" y="14106"/>
                    </a:cubicBezTo>
                    <a:cubicBezTo>
                      <a:pt x="81553" y="5288"/>
                      <a:pt x="91902" y="-406"/>
                      <a:pt x="102311" y="23"/>
                    </a:cubicBezTo>
                    <a:cubicBezTo>
                      <a:pt x="112721" y="512"/>
                      <a:pt x="122701" y="7370"/>
                      <a:pt x="126375" y="17107"/>
                    </a:cubicBezTo>
                    <a:cubicBezTo>
                      <a:pt x="128396" y="22495"/>
                      <a:pt x="128580" y="28434"/>
                      <a:pt x="127784" y="34129"/>
                    </a:cubicBezTo>
                    <a:cubicBezTo>
                      <a:pt x="126375" y="44416"/>
                      <a:pt x="123191" y="53662"/>
                      <a:pt x="118293" y="62724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9" name="타원 578">
                <a:extLst>
                  <a:ext uri="{FF2B5EF4-FFF2-40B4-BE49-F238E27FC236}">
                    <a16:creationId xmlns:a16="http://schemas.microsoft.com/office/drawing/2014/main" id="{F32DEBB6-B881-703C-DA41-7797D8A72431}"/>
                  </a:ext>
                </a:extLst>
              </p:cNvPr>
              <p:cNvSpPr/>
              <p:nvPr/>
            </p:nvSpPr>
            <p:spPr>
              <a:xfrm>
                <a:off x="7018339" y="6511181"/>
                <a:ext cx="49108" cy="49108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80" name="그래픽 336">
              <a:extLst>
                <a:ext uri="{FF2B5EF4-FFF2-40B4-BE49-F238E27FC236}">
                  <a16:creationId xmlns:a16="http://schemas.microsoft.com/office/drawing/2014/main" id="{7174DCA9-4870-ED33-4D61-DAFA648BC364}"/>
                </a:ext>
              </a:extLst>
            </p:cNvPr>
            <p:cNvGrpSpPr/>
            <p:nvPr/>
          </p:nvGrpSpPr>
          <p:grpSpPr>
            <a:xfrm>
              <a:off x="8753181" y="6157627"/>
              <a:ext cx="218317" cy="218747"/>
              <a:chOff x="8753181" y="6157627"/>
              <a:chExt cx="218317" cy="218747"/>
            </a:xfrm>
          </p:grpSpPr>
          <p:sp>
            <p:nvSpPr>
              <p:cNvPr id="581" name="자유형: 도형 580">
                <a:extLst>
                  <a:ext uri="{FF2B5EF4-FFF2-40B4-BE49-F238E27FC236}">
                    <a16:creationId xmlns:a16="http://schemas.microsoft.com/office/drawing/2014/main" id="{A184BB1C-21A1-B7EB-551F-7AA567D7E0F0}"/>
                  </a:ext>
                </a:extLst>
              </p:cNvPr>
              <p:cNvSpPr/>
              <p:nvPr/>
            </p:nvSpPr>
            <p:spPr>
              <a:xfrm>
                <a:off x="8753181" y="6157627"/>
                <a:ext cx="218317" cy="218747"/>
              </a:xfrm>
              <a:custGeom>
                <a:avLst/>
                <a:gdLst>
                  <a:gd name="csX0" fmla="*/ 133901 w 218317"/>
                  <a:gd name="csY0" fmla="*/ 65273 h 218747"/>
                  <a:gd name="csX1" fmla="*/ 132860 w 218317"/>
                  <a:gd name="csY1" fmla="*/ 71947 h 218747"/>
                  <a:gd name="csX2" fmla="*/ 157721 w 218317"/>
                  <a:gd name="csY2" fmla="*/ 48005 h 218747"/>
                  <a:gd name="csX3" fmla="*/ 190357 w 218317"/>
                  <a:gd name="csY3" fmla="*/ 39249 h 218747"/>
                  <a:gd name="csX4" fmla="*/ 214115 w 218317"/>
                  <a:gd name="csY4" fmla="*/ 61231 h 218747"/>
                  <a:gd name="csX5" fmla="*/ 208298 w 218317"/>
                  <a:gd name="csY5" fmla="*/ 82050 h 218747"/>
                  <a:gd name="csX6" fmla="*/ 191582 w 218317"/>
                  <a:gd name="csY6" fmla="*/ 96378 h 218747"/>
                  <a:gd name="csX7" fmla="*/ 161150 w 218317"/>
                  <a:gd name="csY7" fmla="*/ 110278 h 218747"/>
                  <a:gd name="csX8" fmla="*/ 199603 w 218317"/>
                  <a:gd name="csY8" fmla="*/ 120626 h 218747"/>
                  <a:gd name="csX9" fmla="*/ 217667 w 218317"/>
                  <a:gd name="csY9" fmla="*/ 143895 h 218747"/>
                  <a:gd name="csX10" fmla="*/ 211605 w 218317"/>
                  <a:gd name="csY10" fmla="*/ 168571 h 218747"/>
                  <a:gd name="csX11" fmla="*/ 152148 w 218317"/>
                  <a:gd name="csY11" fmla="*/ 171633 h 218747"/>
                  <a:gd name="csX12" fmla="*/ 134330 w 218317"/>
                  <a:gd name="csY12" fmla="*/ 155038 h 218747"/>
                  <a:gd name="csX13" fmla="*/ 121042 w 218317"/>
                  <a:gd name="csY13" fmla="*/ 202616 h 218747"/>
                  <a:gd name="csX14" fmla="*/ 82160 w 218317"/>
                  <a:gd name="csY14" fmla="*/ 217189 h 218747"/>
                  <a:gd name="csX15" fmla="*/ 61464 w 218317"/>
                  <a:gd name="csY15" fmla="*/ 181552 h 218747"/>
                  <a:gd name="csX16" fmla="*/ 68689 w 218317"/>
                  <a:gd name="csY16" fmla="*/ 155651 h 218747"/>
                  <a:gd name="csX17" fmla="*/ 79466 w 218317"/>
                  <a:gd name="csY17" fmla="*/ 136853 h 218747"/>
                  <a:gd name="csX18" fmla="*/ 35563 w 218317"/>
                  <a:gd name="csY18" fmla="*/ 139118 h 218747"/>
                  <a:gd name="csX19" fmla="*/ 2926 w 218317"/>
                  <a:gd name="csY19" fmla="*/ 113891 h 218747"/>
                  <a:gd name="csX20" fmla="*/ 11376 w 218317"/>
                  <a:gd name="csY20" fmla="*/ 75253 h 218747"/>
                  <a:gd name="csX21" fmla="*/ 50381 w 218317"/>
                  <a:gd name="csY21" fmla="*/ 71457 h 218747"/>
                  <a:gd name="csX22" fmla="*/ 76588 w 218317"/>
                  <a:gd name="csY22" fmla="*/ 80642 h 218747"/>
                  <a:gd name="csX23" fmla="*/ 69056 w 218317"/>
                  <a:gd name="csY23" fmla="*/ 53822 h 218747"/>
                  <a:gd name="csX24" fmla="*/ 67893 w 218317"/>
                  <a:gd name="csY24" fmla="*/ 26941 h 218747"/>
                  <a:gd name="csX25" fmla="*/ 92018 w 218317"/>
                  <a:gd name="csY25" fmla="*/ 1224 h 218747"/>
                  <a:gd name="csX26" fmla="*/ 125451 w 218317"/>
                  <a:gd name="csY26" fmla="*/ 11205 h 218747"/>
                  <a:gd name="csX27" fmla="*/ 133473 w 218317"/>
                  <a:gd name="csY27" fmla="*/ 29696 h 218747"/>
                  <a:gd name="csX28" fmla="*/ 133717 w 218317"/>
                  <a:gd name="csY28" fmla="*/ 65273 h 218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18317" h="218747">
                    <a:moveTo>
                      <a:pt x="133901" y="65273"/>
                    </a:moveTo>
                    <a:cubicBezTo>
                      <a:pt x="133534" y="67416"/>
                      <a:pt x="133167" y="69681"/>
                      <a:pt x="132860" y="71947"/>
                    </a:cubicBezTo>
                    <a:cubicBezTo>
                      <a:pt x="140453" y="63252"/>
                      <a:pt x="148169" y="54496"/>
                      <a:pt x="157721" y="48005"/>
                    </a:cubicBezTo>
                    <a:cubicBezTo>
                      <a:pt x="167273" y="41515"/>
                      <a:pt x="178968" y="37412"/>
                      <a:pt x="190357" y="39249"/>
                    </a:cubicBezTo>
                    <a:cubicBezTo>
                      <a:pt x="201747" y="41086"/>
                      <a:pt x="212401" y="49781"/>
                      <a:pt x="214115" y="61231"/>
                    </a:cubicBezTo>
                    <a:cubicBezTo>
                      <a:pt x="215217" y="68518"/>
                      <a:pt x="212646" y="76049"/>
                      <a:pt x="208298" y="82050"/>
                    </a:cubicBezTo>
                    <a:cubicBezTo>
                      <a:pt x="203951" y="88051"/>
                      <a:pt x="197950" y="92582"/>
                      <a:pt x="191582" y="96378"/>
                    </a:cubicBezTo>
                    <a:cubicBezTo>
                      <a:pt x="182030" y="102134"/>
                      <a:pt x="171620" y="106359"/>
                      <a:pt x="161150" y="110278"/>
                    </a:cubicBezTo>
                    <a:cubicBezTo>
                      <a:pt x="174743" y="108747"/>
                      <a:pt x="188030" y="113401"/>
                      <a:pt x="199603" y="120626"/>
                    </a:cubicBezTo>
                    <a:cubicBezTo>
                      <a:pt x="208176" y="125953"/>
                      <a:pt x="215463" y="134036"/>
                      <a:pt x="217667" y="143895"/>
                    </a:cubicBezTo>
                    <a:cubicBezTo>
                      <a:pt x="219565" y="152467"/>
                      <a:pt x="217238" y="161836"/>
                      <a:pt x="211605" y="168571"/>
                    </a:cubicBezTo>
                    <a:cubicBezTo>
                      <a:pt x="196909" y="185961"/>
                      <a:pt x="169355" y="182961"/>
                      <a:pt x="152148" y="171633"/>
                    </a:cubicBezTo>
                    <a:cubicBezTo>
                      <a:pt x="145597" y="167285"/>
                      <a:pt x="140453" y="159999"/>
                      <a:pt x="134330" y="155038"/>
                    </a:cubicBezTo>
                    <a:cubicBezTo>
                      <a:pt x="142106" y="167346"/>
                      <a:pt x="128574" y="192513"/>
                      <a:pt x="121042" y="202616"/>
                    </a:cubicBezTo>
                    <a:cubicBezTo>
                      <a:pt x="112164" y="214495"/>
                      <a:pt x="96121" y="222211"/>
                      <a:pt x="82160" y="217189"/>
                    </a:cubicBezTo>
                    <a:cubicBezTo>
                      <a:pt x="68322" y="212230"/>
                      <a:pt x="60790" y="196248"/>
                      <a:pt x="61464" y="181552"/>
                    </a:cubicBezTo>
                    <a:cubicBezTo>
                      <a:pt x="61892" y="172490"/>
                      <a:pt x="64770" y="163795"/>
                      <a:pt x="68689" y="155651"/>
                    </a:cubicBezTo>
                    <a:cubicBezTo>
                      <a:pt x="70648" y="151549"/>
                      <a:pt x="75241" y="139057"/>
                      <a:pt x="79466" y="136853"/>
                    </a:cubicBezTo>
                    <a:cubicBezTo>
                      <a:pt x="67403" y="142976"/>
                      <a:pt x="48421" y="142302"/>
                      <a:pt x="35563" y="139118"/>
                    </a:cubicBezTo>
                    <a:cubicBezTo>
                      <a:pt x="21724" y="135690"/>
                      <a:pt x="8743" y="126872"/>
                      <a:pt x="2926" y="113891"/>
                    </a:cubicBezTo>
                    <a:cubicBezTo>
                      <a:pt x="-2891" y="100909"/>
                      <a:pt x="-13" y="83826"/>
                      <a:pt x="11376" y="75253"/>
                    </a:cubicBezTo>
                    <a:cubicBezTo>
                      <a:pt x="22214" y="67171"/>
                      <a:pt x="37277" y="68212"/>
                      <a:pt x="50381" y="71457"/>
                    </a:cubicBezTo>
                    <a:cubicBezTo>
                      <a:pt x="54728" y="72498"/>
                      <a:pt x="73465" y="82479"/>
                      <a:pt x="76588" y="80642"/>
                    </a:cubicBezTo>
                    <a:cubicBezTo>
                      <a:pt x="79466" y="78989"/>
                      <a:pt x="70158" y="58292"/>
                      <a:pt x="69056" y="53822"/>
                    </a:cubicBezTo>
                    <a:cubicBezTo>
                      <a:pt x="66913" y="45004"/>
                      <a:pt x="65750" y="35759"/>
                      <a:pt x="67893" y="26941"/>
                    </a:cubicBezTo>
                    <a:cubicBezTo>
                      <a:pt x="70771" y="15001"/>
                      <a:pt x="80201" y="4653"/>
                      <a:pt x="92018" y="1224"/>
                    </a:cubicBezTo>
                    <a:cubicBezTo>
                      <a:pt x="103836" y="-2205"/>
                      <a:pt x="117613" y="1714"/>
                      <a:pt x="125451" y="11205"/>
                    </a:cubicBezTo>
                    <a:cubicBezTo>
                      <a:pt x="129738" y="16470"/>
                      <a:pt x="132187" y="23022"/>
                      <a:pt x="133473" y="29696"/>
                    </a:cubicBezTo>
                    <a:cubicBezTo>
                      <a:pt x="135800" y="41698"/>
                      <a:pt x="135738" y="53332"/>
                      <a:pt x="133717" y="65273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82" name="타원 581">
                <a:extLst>
                  <a:ext uri="{FF2B5EF4-FFF2-40B4-BE49-F238E27FC236}">
                    <a16:creationId xmlns:a16="http://schemas.microsoft.com/office/drawing/2014/main" id="{3C595095-A8B1-3F1D-E122-52B7280D0D12}"/>
                  </a:ext>
                </a:extLst>
              </p:cNvPr>
              <p:cNvSpPr/>
              <p:nvPr/>
            </p:nvSpPr>
            <p:spPr>
              <a:xfrm>
                <a:off x="8835647" y="6235269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427A48AA-F74C-254A-58CE-6F174DD64B2B}"/>
              </a:ext>
            </a:extLst>
          </p:cNvPr>
          <p:cNvSpPr/>
          <p:nvPr userDrawn="1"/>
        </p:nvSpPr>
        <p:spPr>
          <a:xfrm>
            <a:off x="393938" y="362024"/>
            <a:ext cx="3780407" cy="523104"/>
          </a:xfrm>
          <a:custGeom>
            <a:avLst/>
            <a:gdLst>
              <a:gd name="csX0" fmla="*/ 261552 w 3780407"/>
              <a:gd name="csY0" fmla="*/ 0 h 523104"/>
              <a:gd name="csX1" fmla="*/ 363360 w 3780407"/>
              <a:gd name="csY1" fmla="*/ 20554 h 523104"/>
              <a:gd name="csX2" fmla="*/ 375213 w 3780407"/>
              <a:gd name="csY2" fmla="*/ 26988 h 523104"/>
              <a:gd name="csX3" fmla="*/ 387067 w 3780407"/>
              <a:gd name="csY3" fmla="*/ 20554 h 523104"/>
              <a:gd name="csX4" fmla="*/ 488875 w 3780407"/>
              <a:gd name="csY4" fmla="*/ 0 h 523104"/>
              <a:gd name="csX5" fmla="*/ 590683 w 3780407"/>
              <a:gd name="csY5" fmla="*/ 20554 h 523104"/>
              <a:gd name="csX6" fmla="*/ 634137 w 3780407"/>
              <a:gd name="csY6" fmla="*/ 44141 h 523104"/>
              <a:gd name="csX7" fmla="*/ 677593 w 3780407"/>
              <a:gd name="csY7" fmla="*/ 20554 h 523104"/>
              <a:gd name="csX8" fmla="*/ 779400 w 3780407"/>
              <a:gd name="csY8" fmla="*/ 0 h 523104"/>
              <a:gd name="csX9" fmla="*/ 881208 w 3780407"/>
              <a:gd name="csY9" fmla="*/ 20554 h 523104"/>
              <a:gd name="csX10" fmla="*/ 910177 w 3780407"/>
              <a:gd name="csY10" fmla="*/ 36278 h 523104"/>
              <a:gd name="csX11" fmla="*/ 939144 w 3780407"/>
              <a:gd name="csY11" fmla="*/ 20554 h 523104"/>
              <a:gd name="csX12" fmla="*/ 1040952 w 3780407"/>
              <a:gd name="csY12" fmla="*/ 0 h 523104"/>
              <a:gd name="csX13" fmla="*/ 1056984 w 3780407"/>
              <a:gd name="csY13" fmla="*/ 1616 h 523104"/>
              <a:gd name="csX14" fmla="*/ 1073015 w 3780407"/>
              <a:gd name="csY14" fmla="*/ 0 h 523104"/>
              <a:gd name="csX15" fmla="*/ 1174823 w 3780407"/>
              <a:gd name="csY15" fmla="*/ 20554 h 523104"/>
              <a:gd name="csX16" fmla="*/ 1186676 w 3780407"/>
              <a:gd name="csY16" fmla="*/ 26988 h 523104"/>
              <a:gd name="csX17" fmla="*/ 1198530 w 3780407"/>
              <a:gd name="csY17" fmla="*/ 20554 h 523104"/>
              <a:gd name="csX18" fmla="*/ 1300338 w 3780407"/>
              <a:gd name="csY18" fmla="*/ 0 h 523104"/>
              <a:gd name="csX19" fmla="*/ 1402146 w 3780407"/>
              <a:gd name="csY19" fmla="*/ 20554 h 523104"/>
              <a:gd name="csX20" fmla="*/ 1445600 w 3780407"/>
              <a:gd name="csY20" fmla="*/ 44141 h 523104"/>
              <a:gd name="csX21" fmla="*/ 1489055 w 3780407"/>
              <a:gd name="csY21" fmla="*/ 20554 h 523104"/>
              <a:gd name="csX22" fmla="*/ 1590863 w 3780407"/>
              <a:gd name="csY22" fmla="*/ 0 h 523104"/>
              <a:gd name="csX23" fmla="*/ 1692671 w 3780407"/>
              <a:gd name="csY23" fmla="*/ 20554 h 523104"/>
              <a:gd name="csX24" fmla="*/ 1721640 w 3780407"/>
              <a:gd name="csY24" fmla="*/ 36278 h 523104"/>
              <a:gd name="csX25" fmla="*/ 1750607 w 3780407"/>
              <a:gd name="csY25" fmla="*/ 20554 h 523104"/>
              <a:gd name="csX26" fmla="*/ 1852415 w 3780407"/>
              <a:gd name="csY26" fmla="*/ 0 h 523104"/>
              <a:gd name="csX27" fmla="*/ 1879412 w 3780407"/>
              <a:gd name="csY27" fmla="*/ 2721 h 523104"/>
              <a:gd name="csX28" fmla="*/ 1906408 w 3780407"/>
              <a:gd name="csY28" fmla="*/ 0 h 523104"/>
              <a:gd name="csX29" fmla="*/ 2008216 w 3780407"/>
              <a:gd name="csY29" fmla="*/ 20554 h 523104"/>
              <a:gd name="csX30" fmla="*/ 2020069 w 3780407"/>
              <a:gd name="csY30" fmla="*/ 26988 h 523104"/>
              <a:gd name="csX31" fmla="*/ 2031923 w 3780407"/>
              <a:gd name="csY31" fmla="*/ 20554 h 523104"/>
              <a:gd name="csX32" fmla="*/ 2133731 w 3780407"/>
              <a:gd name="csY32" fmla="*/ 0 h 523104"/>
              <a:gd name="csX33" fmla="*/ 2235539 w 3780407"/>
              <a:gd name="csY33" fmla="*/ 20554 h 523104"/>
              <a:gd name="csX34" fmla="*/ 2278993 w 3780407"/>
              <a:gd name="csY34" fmla="*/ 44141 h 523104"/>
              <a:gd name="csX35" fmla="*/ 2322449 w 3780407"/>
              <a:gd name="csY35" fmla="*/ 20554 h 523104"/>
              <a:gd name="csX36" fmla="*/ 2424257 w 3780407"/>
              <a:gd name="csY36" fmla="*/ 0 h 523104"/>
              <a:gd name="csX37" fmla="*/ 2526065 w 3780407"/>
              <a:gd name="csY37" fmla="*/ 20554 h 523104"/>
              <a:gd name="csX38" fmla="*/ 2555033 w 3780407"/>
              <a:gd name="csY38" fmla="*/ 36278 h 523104"/>
              <a:gd name="csX39" fmla="*/ 2584000 w 3780407"/>
              <a:gd name="csY39" fmla="*/ 20554 h 523104"/>
              <a:gd name="csX40" fmla="*/ 2685808 w 3780407"/>
              <a:gd name="csY40" fmla="*/ 0 h 523104"/>
              <a:gd name="csX41" fmla="*/ 2712632 w 3780407"/>
              <a:gd name="csY41" fmla="*/ 2704 h 523104"/>
              <a:gd name="csX42" fmla="*/ 2739455 w 3780407"/>
              <a:gd name="csY42" fmla="*/ 0 h 523104"/>
              <a:gd name="csX43" fmla="*/ 2841263 w 3780407"/>
              <a:gd name="csY43" fmla="*/ 20554 h 523104"/>
              <a:gd name="csX44" fmla="*/ 2853116 w 3780407"/>
              <a:gd name="csY44" fmla="*/ 26988 h 523104"/>
              <a:gd name="csX45" fmla="*/ 2864970 w 3780407"/>
              <a:gd name="csY45" fmla="*/ 20554 h 523104"/>
              <a:gd name="csX46" fmla="*/ 2966778 w 3780407"/>
              <a:gd name="csY46" fmla="*/ 0 h 523104"/>
              <a:gd name="csX47" fmla="*/ 3068586 w 3780407"/>
              <a:gd name="csY47" fmla="*/ 20554 h 523104"/>
              <a:gd name="csX48" fmla="*/ 3112040 w 3780407"/>
              <a:gd name="csY48" fmla="*/ 44141 h 523104"/>
              <a:gd name="csX49" fmla="*/ 3155496 w 3780407"/>
              <a:gd name="csY49" fmla="*/ 20554 h 523104"/>
              <a:gd name="csX50" fmla="*/ 3257304 w 3780407"/>
              <a:gd name="csY50" fmla="*/ 0 h 523104"/>
              <a:gd name="csX51" fmla="*/ 3359112 w 3780407"/>
              <a:gd name="csY51" fmla="*/ 20554 h 523104"/>
              <a:gd name="csX52" fmla="*/ 3388080 w 3780407"/>
              <a:gd name="csY52" fmla="*/ 36278 h 523104"/>
              <a:gd name="csX53" fmla="*/ 3417047 w 3780407"/>
              <a:gd name="csY53" fmla="*/ 20554 h 523104"/>
              <a:gd name="csX54" fmla="*/ 3518855 w 3780407"/>
              <a:gd name="csY54" fmla="*/ 0 h 523104"/>
              <a:gd name="csX55" fmla="*/ 3780407 w 3780407"/>
              <a:gd name="csY55" fmla="*/ 261552 h 523104"/>
              <a:gd name="csX56" fmla="*/ 3518855 w 3780407"/>
              <a:gd name="csY56" fmla="*/ 523104 h 523104"/>
              <a:gd name="csX57" fmla="*/ 3417047 w 3780407"/>
              <a:gd name="csY57" fmla="*/ 502550 h 523104"/>
              <a:gd name="csX58" fmla="*/ 3388080 w 3780407"/>
              <a:gd name="csY58" fmla="*/ 486826 h 523104"/>
              <a:gd name="csX59" fmla="*/ 3359112 w 3780407"/>
              <a:gd name="csY59" fmla="*/ 502550 h 523104"/>
              <a:gd name="csX60" fmla="*/ 3257304 w 3780407"/>
              <a:gd name="csY60" fmla="*/ 523104 h 523104"/>
              <a:gd name="csX61" fmla="*/ 3155496 w 3780407"/>
              <a:gd name="csY61" fmla="*/ 502550 h 523104"/>
              <a:gd name="csX62" fmla="*/ 3112040 w 3780407"/>
              <a:gd name="csY62" fmla="*/ 478964 h 523104"/>
              <a:gd name="csX63" fmla="*/ 3068586 w 3780407"/>
              <a:gd name="csY63" fmla="*/ 502550 h 523104"/>
              <a:gd name="csX64" fmla="*/ 2966778 w 3780407"/>
              <a:gd name="csY64" fmla="*/ 523104 h 523104"/>
              <a:gd name="csX65" fmla="*/ 2864970 w 3780407"/>
              <a:gd name="csY65" fmla="*/ 502550 h 523104"/>
              <a:gd name="csX66" fmla="*/ 2853116 w 3780407"/>
              <a:gd name="csY66" fmla="*/ 496116 h 523104"/>
              <a:gd name="csX67" fmla="*/ 2841263 w 3780407"/>
              <a:gd name="csY67" fmla="*/ 502550 h 523104"/>
              <a:gd name="csX68" fmla="*/ 2739455 w 3780407"/>
              <a:gd name="csY68" fmla="*/ 523104 h 523104"/>
              <a:gd name="csX69" fmla="*/ 2712632 w 3780407"/>
              <a:gd name="csY69" fmla="*/ 520400 h 523104"/>
              <a:gd name="csX70" fmla="*/ 2685808 w 3780407"/>
              <a:gd name="csY70" fmla="*/ 523104 h 523104"/>
              <a:gd name="csX71" fmla="*/ 2584000 w 3780407"/>
              <a:gd name="csY71" fmla="*/ 502550 h 523104"/>
              <a:gd name="csX72" fmla="*/ 2555033 w 3780407"/>
              <a:gd name="csY72" fmla="*/ 486826 h 523104"/>
              <a:gd name="csX73" fmla="*/ 2526065 w 3780407"/>
              <a:gd name="csY73" fmla="*/ 502550 h 523104"/>
              <a:gd name="csX74" fmla="*/ 2424257 w 3780407"/>
              <a:gd name="csY74" fmla="*/ 523104 h 523104"/>
              <a:gd name="csX75" fmla="*/ 2322449 w 3780407"/>
              <a:gd name="csY75" fmla="*/ 502550 h 523104"/>
              <a:gd name="csX76" fmla="*/ 2278993 w 3780407"/>
              <a:gd name="csY76" fmla="*/ 478964 h 523104"/>
              <a:gd name="csX77" fmla="*/ 2235539 w 3780407"/>
              <a:gd name="csY77" fmla="*/ 502550 h 523104"/>
              <a:gd name="csX78" fmla="*/ 2133731 w 3780407"/>
              <a:gd name="csY78" fmla="*/ 523104 h 523104"/>
              <a:gd name="csX79" fmla="*/ 2031923 w 3780407"/>
              <a:gd name="csY79" fmla="*/ 502550 h 523104"/>
              <a:gd name="csX80" fmla="*/ 2020069 w 3780407"/>
              <a:gd name="csY80" fmla="*/ 496116 h 523104"/>
              <a:gd name="csX81" fmla="*/ 2008216 w 3780407"/>
              <a:gd name="csY81" fmla="*/ 502550 h 523104"/>
              <a:gd name="csX82" fmla="*/ 1906408 w 3780407"/>
              <a:gd name="csY82" fmla="*/ 523104 h 523104"/>
              <a:gd name="csX83" fmla="*/ 1879412 w 3780407"/>
              <a:gd name="csY83" fmla="*/ 520383 h 523104"/>
              <a:gd name="csX84" fmla="*/ 1852415 w 3780407"/>
              <a:gd name="csY84" fmla="*/ 523104 h 523104"/>
              <a:gd name="csX85" fmla="*/ 1750607 w 3780407"/>
              <a:gd name="csY85" fmla="*/ 502550 h 523104"/>
              <a:gd name="csX86" fmla="*/ 1721640 w 3780407"/>
              <a:gd name="csY86" fmla="*/ 486826 h 523104"/>
              <a:gd name="csX87" fmla="*/ 1692671 w 3780407"/>
              <a:gd name="csY87" fmla="*/ 502550 h 523104"/>
              <a:gd name="csX88" fmla="*/ 1590863 w 3780407"/>
              <a:gd name="csY88" fmla="*/ 523104 h 523104"/>
              <a:gd name="csX89" fmla="*/ 1489055 w 3780407"/>
              <a:gd name="csY89" fmla="*/ 502550 h 523104"/>
              <a:gd name="csX90" fmla="*/ 1445600 w 3780407"/>
              <a:gd name="csY90" fmla="*/ 478964 h 523104"/>
              <a:gd name="csX91" fmla="*/ 1402146 w 3780407"/>
              <a:gd name="csY91" fmla="*/ 502550 h 523104"/>
              <a:gd name="csX92" fmla="*/ 1300338 w 3780407"/>
              <a:gd name="csY92" fmla="*/ 523104 h 523104"/>
              <a:gd name="csX93" fmla="*/ 1198530 w 3780407"/>
              <a:gd name="csY93" fmla="*/ 502550 h 523104"/>
              <a:gd name="csX94" fmla="*/ 1186676 w 3780407"/>
              <a:gd name="csY94" fmla="*/ 496116 h 523104"/>
              <a:gd name="csX95" fmla="*/ 1174823 w 3780407"/>
              <a:gd name="csY95" fmla="*/ 502550 h 523104"/>
              <a:gd name="csX96" fmla="*/ 1073015 w 3780407"/>
              <a:gd name="csY96" fmla="*/ 523104 h 523104"/>
              <a:gd name="csX97" fmla="*/ 1056984 w 3780407"/>
              <a:gd name="csY97" fmla="*/ 521488 h 523104"/>
              <a:gd name="csX98" fmla="*/ 1040952 w 3780407"/>
              <a:gd name="csY98" fmla="*/ 523104 h 523104"/>
              <a:gd name="csX99" fmla="*/ 939144 w 3780407"/>
              <a:gd name="csY99" fmla="*/ 502550 h 523104"/>
              <a:gd name="csX100" fmla="*/ 910177 w 3780407"/>
              <a:gd name="csY100" fmla="*/ 486826 h 523104"/>
              <a:gd name="csX101" fmla="*/ 881208 w 3780407"/>
              <a:gd name="csY101" fmla="*/ 502550 h 523104"/>
              <a:gd name="csX102" fmla="*/ 779400 w 3780407"/>
              <a:gd name="csY102" fmla="*/ 523104 h 523104"/>
              <a:gd name="csX103" fmla="*/ 677593 w 3780407"/>
              <a:gd name="csY103" fmla="*/ 502550 h 523104"/>
              <a:gd name="csX104" fmla="*/ 634137 w 3780407"/>
              <a:gd name="csY104" fmla="*/ 478964 h 523104"/>
              <a:gd name="csX105" fmla="*/ 590683 w 3780407"/>
              <a:gd name="csY105" fmla="*/ 502550 h 523104"/>
              <a:gd name="csX106" fmla="*/ 488875 w 3780407"/>
              <a:gd name="csY106" fmla="*/ 523104 h 523104"/>
              <a:gd name="csX107" fmla="*/ 387067 w 3780407"/>
              <a:gd name="csY107" fmla="*/ 502550 h 523104"/>
              <a:gd name="csX108" fmla="*/ 375213 w 3780407"/>
              <a:gd name="csY108" fmla="*/ 496116 h 523104"/>
              <a:gd name="csX109" fmla="*/ 363360 w 3780407"/>
              <a:gd name="csY109" fmla="*/ 502550 h 523104"/>
              <a:gd name="csX110" fmla="*/ 261552 w 3780407"/>
              <a:gd name="csY110" fmla="*/ 523104 h 523104"/>
              <a:gd name="csX111" fmla="*/ 0 w 3780407"/>
              <a:gd name="csY111" fmla="*/ 261552 h 523104"/>
              <a:gd name="csX112" fmla="*/ 261552 w 3780407"/>
              <a:gd name="csY112" fmla="*/ 0 h 5231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</a:cxnLst>
            <a:rect l="l" t="t" r="r" b="b"/>
            <a:pathLst>
              <a:path w="3780407" h="523104">
                <a:moveTo>
                  <a:pt x="261552" y="0"/>
                </a:moveTo>
                <a:cubicBezTo>
                  <a:pt x="297664" y="0"/>
                  <a:pt x="332068" y="7319"/>
                  <a:pt x="363360" y="20554"/>
                </a:cubicBezTo>
                <a:lnTo>
                  <a:pt x="375213" y="26988"/>
                </a:lnTo>
                <a:lnTo>
                  <a:pt x="387067" y="20554"/>
                </a:lnTo>
                <a:cubicBezTo>
                  <a:pt x="418359" y="7319"/>
                  <a:pt x="452762" y="0"/>
                  <a:pt x="488875" y="0"/>
                </a:cubicBezTo>
                <a:cubicBezTo>
                  <a:pt x="524987" y="0"/>
                  <a:pt x="559391" y="7319"/>
                  <a:pt x="590683" y="20554"/>
                </a:cubicBezTo>
                <a:lnTo>
                  <a:pt x="634137" y="44141"/>
                </a:lnTo>
                <a:lnTo>
                  <a:pt x="677593" y="20554"/>
                </a:lnTo>
                <a:cubicBezTo>
                  <a:pt x="708885" y="7319"/>
                  <a:pt x="743287" y="0"/>
                  <a:pt x="779400" y="0"/>
                </a:cubicBezTo>
                <a:cubicBezTo>
                  <a:pt x="815514" y="0"/>
                  <a:pt x="849916" y="7319"/>
                  <a:pt x="881208" y="20554"/>
                </a:cubicBezTo>
                <a:lnTo>
                  <a:pt x="910177" y="36278"/>
                </a:lnTo>
                <a:lnTo>
                  <a:pt x="939144" y="20554"/>
                </a:lnTo>
                <a:cubicBezTo>
                  <a:pt x="970436" y="7319"/>
                  <a:pt x="1004840" y="0"/>
                  <a:pt x="1040952" y="0"/>
                </a:cubicBezTo>
                <a:lnTo>
                  <a:pt x="1056984" y="1616"/>
                </a:lnTo>
                <a:lnTo>
                  <a:pt x="1073015" y="0"/>
                </a:lnTo>
                <a:cubicBezTo>
                  <a:pt x="1109127" y="0"/>
                  <a:pt x="1143531" y="7319"/>
                  <a:pt x="1174823" y="20554"/>
                </a:cubicBezTo>
                <a:lnTo>
                  <a:pt x="1186676" y="26988"/>
                </a:lnTo>
                <a:lnTo>
                  <a:pt x="1198530" y="20554"/>
                </a:lnTo>
                <a:cubicBezTo>
                  <a:pt x="1229822" y="7319"/>
                  <a:pt x="1264225" y="0"/>
                  <a:pt x="1300338" y="0"/>
                </a:cubicBezTo>
                <a:cubicBezTo>
                  <a:pt x="1336451" y="0"/>
                  <a:pt x="1370854" y="7319"/>
                  <a:pt x="1402146" y="20554"/>
                </a:cubicBezTo>
                <a:lnTo>
                  <a:pt x="1445600" y="44141"/>
                </a:lnTo>
                <a:lnTo>
                  <a:pt x="1489055" y="20554"/>
                </a:lnTo>
                <a:cubicBezTo>
                  <a:pt x="1520348" y="7319"/>
                  <a:pt x="1554750" y="0"/>
                  <a:pt x="1590863" y="0"/>
                </a:cubicBezTo>
                <a:cubicBezTo>
                  <a:pt x="1626977" y="0"/>
                  <a:pt x="1661379" y="7319"/>
                  <a:pt x="1692671" y="20554"/>
                </a:cubicBezTo>
                <a:lnTo>
                  <a:pt x="1721640" y="36278"/>
                </a:lnTo>
                <a:lnTo>
                  <a:pt x="1750607" y="20554"/>
                </a:lnTo>
                <a:cubicBezTo>
                  <a:pt x="1781899" y="7319"/>
                  <a:pt x="1816303" y="0"/>
                  <a:pt x="1852415" y="0"/>
                </a:cubicBezTo>
                <a:lnTo>
                  <a:pt x="1879412" y="2721"/>
                </a:lnTo>
                <a:lnTo>
                  <a:pt x="1906408" y="0"/>
                </a:lnTo>
                <a:cubicBezTo>
                  <a:pt x="1942520" y="0"/>
                  <a:pt x="1976924" y="7319"/>
                  <a:pt x="2008216" y="20554"/>
                </a:cubicBezTo>
                <a:lnTo>
                  <a:pt x="2020069" y="26988"/>
                </a:lnTo>
                <a:lnTo>
                  <a:pt x="2031923" y="20554"/>
                </a:lnTo>
                <a:cubicBezTo>
                  <a:pt x="2063215" y="7319"/>
                  <a:pt x="2097618" y="0"/>
                  <a:pt x="2133731" y="0"/>
                </a:cubicBezTo>
                <a:cubicBezTo>
                  <a:pt x="2169843" y="0"/>
                  <a:pt x="2204247" y="7319"/>
                  <a:pt x="2235539" y="20554"/>
                </a:cubicBezTo>
                <a:lnTo>
                  <a:pt x="2278993" y="44141"/>
                </a:lnTo>
                <a:lnTo>
                  <a:pt x="2322449" y="20554"/>
                </a:lnTo>
                <a:cubicBezTo>
                  <a:pt x="2353741" y="7319"/>
                  <a:pt x="2388143" y="0"/>
                  <a:pt x="2424257" y="0"/>
                </a:cubicBezTo>
                <a:cubicBezTo>
                  <a:pt x="2460370" y="0"/>
                  <a:pt x="2494772" y="7319"/>
                  <a:pt x="2526065" y="20554"/>
                </a:cubicBezTo>
                <a:lnTo>
                  <a:pt x="2555033" y="36278"/>
                </a:lnTo>
                <a:lnTo>
                  <a:pt x="2584000" y="20554"/>
                </a:lnTo>
                <a:cubicBezTo>
                  <a:pt x="2615292" y="7319"/>
                  <a:pt x="2649696" y="0"/>
                  <a:pt x="2685808" y="0"/>
                </a:cubicBezTo>
                <a:lnTo>
                  <a:pt x="2712632" y="2704"/>
                </a:lnTo>
                <a:lnTo>
                  <a:pt x="2739455" y="0"/>
                </a:lnTo>
                <a:cubicBezTo>
                  <a:pt x="2775567" y="0"/>
                  <a:pt x="2809971" y="7319"/>
                  <a:pt x="2841263" y="20554"/>
                </a:cubicBezTo>
                <a:lnTo>
                  <a:pt x="2853116" y="26988"/>
                </a:lnTo>
                <a:lnTo>
                  <a:pt x="2864970" y="20554"/>
                </a:lnTo>
                <a:cubicBezTo>
                  <a:pt x="2896262" y="7319"/>
                  <a:pt x="2930665" y="0"/>
                  <a:pt x="2966778" y="0"/>
                </a:cubicBezTo>
                <a:cubicBezTo>
                  <a:pt x="3002890" y="0"/>
                  <a:pt x="3037294" y="7319"/>
                  <a:pt x="3068586" y="20554"/>
                </a:cubicBezTo>
                <a:lnTo>
                  <a:pt x="3112040" y="44141"/>
                </a:lnTo>
                <a:lnTo>
                  <a:pt x="3155496" y="20554"/>
                </a:lnTo>
                <a:cubicBezTo>
                  <a:pt x="3186788" y="7319"/>
                  <a:pt x="3221190" y="0"/>
                  <a:pt x="3257304" y="0"/>
                </a:cubicBezTo>
                <a:cubicBezTo>
                  <a:pt x="3293417" y="0"/>
                  <a:pt x="3327819" y="7319"/>
                  <a:pt x="3359112" y="20554"/>
                </a:cubicBezTo>
                <a:lnTo>
                  <a:pt x="3388080" y="36278"/>
                </a:lnTo>
                <a:lnTo>
                  <a:pt x="3417047" y="20554"/>
                </a:lnTo>
                <a:cubicBezTo>
                  <a:pt x="3448339" y="7319"/>
                  <a:pt x="3482743" y="0"/>
                  <a:pt x="3518855" y="0"/>
                </a:cubicBezTo>
                <a:cubicBezTo>
                  <a:pt x="3663306" y="0"/>
                  <a:pt x="3780407" y="117101"/>
                  <a:pt x="3780407" y="261552"/>
                </a:cubicBezTo>
                <a:cubicBezTo>
                  <a:pt x="3780407" y="406003"/>
                  <a:pt x="3663306" y="523104"/>
                  <a:pt x="3518855" y="523104"/>
                </a:cubicBezTo>
                <a:cubicBezTo>
                  <a:pt x="3482743" y="523104"/>
                  <a:pt x="3448339" y="515785"/>
                  <a:pt x="3417047" y="502550"/>
                </a:cubicBezTo>
                <a:lnTo>
                  <a:pt x="3388080" y="486826"/>
                </a:lnTo>
                <a:lnTo>
                  <a:pt x="3359112" y="502550"/>
                </a:lnTo>
                <a:cubicBezTo>
                  <a:pt x="3327819" y="515785"/>
                  <a:pt x="3293417" y="523104"/>
                  <a:pt x="3257304" y="523104"/>
                </a:cubicBezTo>
                <a:cubicBezTo>
                  <a:pt x="3221190" y="523104"/>
                  <a:pt x="3186788" y="515785"/>
                  <a:pt x="3155496" y="502550"/>
                </a:cubicBezTo>
                <a:lnTo>
                  <a:pt x="3112040" y="478964"/>
                </a:lnTo>
                <a:lnTo>
                  <a:pt x="3068586" y="502550"/>
                </a:lnTo>
                <a:cubicBezTo>
                  <a:pt x="3037294" y="515785"/>
                  <a:pt x="3002890" y="523104"/>
                  <a:pt x="2966778" y="523104"/>
                </a:cubicBezTo>
                <a:cubicBezTo>
                  <a:pt x="2930665" y="523104"/>
                  <a:pt x="2896262" y="515785"/>
                  <a:pt x="2864970" y="502550"/>
                </a:cubicBezTo>
                <a:lnTo>
                  <a:pt x="2853116" y="496116"/>
                </a:lnTo>
                <a:lnTo>
                  <a:pt x="2841263" y="502550"/>
                </a:lnTo>
                <a:cubicBezTo>
                  <a:pt x="2809971" y="515785"/>
                  <a:pt x="2775567" y="523104"/>
                  <a:pt x="2739455" y="523104"/>
                </a:cubicBezTo>
                <a:lnTo>
                  <a:pt x="2712632" y="520400"/>
                </a:lnTo>
                <a:lnTo>
                  <a:pt x="2685808" y="523104"/>
                </a:lnTo>
                <a:cubicBezTo>
                  <a:pt x="2649696" y="523104"/>
                  <a:pt x="2615292" y="515785"/>
                  <a:pt x="2584000" y="502550"/>
                </a:cubicBezTo>
                <a:lnTo>
                  <a:pt x="2555033" y="486826"/>
                </a:lnTo>
                <a:lnTo>
                  <a:pt x="2526065" y="502550"/>
                </a:lnTo>
                <a:cubicBezTo>
                  <a:pt x="2494772" y="515785"/>
                  <a:pt x="2460370" y="523104"/>
                  <a:pt x="2424257" y="523104"/>
                </a:cubicBezTo>
                <a:cubicBezTo>
                  <a:pt x="2388143" y="523104"/>
                  <a:pt x="2353741" y="515785"/>
                  <a:pt x="2322449" y="502550"/>
                </a:cubicBezTo>
                <a:lnTo>
                  <a:pt x="2278993" y="478964"/>
                </a:lnTo>
                <a:lnTo>
                  <a:pt x="2235539" y="502550"/>
                </a:lnTo>
                <a:cubicBezTo>
                  <a:pt x="2204247" y="515785"/>
                  <a:pt x="2169843" y="523104"/>
                  <a:pt x="2133731" y="523104"/>
                </a:cubicBezTo>
                <a:cubicBezTo>
                  <a:pt x="2097618" y="523104"/>
                  <a:pt x="2063215" y="515785"/>
                  <a:pt x="2031923" y="502550"/>
                </a:cubicBezTo>
                <a:lnTo>
                  <a:pt x="2020069" y="496116"/>
                </a:lnTo>
                <a:lnTo>
                  <a:pt x="2008216" y="502550"/>
                </a:lnTo>
                <a:cubicBezTo>
                  <a:pt x="1976924" y="515785"/>
                  <a:pt x="1942520" y="523104"/>
                  <a:pt x="1906408" y="523104"/>
                </a:cubicBezTo>
                <a:lnTo>
                  <a:pt x="1879412" y="520383"/>
                </a:lnTo>
                <a:lnTo>
                  <a:pt x="1852415" y="523104"/>
                </a:lnTo>
                <a:cubicBezTo>
                  <a:pt x="1816303" y="523104"/>
                  <a:pt x="1781899" y="515785"/>
                  <a:pt x="1750607" y="502550"/>
                </a:cubicBezTo>
                <a:lnTo>
                  <a:pt x="1721640" y="486826"/>
                </a:lnTo>
                <a:lnTo>
                  <a:pt x="1692671" y="502550"/>
                </a:lnTo>
                <a:cubicBezTo>
                  <a:pt x="1661379" y="515785"/>
                  <a:pt x="1626977" y="523104"/>
                  <a:pt x="1590863" y="523104"/>
                </a:cubicBezTo>
                <a:cubicBezTo>
                  <a:pt x="1554750" y="523104"/>
                  <a:pt x="1520348" y="515785"/>
                  <a:pt x="1489055" y="502550"/>
                </a:cubicBezTo>
                <a:lnTo>
                  <a:pt x="1445600" y="478964"/>
                </a:lnTo>
                <a:lnTo>
                  <a:pt x="1402146" y="502550"/>
                </a:lnTo>
                <a:cubicBezTo>
                  <a:pt x="1370854" y="515785"/>
                  <a:pt x="1336451" y="523104"/>
                  <a:pt x="1300338" y="523104"/>
                </a:cubicBezTo>
                <a:cubicBezTo>
                  <a:pt x="1264225" y="523104"/>
                  <a:pt x="1229822" y="515785"/>
                  <a:pt x="1198530" y="502550"/>
                </a:cubicBezTo>
                <a:lnTo>
                  <a:pt x="1186676" y="496116"/>
                </a:lnTo>
                <a:lnTo>
                  <a:pt x="1174823" y="502550"/>
                </a:lnTo>
                <a:cubicBezTo>
                  <a:pt x="1143531" y="515785"/>
                  <a:pt x="1109127" y="523104"/>
                  <a:pt x="1073015" y="523104"/>
                </a:cubicBezTo>
                <a:lnTo>
                  <a:pt x="1056984" y="521488"/>
                </a:lnTo>
                <a:lnTo>
                  <a:pt x="1040952" y="523104"/>
                </a:lnTo>
                <a:cubicBezTo>
                  <a:pt x="1004840" y="523104"/>
                  <a:pt x="970436" y="515785"/>
                  <a:pt x="939144" y="502550"/>
                </a:cubicBezTo>
                <a:lnTo>
                  <a:pt x="910177" y="486826"/>
                </a:lnTo>
                <a:lnTo>
                  <a:pt x="881208" y="502550"/>
                </a:lnTo>
                <a:cubicBezTo>
                  <a:pt x="849916" y="515785"/>
                  <a:pt x="815514" y="523104"/>
                  <a:pt x="779400" y="523104"/>
                </a:cubicBezTo>
                <a:cubicBezTo>
                  <a:pt x="743287" y="523104"/>
                  <a:pt x="708885" y="515785"/>
                  <a:pt x="677593" y="502550"/>
                </a:cubicBezTo>
                <a:lnTo>
                  <a:pt x="634137" y="478964"/>
                </a:lnTo>
                <a:lnTo>
                  <a:pt x="590683" y="502550"/>
                </a:lnTo>
                <a:cubicBezTo>
                  <a:pt x="559391" y="515785"/>
                  <a:pt x="524987" y="523104"/>
                  <a:pt x="488875" y="523104"/>
                </a:cubicBezTo>
                <a:cubicBezTo>
                  <a:pt x="452762" y="523104"/>
                  <a:pt x="418359" y="515785"/>
                  <a:pt x="387067" y="502550"/>
                </a:cubicBezTo>
                <a:lnTo>
                  <a:pt x="375213" y="496116"/>
                </a:lnTo>
                <a:lnTo>
                  <a:pt x="363360" y="502550"/>
                </a:lnTo>
                <a:cubicBezTo>
                  <a:pt x="332068" y="515785"/>
                  <a:pt x="297664" y="523104"/>
                  <a:pt x="261552" y="523104"/>
                </a:cubicBezTo>
                <a:cubicBezTo>
                  <a:pt x="117101" y="523104"/>
                  <a:pt x="0" y="406003"/>
                  <a:pt x="0" y="261552"/>
                </a:cubicBezTo>
                <a:cubicBezTo>
                  <a:pt x="0" y="117101"/>
                  <a:pt x="117101" y="0"/>
                  <a:pt x="261552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4450">
            <a:solidFill>
              <a:srgbClr val="FDDC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540EEF-5A96-C264-184C-78F9C15CE2E4}"/>
              </a:ext>
            </a:extLst>
          </p:cNvPr>
          <p:cNvSpPr txBox="1"/>
          <p:nvPr userDrawn="1"/>
        </p:nvSpPr>
        <p:spPr>
          <a:xfrm>
            <a:off x="445179" y="381510"/>
            <a:ext cx="4252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150" dirty="0">
                <a:solidFill>
                  <a:srgbClr val="6D4C2E"/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다양한 탐구 학습 기능을 </a:t>
            </a:r>
            <a:r>
              <a:rPr lang="ko-KR" altLang="en-US" sz="2400" spc="-150" dirty="0" err="1">
                <a:solidFill>
                  <a:srgbClr val="6D4C2E"/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익혀요</a:t>
            </a:r>
            <a:endParaRPr lang="ko-KR" altLang="en-US" sz="2400" spc="-150" dirty="0">
              <a:solidFill>
                <a:srgbClr val="6D4C2E"/>
              </a:solidFill>
              <a:latin typeface="배스킨라빈스 B" panose="02020603020101020101" pitchFamily="18" charset="-127"/>
              <a:ea typeface="배스킨라빈스 B" panose="02020603020101020101" pitchFamily="18" charset="-127"/>
            </a:endParaRPr>
          </a:p>
        </p:txBody>
      </p:sp>
      <p:grpSp>
        <p:nvGrpSpPr>
          <p:cNvPr id="269" name="그래픽 21">
            <a:extLst>
              <a:ext uri="{FF2B5EF4-FFF2-40B4-BE49-F238E27FC236}">
                <a16:creationId xmlns:a16="http://schemas.microsoft.com/office/drawing/2014/main" id="{3AF0CDAF-C782-858B-5BA7-B4762FB9493B}"/>
              </a:ext>
            </a:extLst>
          </p:cNvPr>
          <p:cNvGrpSpPr/>
          <p:nvPr/>
        </p:nvGrpSpPr>
        <p:grpSpPr>
          <a:xfrm rot="575625">
            <a:off x="312148" y="256057"/>
            <a:ext cx="202805" cy="211933"/>
            <a:chOff x="4840991" y="1145958"/>
            <a:chExt cx="202805" cy="211933"/>
          </a:xfrm>
        </p:grpSpPr>
        <p:sp>
          <p:nvSpPr>
            <p:cNvPr id="270" name="자유형: 도형 269">
              <a:extLst>
                <a:ext uri="{FF2B5EF4-FFF2-40B4-BE49-F238E27FC236}">
                  <a16:creationId xmlns:a16="http://schemas.microsoft.com/office/drawing/2014/main" id="{27D77792-289A-9BC5-FFBA-E10219A07044}"/>
                </a:ext>
              </a:extLst>
            </p:cNvPr>
            <p:cNvSpPr/>
            <p:nvPr/>
          </p:nvSpPr>
          <p:spPr>
            <a:xfrm>
              <a:off x="4840991" y="1149073"/>
              <a:ext cx="165673" cy="208818"/>
            </a:xfrm>
            <a:custGeom>
              <a:avLst/>
              <a:gdLst>
                <a:gd name="csX0" fmla="*/ 164831 w 165673"/>
                <a:gd name="csY0" fmla="*/ 147395 h 208818"/>
                <a:gd name="csX1" fmla="*/ 160239 w 165673"/>
                <a:gd name="csY1" fmla="*/ 111941 h 208818"/>
                <a:gd name="csX2" fmla="*/ 110641 w 165673"/>
                <a:gd name="csY2" fmla="*/ 20522 h 208818"/>
                <a:gd name="csX3" fmla="*/ 96558 w 165673"/>
                <a:gd name="csY3" fmla="*/ 7602 h 208818"/>
                <a:gd name="csX4" fmla="*/ 64656 w 165673"/>
                <a:gd name="csY4" fmla="*/ 744 h 208818"/>
                <a:gd name="csX5" fmla="*/ 39061 w 165673"/>
                <a:gd name="csY5" fmla="*/ 20644 h 208818"/>
                <a:gd name="csX6" fmla="*/ 30733 w 165673"/>
                <a:gd name="csY6" fmla="*/ 107226 h 208818"/>
                <a:gd name="csX7" fmla="*/ 73534 w 165673"/>
                <a:gd name="csY7" fmla="*/ 152599 h 208818"/>
                <a:gd name="csX8" fmla="*/ 5934 w 165673"/>
                <a:gd name="csY8" fmla="*/ 156028 h 208818"/>
                <a:gd name="csX9" fmla="*/ 1158 w 165673"/>
                <a:gd name="csY9" fmla="*/ 182236 h 208818"/>
                <a:gd name="csX10" fmla="*/ 25406 w 165673"/>
                <a:gd name="csY10" fmla="*/ 200605 h 208818"/>
                <a:gd name="csX11" fmla="*/ 65452 w 165673"/>
                <a:gd name="csY11" fmla="*/ 207769 h 208818"/>
                <a:gd name="csX12" fmla="*/ 163668 w 165673"/>
                <a:gd name="csY12" fmla="*/ 199258 h 208818"/>
                <a:gd name="csX13" fmla="*/ 165382 w 165673"/>
                <a:gd name="csY13" fmla="*/ 176970 h 208818"/>
                <a:gd name="csX14" fmla="*/ 164770 w 165673"/>
                <a:gd name="csY14" fmla="*/ 147333 h 2088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65673" h="208818">
                  <a:moveTo>
                    <a:pt x="164831" y="147395"/>
                  </a:moveTo>
                  <a:cubicBezTo>
                    <a:pt x="164097" y="135516"/>
                    <a:pt x="162811" y="123575"/>
                    <a:pt x="160239" y="111941"/>
                  </a:cubicBezTo>
                  <a:cubicBezTo>
                    <a:pt x="152708" y="77590"/>
                    <a:pt x="134154" y="46423"/>
                    <a:pt x="110641" y="20522"/>
                  </a:cubicBezTo>
                  <a:cubicBezTo>
                    <a:pt x="106355" y="15807"/>
                    <a:pt x="101824" y="11153"/>
                    <a:pt x="96558" y="7602"/>
                  </a:cubicBezTo>
                  <a:cubicBezTo>
                    <a:pt x="87250" y="1356"/>
                    <a:pt x="75616" y="-1461"/>
                    <a:pt x="64656" y="744"/>
                  </a:cubicBezTo>
                  <a:cubicBezTo>
                    <a:pt x="53695" y="2948"/>
                    <a:pt x="43775" y="10357"/>
                    <a:pt x="39061" y="20644"/>
                  </a:cubicBezTo>
                  <a:cubicBezTo>
                    <a:pt x="34958" y="29706"/>
                    <a:pt x="26079" y="88550"/>
                    <a:pt x="30733" y="107226"/>
                  </a:cubicBezTo>
                  <a:cubicBezTo>
                    <a:pt x="35999" y="128229"/>
                    <a:pt x="54062" y="143721"/>
                    <a:pt x="73534" y="152599"/>
                  </a:cubicBezTo>
                  <a:cubicBezTo>
                    <a:pt x="53450" y="146109"/>
                    <a:pt x="21365" y="134413"/>
                    <a:pt x="5934" y="156028"/>
                  </a:cubicBezTo>
                  <a:cubicBezTo>
                    <a:pt x="791" y="163254"/>
                    <a:pt x="-1598" y="173418"/>
                    <a:pt x="1158" y="182236"/>
                  </a:cubicBezTo>
                  <a:cubicBezTo>
                    <a:pt x="4648" y="193380"/>
                    <a:pt x="15180" y="197360"/>
                    <a:pt x="25406" y="200605"/>
                  </a:cubicBezTo>
                  <a:cubicBezTo>
                    <a:pt x="37040" y="204340"/>
                    <a:pt x="53266" y="207096"/>
                    <a:pt x="65452" y="207769"/>
                  </a:cubicBezTo>
                  <a:cubicBezTo>
                    <a:pt x="129929" y="211321"/>
                    <a:pt x="160178" y="205198"/>
                    <a:pt x="163668" y="199258"/>
                  </a:cubicBezTo>
                  <a:cubicBezTo>
                    <a:pt x="166852" y="193870"/>
                    <a:pt x="165260" y="182909"/>
                    <a:pt x="165382" y="176970"/>
                  </a:cubicBezTo>
                  <a:cubicBezTo>
                    <a:pt x="165566" y="167111"/>
                    <a:pt x="165382" y="157192"/>
                    <a:pt x="164770" y="147333"/>
                  </a:cubicBez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1" name="자유형: 도형 270">
              <a:extLst>
                <a:ext uri="{FF2B5EF4-FFF2-40B4-BE49-F238E27FC236}">
                  <a16:creationId xmlns:a16="http://schemas.microsoft.com/office/drawing/2014/main" id="{602BD996-24B3-1F44-E917-71298412C904}"/>
                </a:ext>
              </a:extLst>
            </p:cNvPr>
            <p:cNvSpPr/>
            <p:nvPr/>
          </p:nvSpPr>
          <p:spPr>
            <a:xfrm>
              <a:off x="4889415" y="1145958"/>
              <a:ext cx="154381" cy="208332"/>
            </a:xfrm>
            <a:custGeom>
              <a:avLst/>
              <a:gdLst>
                <a:gd name="csX0" fmla="*/ 148983 w 154381"/>
                <a:gd name="csY0" fmla="*/ 127241 h 208332"/>
                <a:gd name="csX1" fmla="*/ 117326 w 154381"/>
                <a:gd name="csY1" fmla="*/ 123 h 208332"/>
                <a:gd name="csX2" fmla="*/ 84383 w 154381"/>
                <a:gd name="csY2" fmla="*/ 28351 h 208332"/>
                <a:gd name="csX3" fmla="*/ 51073 w 154381"/>
                <a:gd name="csY3" fmla="*/ 94359 h 208332"/>
                <a:gd name="csX4" fmla="*/ 73606 w 154381"/>
                <a:gd name="csY4" fmla="*/ 147325 h 208332"/>
                <a:gd name="csX5" fmla="*/ 6373 w 154381"/>
                <a:gd name="csY5" fmla="*/ 135201 h 208332"/>
                <a:gd name="csX6" fmla="*/ 801 w 154381"/>
                <a:gd name="csY6" fmla="*/ 165634 h 208332"/>
                <a:gd name="csX7" fmla="*/ 9067 w 154381"/>
                <a:gd name="csY7" fmla="*/ 189514 h 208332"/>
                <a:gd name="csX8" fmla="*/ 38092 w 154381"/>
                <a:gd name="csY8" fmla="*/ 202985 h 208332"/>
                <a:gd name="csX9" fmla="*/ 117081 w 154381"/>
                <a:gd name="csY9" fmla="*/ 206231 h 208332"/>
                <a:gd name="csX10" fmla="*/ 130675 w 154381"/>
                <a:gd name="csY10" fmla="*/ 188289 h 208332"/>
                <a:gd name="csX11" fmla="*/ 149044 w 154381"/>
                <a:gd name="csY11" fmla="*/ 127302 h 2083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54381" h="208332">
                  <a:moveTo>
                    <a:pt x="148983" y="127241"/>
                  </a:moveTo>
                  <a:cubicBezTo>
                    <a:pt x="164965" y="-3428"/>
                    <a:pt x="142798" y="-489"/>
                    <a:pt x="117326" y="123"/>
                  </a:cubicBezTo>
                  <a:cubicBezTo>
                    <a:pt x="107590" y="368"/>
                    <a:pt x="92404" y="13962"/>
                    <a:pt x="84383" y="28351"/>
                  </a:cubicBezTo>
                  <a:cubicBezTo>
                    <a:pt x="79791" y="36618"/>
                    <a:pt x="52542" y="75990"/>
                    <a:pt x="51073" y="94359"/>
                  </a:cubicBezTo>
                  <a:cubicBezTo>
                    <a:pt x="49419" y="115056"/>
                    <a:pt x="60013" y="134038"/>
                    <a:pt x="73606" y="147325"/>
                  </a:cubicBezTo>
                  <a:cubicBezTo>
                    <a:pt x="58298" y="132446"/>
                    <a:pt x="24743" y="115607"/>
                    <a:pt x="6373" y="135201"/>
                  </a:cubicBezTo>
                  <a:cubicBezTo>
                    <a:pt x="-913" y="142978"/>
                    <a:pt x="-607" y="155040"/>
                    <a:pt x="801" y="165634"/>
                  </a:cubicBezTo>
                  <a:cubicBezTo>
                    <a:pt x="1903" y="174084"/>
                    <a:pt x="3679" y="182901"/>
                    <a:pt x="9067" y="189514"/>
                  </a:cubicBezTo>
                  <a:cubicBezTo>
                    <a:pt x="15987" y="197903"/>
                    <a:pt x="27376" y="200903"/>
                    <a:pt x="38092" y="202985"/>
                  </a:cubicBezTo>
                  <a:cubicBezTo>
                    <a:pt x="57624" y="206782"/>
                    <a:pt x="103977" y="210945"/>
                    <a:pt x="117081" y="206231"/>
                  </a:cubicBezTo>
                  <a:cubicBezTo>
                    <a:pt x="123755" y="203843"/>
                    <a:pt x="127490" y="194658"/>
                    <a:pt x="130675" y="188289"/>
                  </a:cubicBezTo>
                  <a:cubicBezTo>
                    <a:pt x="139369" y="170716"/>
                    <a:pt x="147758" y="137895"/>
                    <a:pt x="149044" y="127302"/>
                  </a:cubicBezTo>
                  <a:close/>
                </a:path>
              </a:pathLst>
            </a:custGeom>
            <a:solidFill>
              <a:schemeClr val="bg1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2" name="그래픽 21">
            <a:extLst>
              <a:ext uri="{FF2B5EF4-FFF2-40B4-BE49-F238E27FC236}">
                <a16:creationId xmlns:a16="http://schemas.microsoft.com/office/drawing/2014/main" id="{3AA50B62-3E57-D1F7-E6A5-268524244001}"/>
              </a:ext>
            </a:extLst>
          </p:cNvPr>
          <p:cNvGrpSpPr/>
          <p:nvPr/>
        </p:nvGrpSpPr>
        <p:grpSpPr>
          <a:xfrm>
            <a:off x="5290000" y="2880176"/>
            <a:ext cx="183941" cy="245418"/>
            <a:chOff x="5290000" y="2880176"/>
            <a:chExt cx="183941" cy="245418"/>
          </a:xfrm>
          <a:solidFill>
            <a:srgbClr val="FFFFFF"/>
          </a:solidFill>
        </p:grpSpPr>
        <p:sp>
          <p:nvSpPr>
            <p:cNvPr id="273" name="타원 272">
              <a:extLst>
                <a:ext uri="{FF2B5EF4-FFF2-40B4-BE49-F238E27FC236}">
                  <a16:creationId xmlns:a16="http://schemas.microsoft.com/office/drawing/2014/main" id="{8B18AB02-0537-BCFD-527F-5F1AEB3C65B0}"/>
                </a:ext>
              </a:extLst>
            </p:cNvPr>
            <p:cNvSpPr/>
            <p:nvPr/>
          </p:nvSpPr>
          <p:spPr>
            <a:xfrm>
              <a:off x="5290000" y="30332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4" name="타원 273">
              <a:extLst>
                <a:ext uri="{FF2B5EF4-FFF2-40B4-BE49-F238E27FC236}">
                  <a16:creationId xmlns:a16="http://schemas.microsoft.com/office/drawing/2014/main" id="{FA08223B-C365-7871-3DF4-63A959DF5077}"/>
                </a:ext>
              </a:extLst>
            </p:cNvPr>
            <p:cNvSpPr/>
            <p:nvPr/>
          </p:nvSpPr>
          <p:spPr>
            <a:xfrm>
              <a:off x="5416996" y="28801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5" name="그래픽 21">
            <a:extLst>
              <a:ext uri="{FF2B5EF4-FFF2-40B4-BE49-F238E27FC236}">
                <a16:creationId xmlns:a16="http://schemas.microsoft.com/office/drawing/2014/main" id="{37BF0641-88D4-5EA1-26A0-B29024ED6D72}"/>
              </a:ext>
            </a:extLst>
          </p:cNvPr>
          <p:cNvGrpSpPr/>
          <p:nvPr/>
        </p:nvGrpSpPr>
        <p:grpSpPr>
          <a:xfrm>
            <a:off x="8011708" y="4505583"/>
            <a:ext cx="159815" cy="284851"/>
            <a:chOff x="8011708" y="4505583"/>
            <a:chExt cx="159815" cy="284851"/>
          </a:xfrm>
          <a:solidFill>
            <a:srgbClr val="FFFFFF"/>
          </a:solidFill>
        </p:grpSpPr>
        <p:sp>
          <p:nvSpPr>
            <p:cNvPr id="276" name="타원 275">
              <a:extLst>
                <a:ext uri="{FF2B5EF4-FFF2-40B4-BE49-F238E27FC236}">
                  <a16:creationId xmlns:a16="http://schemas.microsoft.com/office/drawing/2014/main" id="{1E992586-F683-46DF-98F7-026E8571E2CB}"/>
                </a:ext>
              </a:extLst>
            </p:cNvPr>
            <p:cNvSpPr/>
            <p:nvPr/>
          </p:nvSpPr>
          <p:spPr>
            <a:xfrm>
              <a:off x="8011708" y="472552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7" name="타원 276">
              <a:extLst>
                <a:ext uri="{FF2B5EF4-FFF2-40B4-BE49-F238E27FC236}">
                  <a16:creationId xmlns:a16="http://schemas.microsoft.com/office/drawing/2014/main" id="{9EED5A5E-1EB0-31B6-DD23-9D519AD5273A}"/>
                </a:ext>
              </a:extLst>
            </p:cNvPr>
            <p:cNvSpPr/>
            <p:nvPr/>
          </p:nvSpPr>
          <p:spPr>
            <a:xfrm>
              <a:off x="8049427" y="4505583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8" name="타원 277">
              <a:extLst>
                <a:ext uri="{FF2B5EF4-FFF2-40B4-BE49-F238E27FC236}">
                  <a16:creationId xmlns:a16="http://schemas.microsoft.com/office/drawing/2014/main" id="{77A8EF42-AB31-7741-09FF-2A3656021795}"/>
                </a:ext>
              </a:extLst>
            </p:cNvPr>
            <p:cNvSpPr/>
            <p:nvPr/>
          </p:nvSpPr>
          <p:spPr>
            <a:xfrm>
              <a:off x="8126334" y="4589838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9" name="그래픽 21">
            <a:extLst>
              <a:ext uri="{FF2B5EF4-FFF2-40B4-BE49-F238E27FC236}">
                <a16:creationId xmlns:a16="http://schemas.microsoft.com/office/drawing/2014/main" id="{7D803A57-1108-7B3B-72A5-26EFCD9B39A8}"/>
              </a:ext>
            </a:extLst>
          </p:cNvPr>
          <p:cNvGrpSpPr/>
          <p:nvPr/>
        </p:nvGrpSpPr>
        <p:grpSpPr>
          <a:xfrm>
            <a:off x="3992185" y="5777497"/>
            <a:ext cx="211924" cy="200657"/>
            <a:chOff x="3992185" y="5777497"/>
            <a:chExt cx="211924" cy="200657"/>
          </a:xfrm>
          <a:solidFill>
            <a:srgbClr val="FFFFFF"/>
          </a:solidFill>
        </p:grpSpPr>
        <p:sp>
          <p:nvSpPr>
            <p:cNvPr id="280" name="타원 279">
              <a:extLst>
                <a:ext uri="{FF2B5EF4-FFF2-40B4-BE49-F238E27FC236}">
                  <a16:creationId xmlns:a16="http://schemas.microsoft.com/office/drawing/2014/main" id="{671DBC79-223B-1946-66CF-46C9A3A9BA7D}"/>
                </a:ext>
              </a:extLst>
            </p:cNvPr>
            <p:cNvSpPr/>
            <p:nvPr/>
          </p:nvSpPr>
          <p:spPr>
            <a:xfrm>
              <a:off x="4087034" y="591324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1" name="타원 280">
              <a:extLst>
                <a:ext uri="{FF2B5EF4-FFF2-40B4-BE49-F238E27FC236}">
                  <a16:creationId xmlns:a16="http://schemas.microsoft.com/office/drawing/2014/main" id="{6694C895-1C65-6FC7-7746-6B7B2C9DB177}"/>
                </a:ext>
              </a:extLst>
            </p:cNvPr>
            <p:cNvSpPr/>
            <p:nvPr/>
          </p:nvSpPr>
          <p:spPr>
            <a:xfrm>
              <a:off x="4157696" y="5813624"/>
              <a:ext cx="46413" cy="46413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2" name="타원 281">
              <a:extLst>
                <a:ext uri="{FF2B5EF4-FFF2-40B4-BE49-F238E27FC236}">
                  <a16:creationId xmlns:a16="http://schemas.microsoft.com/office/drawing/2014/main" id="{58715C29-7A3C-3E0B-6B43-43476C807D9B}"/>
                </a:ext>
              </a:extLst>
            </p:cNvPr>
            <p:cNvSpPr/>
            <p:nvPr/>
          </p:nvSpPr>
          <p:spPr>
            <a:xfrm>
              <a:off x="3992185" y="5777497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3" name="그래픽 21">
            <a:extLst>
              <a:ext uri="{FF2B5EF4-FFF2-40B4-BE49-F238E27FC236}">
                <a16:creationId xmlns:a16="http://schemas.microsoft.com/office/drawing/2014/main" id="{C50A890A-95F5-13A5-6E24-3614D2DED4D5}"/>
              </a:ext>
            </a:extLst>
          </p:cNvPr>
          <p:cNvGrpSpPr/>
          <p:nvPr/>
        </p:nvGrpSpPr>
        <p:grpSpPr>
          <a:xfrm>
            <a:off x="4616814" y="1669616"/>
            <a:ext cx="80581" cy="156815"/>
            <a:chOff x="4616814" y="1669616"/>
            <a:chExt cx="80581" cy="156815"/>
          </a:xfrm>
          <a:solidFill>
            <a:srgbClr val="FFFFFF"/>
          </a:solidFill>
        </p:grpSpPr>
        <p:sp>
          <p:nvSpPr>
            <p:cNvPr id="284" name="타원 283">
              <a:extLst>
                <a:ext uri="{FF2B5EF4-FFF2-40B4-BE49-F238E27FC236}">
                  <a16:creationId xmlns:a16="http://schemas.microsoft.com/office/drawing/2014/main" id="{0CEC23CB-7C5A-695F-DAC7-C12CC246B37E}"/>
                </a:ext>
              </a:extLst>
            </p:cNvPr>
            <p:cNvSpPr/>
            <p:nvPr/>
          </p:nvSpPr>
          <p:spPr>
            <a:xfrm>
              <a:off x="4616814" y="166961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5" name="타원 284">
              <a:extLst>
                <a:ext uri="{FF2B5EF4-FFF2-40B4-BE49-F238E27FC236}">
                  <a16:creationId xmlns:a16="http://schemas.microsoft.com/office/drawing/2014/main" id="{5E403B9A-E425-F8B9-59F7-E2B91E49ECDE}"/>
                </a:ext>
              </a:extLst>
            </p:cNvPr>
            <p:cNvSpPr/>
            <p:nvPr/>
          </p:nvSpPr>
          <p:spPr>
            <a:xfrm>
              <a:off x="4656003" y="1785039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6" name="그래픽 21">
            <a:extLst>
              <a:ext uri="{FF2B5EF4-FFF2-40B4-BE49-F238E27FC236}">
                <a16:creationId xmlns:a16="http://schemas.microsoft.com/office/drawing/2014/main" id="{1E94A286-DE32-712F-830A-8E2514EBAA15}"/>
              </a:ext>
            </a:extLst>
          </p:cNvPr>
          <p:cNvGrpSpPr/>
          <p:nvPr/>
        </p:nvGrpSpPr>
        <p:grpSpPr>
          <a:xfrm>
            <a:off x="7179318" y="1126487"/>
            <a:ext cx="152835" cy="245969"/>
            <a:chOff x="7179318" y="1126487"/>
            <a:chExt cx="152835" cy="245969"/>
          </a:xfrm>
          <a:solidFill>
            <a:srgbClr val="FFFFFF"/>
          </a:solidFill>
        </p:grpSpPr>
        <p:sp>
          <p:nvSpPr>
            <p:cNvPr id="287" name="타원 286">
              <a:extLst>
                <a:ext uri="{FF2B5EF4-FFF2-40B4-BE49-F238E27FC236}">
                  <a16:creationId xmlns:a16="http://schemas.microsoft.com/office/drawing/2014/main" id="{2EF78EB0-846A-AF7F-DC3F-0DE6E81E5E4E}"/>
                </a:ext>
              </a:extLst>
            </p:cNvPr>
            <p:cNvSpPr/>
            <p:nvPr/>
          </p:nvSpPr>
          <p:spPr>
            <a:xfrm>
              <a:off x="7274228" y="124919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8" name="타원 287">
              <a:extLst>
                <a:ext uri="{FF2B5EF4-FFF2-40B4-BE49-F238E27FC236}">
                  <a16:creationId xmlns:a16="http://schemas.microsoft.com/office/drawing/2014/main" id="{100B03CB-25CC-F6E8-2339-EDC384BEFEF2}"/>
                </a:ext>
              </a:extLst>
            </p:cNvPr>
            <p:cNvSpPr/>
            <p:nvPr/>
          </p:nvSpPr>
          <p:spPr>
            <a:xfrm>
              <a:off x="7225671" y="1331064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9" name="타원 288">
              <a:extLst>
                <a:ext uri="{FF2B5EF4-FFF2-40B4-BE49-F238E27FC236}">
                  <a16:creationId xmlns:a16="http://schemas.microsoft.com/office/drawing/2014/main" id="{94AC8946-35C6-C8D1-5401-0E746FC935A7}"/>
                </a:ext>
              </a:extLst>
            </p:cNvPr>
            <p:cNvSpPr/>
            <p:nvPr/>
          </p:nvSpPr>
          <p:spPr>
            <a:xfrm>
              <a:off x="7179318" y="1126487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sp>
        <p:nvSpPr>
          <p:cNvPr id="290" name="타원 289">
            <a:extLst>
              <a:ext uri="{FF2B5EF4-FFF2-40B4-BE49-F238E27FC236}">
                <a16:creationId xmlns:a16="http://schemas.microsoft.com/office/drawing/2014/main" id="{DAEB4F83-8875-B3D9-BD9F-FEEDFF634C96}"/>
              </a:ext>
            </a:extLst>
          </p:cNvPr>
          <p:cNvSpPr/>
          <p:nvPr/>
        </p:nvSpPr>
        <p:spPr>
          <a:xfrm>
            <a:off x="579542" y="242911"/>
            <a:ext cx="62456" cy="62456"/>
          </a:xfrm>
          <a:prstGeom prst="ellipse">
            <a:avLst/>
          </a:prstGeom>
          <a:solidFill>
            <a:schemeClr val="bg1"/>
          </a:solidFill>
          <a:ln w="6122" cap="flat">
            <a:noFill/>
            <a:prstDash val="solid"/>
            <a:miter/>
          </a:ln>
        </p:spPr>
      </p:sp>
      <p:sp>
        <p:nvSpPr>
          <p:cNvPr id="645" name="타원 644">
            <a:extLst>
              <a:ext uri="{FF2B5EF4-FFF2-40B4-BE49-F238E27FC236}">
                <a16:creationId xmlns:a16="http://schemas.microsoft.com/office/drawing/2014/main" id="{4B846FC5-75AB-BAD6-A7DE-7B3C62F288C6}"/>
              </a:ext>
            </a:extLst>
          </p:cNvPr>
          <p:cNvSpPr/>
          <p:nvPr userDrawn="1"/>
        </p:nvSpPr>
        <p:spPr>
          <a:xfrm>
            <a:off x="518178" y="195156"/>
            <a:ext cx="48465" cy="48465"/>
          </a:xfrm>
          <a:prstGeom prst="ellipse">
            <a:avLst/>
          </a:prstGeom>
          <a:solidFill>
            <a:schemeClr val="bg1"/>
          </a:solidFill>
          <a:ln w="6122" cap="flat">
            <a:noFill/>
            <a:prstDash val="solid"/>
            <a:miter/>
          </a:ln>
        </p:spPr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FFDAAB8-7705-276E-99D9-0FA2187081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286" y="6545922"/>
            <a:ext cx="615428" cy="26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261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260">
          <p15:clr>
            <a:srgbClr val="FBAE40"/>
          </p15:clr>
        </p15:guide>
        <p15:guide id="4" orient="horz" pos="21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678F5327-9EEF-DC02-1F18-9D3A49D8136D}"/>
              </a:ext>
            </a:extLst>
          </p:cNvPr>
          <p:cNvSpPr/>
          <p:nvPr userDrawn="1"/>
        </p:nvSpPr>
        <p:spPr>
          <a:xfrm>
            <a:off x="0" y="5616418"/>
            <a:ext cx="12192000" cy="1240251"/>
          </a:xfrm>
          <a:prstGeom prst="rect">
            <a:avLst/>
          </a:prstGeom>
          <a:solidFill>
            <a:srgbClr val="D4E8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/>
          </a:p>
        </p:txBody>
      </p:sp>
      <p:sp>
        <p:nvSpPr>
          <p:cNvPr id="314" name="자유형: 도형 313">
            <a:extLst>
              <a:ext uri="{FF2B5EF4-FFF2-40B4-BE49-F238E27FC236}">
                <a16:creationId xmlns:a16="http://schemas.microsoft.com/office/drawing/2014/main" id="{864FCC87-8050-C696-FFCB-486F0DF937E7}"/>
              </a:ext>
            </a:extLst>
          </p:cNvPr>
          <p:cNvSpPr/>
          <p:nvPr/>
        </p:nvSpPr>
        <p:spPr>
          <a:xfrm>
            <a:off x="10770295" y="9917715"/>
            <a:ext cx="143607" cy="44310"/>
          </a:xfrm>
          <a:custGeom>
            <a:avLst/>
            <a:gdLst>
              <a:gd name="csX0" fmla="*/ 1916 w 143607"/>
              <a:gd name="csY0" fmla="*/ 7682 h 44310"/>
              <a:gd name="csX1" fmla="*/ 814 w 143607"/>
              <a:gd name="csY1" fmla="*/ 22071 h 44310"/>
              <a:gd name="csX2" fmla="*/ 54024 w 143607"/>
              <a:gd name="csY2" fmla="*/ 26970 h 44310"/>
              <a:gd name="csX3" fmla="*/ 91988 w 143607"/>
              <a:gd name="csY3" fmla="*/ 8784 h 44310"/>
              <a:gd name="csX4" fmla="*/ 109501 w 143607"/>
              <a:gd name="csY4" fmla="*/ 6763 h 44310"/>
              <a:gd name="csX5" fmla="*/ 137913 w 143607"/>
              <a:gd name="csY5" fmla="*/ 15580 h 44310"/>
              <a:gd name="csX6" fmla="*/ 137361 w 143607"/>
              <a:gd name="csY6" fmla="*/ 42033 h 44310"/>
              <a:gd name="csX7" fmla="*/ 119298 w 143607"/>
              <a:gd name="csY7" fmla="*/ 43319 h 44310"/>
              <a:gd name="csX8" fmla="*/ 57698 w 143607"/>
              <a:gd name="csY8" fmla="*/ 9457 h 44310"/>
              <a:gd name="csX9" fmla="*/ 1977 w 143607"/>
              <a:gd name="csY9" fmla="*/ 7682 h 443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607" h="44310">
                <a:moveTo>
                  <a:pt x="1916" y="7682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4"/>
                  <a:pt x="44840" y="30154"/>
                  <a:pt x="54024" y="26970"/>
                </a:cubicBezTo>
                <a:cubicBezTo>
                  <a:pt x="67312" y="22438"/>
                  <a:pt x="78395" y="12580"/>
                  <a:pt x="91988" y="8784"/>
                </a:cubicBezTo>
                <a:cubicBezTo>
                  <a:pt x="97683" y="7192"/>
                  <a:pt x="103623" y="6763"/>
                  <a:pt x="109501" y="6763"/>
                </a:cubicBezTo>
                <a:cubicBezTo>
                  <a:pt x="119665" y="6763"/>
                  <a:pt x="130626" y="8416"/>
                  <a:pt x="137913" y="15580"/>
                </a:cubicBezTo>
                <a:cubicBezTo>
                  <a:pt x="145199" y="22745"/>
                  <a:pt x="145995" y="36706"/>
                  <a:pt x="137361" y="42033"/>
                </a:cubicBezTo>
                <a:cubicBezTo>
                  <a:pt x="132095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2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5" name="자유형: 도형 314">
            <a:extLst>
              <a:ext uri="{FF2B5EF4-FFF2-40B4-BE49-F238E27FC236}">
                <a16:creationId xmlns:a16="http://schemas.microsoft.com/office/drawing/2014/main" id="{B70804EB-5793-A4D2-B9BF-31E591C3B5ED}"/>
              </a:ext>
            </a:extLst>
          </p:cNvPr>
          <p:cNvSpPr/>
          <p:nvPr/>
        </p:nvSpPr>
        <p:spPr>
          <a:xfrm>
            <a:off x="11241170" y="9948454"/>
            <a:ext cx="143584" cy="44309"/>
          </a:xfrm>
          <a:custGeom>
            <a:avLst/>
            <a:gdLst>
              <a:gd name="csX0" fmla="*/ 1916 w 143584"/>
              <a:gd name="csY0" fmla="*/ 7681 h 44309"/>
              <a:gd name="csX1" fmla="*/ 814 w 143584"/>
              <a:gd name="csY1" fmla="*/ 22071 h 44309"/>
              <a:gd name="csX2" fmla="*/ 54025 w 143584"/>
              <a:gd name="csY2" fmla="*/ 26970 h 44309"/>
              <a:gd name="csX3" fmla="*/ 91988 w 143584"/>
              <a:gd name="csY3" fmla="*/ 8784 h 44309"/>
              <a:gd name="csX4" fmla="*/ 109501 w 143584"/>
              <a:gd name="csY4" fmla="*/ 6763 h 44309"/>
              <a:gd name="csX5" fmla="*/ 137913 w 143584"/>
              <a:gd name="csY5" fmla="*/ 15581 h 44309"/>
              <a:gd name="csX6" fmla="*/ 137361 w 143584"/>
              <a:gd name="csY6" fmla="*/ 42033 h 44309"/>
              <a:gd name="csX7" fmla="*/ 119298 w 143584"/>
              <a:gd name="csY7" fmla="*/ 43319 h 44309"/>
              <a:gd name="csX8" fmla="*/ 57698 w 143584"/>
              <a:gd name="csY8" fmla="*/ 9457 h 44309"/>
              <a:gd name="csX9" fmla="*/ 1977 w 143584"/>
              <a:gd name="csY9" fmla="*/ 7681 h 44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584" h="44309">
                <a:moveTo>
                  <a:pt x="1916" y="7681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3"/>
                  <a:pt x="44840" y="30154"/>
                  <a:pt x="54025" y="26970"/>
                </a:cubicBezTo>
                <a:cubicBezTo>
                  <a:pt x="67312" y="22439"/>
                  <a:pt x="78395" y="12580"/>
                  <a:pt x="91988" y="8784"/>
                </a:cubicBezTo>
                <a:cubicBezTo>
                  <a:pt x="97683" y="7192"/>
                  <a:pt x="103622" y="6763"/>
                  <a:pt x="109501" y="6763"/>
                </a:cubicBezTo>
                <a:cubicBezTo>
                  <a:pt x="119665" y="6763"/>
                  <a:pt x="130626" y="8416"/>
                  <a:pt x="137913" y="15581"/>
                </a:cubicBezTo>
                <a:cubicBezTo>
                  <a:pt x="145138" y="22683"/>
                  <a:pt x="145995" y="36705"/>
                  <a:pt x="137361" y="42033"/>
                </a:cubicBezTo>
                <a:cubicBezTo>
                  <a:pt x="132096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1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7" name="사각형: 둥근 모서리 316">
            <a:extLst>
              <a:ext uri="{FF2B5EF4-FFF2-40B4-BE49-F238E27FC236}">
                <a16:creationId xmlns:a16="http://schemas.microsoft.com/office/drawing/2014/main" id="{191459A3-4C5B-515C-EB99-9DF917DF795A}"/>
              </a:ext>
            </a:extLst>
          </p:cNvPr>
          <p:cNvSpPr/>
          <p:nvPr/>
        </p:nvSpPr>
        <p:spPr>
          <a:xfrm>
            <a:off x="233727" y="561643"/>
            <a:ext cx="11724546" cy="5810197"/>
          </a:xfrm>
          <a:prstGeom prst="roundRect">
            <a:avLst>
              <a:gd name="adj" fmla="val 47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0" name="그래픽 7">
            <a:extLst>
              <a:ext uri="{FF2B5EF4-FFF2-40B4-BE49-F238E27FC236}">
                <a16:creationId xmlns:a16="http://schemas.microsoft.com/office/drawing/2014/main" id="{D187C040-E6AD-25DE-FC35-8019C77137F7}"/>
              </a:ext>
            </a:extLst>
          </p:cNvPr>
          <p:cNvGrpSpPr/>
          <p:nvPr/>
        </p:nvGrpSpPr>
        <p:grpSpPr>
          <a:xfrm>
            <a:off x="9630561" y="5900305"/>
            <a:ext cx="1920471" cy="728907"/>
            <a:chOff x="1751388" y="7140191"/>
            <a:chExt cx="1920471" cy="728907"/>
          </a:xfrm>
        </p:grpSpPr>
        <p:grpSp>
          <p:nvGrpSpPr>
            <p:cNvPr id="231" name="그래픽 7">
              <a:extLst>
                <a:ext uri="{FF2B5EF4-FFF2-40B4-BE49-F238E27FC236}">
                  <a16:creationId xmlns:a16="http://schemas.microsoft.com/office/drawing/2014/main" id="{E5B58FA2-77A6-D235-64CB-7BD0A7D61612}"/>
                </a:ext>
              </a:extLst>
            </p:cNvPr>
            <p:cNvGrpSpPr/>
            <p:nvPr/>
          </p:nvGrpSpPr>
          <p:grpSpPr>
            <a:xfrm>
              <a:off x="1944194" y="7140191"/>
              <a:ext cx="1450773" cy="663328"/>
              <a:chOff x="1944194" y="7140191"/>
              <a:chExt cx="1450773" cy="663328"/>
            </a:xfrm>
          </p:grpSpPr>
          <p:sp>
            <p:nvSpPr>
              <p:cNvPr id="232" name="직사각형 231">
                <a:extLst>
                  <a:ext uri="{FF2B5EF4-FFF2-40B4-BE49-F238E27FC236}">
                    <a16:creationId xmlns:a16="http://schemas.microsoft.com/office/drawing/2014/main" id="{BD7CADD0-35F5-65B4-2618-88F444DFE87D}"/>
                  </a:ext>
                </a:extLst>
              </p:cNvPr>
              <p:cNvSpPr/>
              <p:nvPr/>
            </p:nvSpPr>
            <p:spPr>
              <a:xfrm>
                <a:off x="1944194" y="7210669"/>
                <a:ext cx="436830" cy="570316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3" name="직사각형 232">
                <a:extLst>
                  <a:ext uri="{FF2B5EF4-FFF2-40B4-BE49-F238E27FC236}">
                    <a16:creationId xmlns:a16="http://schemas.microsoft.com/office/drawing/2014/main" id="{2EDC3CC4-BCCD-59C2-437E-D89BD657EC22}"/>
                  </a:ext>
                </a:extLst>
              </p:cNvPr>
              <p:cNvSpPr/>
              <p:nvPr/>
            </p:nvSpPr>
            <p:spPr>
              <a:xfrm>
                <a:off x="2216800" y="7225855"/>
                <a:ext cx="1178167" cy="577664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4" name="자유형: 도형 233">
                <a:extLst>
                  <a:ext uri="{FF2B5EF4-FFF2-40B4-BE49-F238E27FC236}">
                    <a16:creationId xmlns:a16="http://schemas.microsoft.com/office/drawing/2014/main" id="{546B7087-6F67-CC7E-0A73-3AFF41A260E0}"/>
                  </a:ext>
                </a:extLst>
              </p:cNvPr>
              <p:cNvSpPr/>
              <p:nvPr/>
            </p:nvSpPr>
            <p:spPr>
              <a:xfrm>
                <a:off x="1944204" y="7140191"/>
                <a:ext cx="1450707" cy="190187"/>
              </a:xfrm>
              <a:custGeom>
                <a:avLst/>
                <a:gdLst>
                  <a:gd name="csX0" fmla="*/ 269044 w 1450707"/>
                  <a:gd name="csY0" fmla="*/ 12982 h 190187"/>
                  <a:gd name="csX1" fmla="*/ 12727 w 1450707"/>
                  <a:gd name="csY1" fmla="*/ 54864 h 190187"/>
                  <a:gd name="csX2" fmla="*/ 358 w 1450707"/>
                  <a:gd name="csY2" fmla="*/ 73479 h 190187"/>
                  <a:gd name="csX3" fmla="*/ 44935 w 1450707"/>
                  <a:gd name="csY3" fmla="*/ 110096 h 190187"/>
                  <a:gd name="csX4" fmla="*/ 292129 w 1450707"/>
                  <a:gd name="csY4" fmla="*/ 126506 h 190187"/>
                  <a:gd name="csX5" fmla="*/ 315397 w 1450707"/>
                  <a:gd name="csY5" fmla="*/ 170838 h 190187"/>
                  <a:gd name="csX6" fmla="*/ 779904 w 1450707"/>
                  <a:gd name="csY6" fmla="*/ 190188 h 190187"/>
                  <a:gd name="csX7" fmla="*/ 1093903 w 1450707"/>
                  <a:gd name="csY7" fmla="*/ 153755 h 190187"/>
                  <a:gd name="csX8" fmla="*/ 1410105 w 1450707"/>
                  <a:gd name="csY8" fmla="*/ 121669 h 190187"/>
                  <a:gd name="csX9" fmla="*/ 1449416 w 1450707"/>
                  <a:gd name="csY9" fmla="*/ 93747 h 190187"/>
                  <a:gd name="csX10" fmla="*/ 1042896 w 1450707"/>
                  <a:gd name="csY10" fmla="*/ 1 h 190187"/>
                  <a:gd name="csX11" fmla="*/ 523342 w 1450707"/>
                  <a:gd name="csY11" fmla="*/ 5634 h 190187"/>
                  <a:gd name="csX12" fmla="*/ 269044 w 1450707"/>
                  <a:gd name="csY12" fmla="*/ 13043 h 1901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50707" h="190187">
                    <a:moveTo>
                      <a:pt x="269044" y="12982"/>
                    </a:moveTo>
                    <a:cubicBezTo>
                      <a:pt x="222324" y="14390"/>
                      <a:pt x="69489" y="25902"/>
                      <a:pt x="12727" y="54864"/>
                    </a:cubicBezTo>
                    <a:cubicBezTo>
                      <a:pt x="5930" y="58293"/>
                      <a:pt x="1705" y="66009"/>
                      <a:pt x="358" y="73479"/>
                    </a:cubicBezTo>
                    <a:cubicBezTo>
                      <a:pt x="-3439" y="94665"/>
                      <a:pt x="23749" y="106483"/>
                      <a:pt x="44935" y="110096"/>
                    </a:cubicBezTo>
                    <a:cubicBezTo>
                      <a:pt x="126925" y="123934"/>
                      <a:pt x="209159" y="120812"/>
                      <a:pt x="292129" y="126506"/>
                    </a:cubicBezTo>
                    <a:cubicBezTo>
                      <a:pt x="281720" y="128404"/>
                      <a:pt x="203098" y="152775"/>
                      <a:pt x="315397" y="170838"/>
                    </a:cubicBezTo>
                    <a:cubicBezTo>
                      <a:pt x="382814" y="181676"/>
                      <a:pt x="518994" y="190188"/>
                      <a:pt x="779904" y="190188"/>
                    </a:cubicBezTo>
                    <a:cubicBezTo>
                      <a:pt x="1040814" y="190188"/>
                      <a:pt x="1040631" y="156755"/>
                      <a:pt x="1093903" y="153755"/>
                    </a:cubicBezTo>
                    <a:cubicBezTo>
                      <a:pt x="1214408" y="147080"/>
                      <a:pt x="1346240" y="144570"/>
                      <a:pt x="1410105" y="121669"/>
                    </a:cubicBezTo>
                    <a:cubicBezTo>
                      <a:pt x="1425720" y="116097"/>
                      <a:pt x="1442987" y="108994"/>
                      <a:pt x="1449416" y="93747"/>
                    </a:cubicBezTo>
                    <a:cubicBezTo>
                      <a:pt x="1461357" y="65641"/>
                      <a:pt x="1395410" y="-244"/>
                      <a:pt x="1042896" y="1"/>
                    </a:cubicBezTo>
                    <a:cubicBezTo>
                      <a:pt x="890796" y="123"/>
                      <a:pt x="675320" y="1715"/>
                      <a:pt x="523342" y="5634"/>
                    </a:cubicBezTo>
                    <a:cubicBezTo>
                      <a:pt x="438596" y="7838"/>
                      <a:pt x="353851" y="10410"/>
                      <a:pt x="269044" y="13043"/>
                    </a:cubicBezTo>
                    <a:close/>
                  </a:path>
                </a:pathLst>
              </a:custGeom>
              <a:solidFill>
                <a:srgbClr val="BE833C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71EBF268-703E-48A5-5E2D-5A340299C051}"/>
                </a:ext>
              </a:extLst>
            </p:cNvPr>
            <p:cNvSpPr/>
            <p:nvPr/>
          </p:nvSpPr>
          <p:spPr>
            <a:xfrm>
              <a:off x="1751388" y="7663772"/>
              <a:ext cx="633303" cy="139691"/>
            </a:xfrm>
            <a:custGeom>
              <a:avLst/>
              <a:gdLst>
                <a:gd name="csX0" fmla="*/ 844 w 633303"/>
                <a:gd name="csY0" fmla="*/ 132461 h 139691"/>
                <a:gd name="csX1" fmla="*/ 132493 w 633303"/>
                <a:gd name="csY1" fmla="*/ 136501 h 139691"/>
                <a:gd name="csX2" fmla="*/ 629576 w 633303"/>
                <a:gd name="csY2" fmla="*/ 138645 h 139691"/>
                <a:gd name="csX3" fmla="*/ 629453 w 633303"/>
                <a:gd name="csY3" fmla="*/ 23774 h 139691"/>
                <a:gd name="csX4" fmla="*/ 329538 w 633303"/>
                <a:gd name="csY4" fmla="*/ 2342 h 139691"/>
                <a:gd name="csX5" fmla="*/ 192745 w 633303"/>
                <a:gd name="csY5" fmla="*/ 2342 h 139691"/>
                <a:gd name="csX6" fmla="*/ 783 w 633303"/>
                <a:gd name="csY6" fmla="*/ 132399 h 1396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33303" h="139691">
                  <a:moveTo>
                    <a:pt x="844" y="132461"/>
                  </a:moveTo>
                  <a:cubicBezTo>
                    <a:pt x="28827" y="139624"/>
                    <a:pt x="103530" y="135889"/>
                    <a:pt x="132493" y="136501"/>
                  </a:cubicBezTo>
                  <a:cubicBezTo>
                    <a:pt x="327272" y="140543"/>
                    <a:pt x="457330" y="140115"/>
                    <a:pt x="629576" y="138645"/>
                  </a:cubicBezTo>
                  <a:cubicBezTo>
                    <a:pt x="635270" y="95170"/>
                    <a:pt x="633801" y="67432"/>
                    <a:pt x="629453" y="23774"/>
                  </a:cubicBezTo>
                  <a:lnTo>
                    <a:pt x="329538" y="2342"/>
                  </a:lnTo>
                  <a:cubicBezTo>
                    <a:pt x="290411" y="3383"/>
                    <a:pt x="231444" y="-3414"/>
                    <a:pt x="192745" y="2342"/>
                  </a:cubicBezTo>
                  <a:cubicBezTo>
                    <a:pt x="37155" y="25549"/>
                    <a:pt x="-6626" y="130501"/>
                    <a:pt x="783" y="132399"/>
                  </a:cubicBez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E74B60C6-F325-5B0F-A6EA-11CC9C4C4C3D}"/>
                </a:ext>
              </a:extLst>
            </p:cNvPr>
            <p:cNvSpPr/>
            <p:nvPr/>
          </p:nvSpPr>
          <p:spPr>
            <a:xfrm>
              <a:off x="3187146" y="7342318"/>
              <a:ext cx="484713" cy="438728"/>
            </a:xfrm>
            <a:custGeom>
              <a:avLst/>
              <a:gdLst>
                <a:gd name="csX0" fmla="*/ 207822 w 484713"/>
                <a:gd name="csY0" fmla="*/ 47394 h 438728"/>
                <a:gd name="csX1" fmla="*/ 276769 w 484713"/>
                <a:gd name="csY1" fmla="*/ 128465 h 438728"/>
                <a:gd name="csX2" fmla="*/ 356187 w 484713"/>
                <a:gd name="csY2" fmla="*/ 339900 h 438728"/>
                <a:gd name="csX3" fmla="*/ 484714 w 484713"/>
                <a:gd name="csY3" fmla="*/ 438728 h 438728"/>
                <a:gd name="csX4" fmla="*/ 0 w 484713"/>
                <a:gd name="csY4" fmla="*/ 438728 h 438728"/>
                <a:gd name="csX5" fmla="*/ 0 w 484713"/>
                <a:gd name="csY5" fmla="*/ 0 h 438728"/>
                <a:gd name="csX6" fmla="*/ 207883 w 484713"/>
                <a:gd name="csY6" fmla="*/ 47394 h 438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84713" h="438728">
                  <a:moveTo>
                    <a:pt x="207822" y="47394"/>
                  </a:moveTo>
                  <a:cubicBezTo>
                    <a:pt x="207822" y="47394"/>
                    <a:pt x="256012" y="69988"/>
                    <a:pt x="276769" y="128465"/>
                  </a:cubicBezTo>
                  <a:cubicBezTo>
                    <a:pt x="297466" y="186942"/>
                    <a:pt x="286138" y="315101"/>
                    <a:pt x="356187" y="339900"/>
                  </a:cubicBezTo>
                  <a:cubicBezTo>
                    <a:pt x="426237" y="364760"/>
                    <a:pt x="465915" y="393049"/>
                    <a:pt x="484714" y="438728"/>
                  </a:cubicBezTo>
                  <a:lnTo>
                    <a:pt x="0" y="438728"/>
                  </a:lnTo>
                  <a:lnTo>
                    <a:pt x="0" y="0"/>
                  </a:lnTo>
                  <a:lnTo>
                    <a:pt x="207883" y="47394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7" name="자유형: 도형 236">
              <a:extLst>
                <a:ext uri="{FF2B5EF4-FFF2-40B4-BE49-F238E27FC236}">
                  <a16:creationId xmlns:a16="http://schemas.microsoft.com/office/drawing/2014/main" id="{49436A53-96CC-9BE0-D9E2-58AC7B79BF2A}"/>
                </a:ext>
              </a:extLst>
            </p:cNvPr>
            <p:cNvSpPr/>
            <p:nvPr/>
          </p:nvSpPr>
          <p:spPr>
            <a:xfrm>
              <a:off x="2152653" y="7626007"/>
              <a:ext cx="1266629" cy="243091"/>
            </a:xfrm>
            <a:custGeom>
              <a:avLst/>
              <a:gdLst>
                <a:gd name="csX0" fmla="*/ 64146 w 1266629"/>
                <a:gd name="csY0" fmla="*/ 14084 h 243091"/>
                <a:gd name="csX1" fmla="*/ 220 w 1266629"/>
                <a:gd name="csY1" fmla="*/ 209598 h 243091"/>
                <a:gd name="csX2" fmla="*/ 597723 w 1266629"/>
                <a:gd name="csY2" fmla="*/ 243091 h 243091"/>
                <a:gd name="csX3" fmla="*/ 1265705 w 1266629"/>
                <a:gd name="csY3" fmla="*/ 198637 h 243091"/>
                <a:gd name="csX4" fmla="*/ 1183531 w 1266629"/>
                <a:gd name="csY4" fmla="*/ 0 h 243091"/>
                <a:gd name="csX5" fmla="*/ 64269 w 1266629"/>
                <a:gd name="csY5" fmla="*/ 14145 h 243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6629" h="243091">
                  <a:moveTo>
                    <a:pt x="64146" y="14084"/>
                  </a:moveTo>
                  <a:cubicBezTo>
                    <a:pt x="64146" y="14084"/>
                    <a:pt x="30653" y="103421"/>
                    <a:pt x="220" y="209598"/>
                  </a:cubicBezTo>
                  <a:cubicBezTo>
                    <a:pt x="-8842" y="241132"/>
                    <a:pt x="263090" y="243091"/>
                    <a:pt x="597723" y="243091"/>
                  </a:cubicBezTo>
                  <a:cubicBezTo>
                    <a:pt x="932357" y="243091"/>
                    <a:pt x="1254561" y="221109"/>
                    <a:pt x="1265705" y="198637"/>
                  </a:cubicBezTo>
                  <a:cubicBezTo>
                    <a:pt x="1276849" y="176165"/>
                    <a:pt x="1183531" y="0"/>
                    <a:pt x="1183531" y="0"/>
                  </a:cubicBezTo>
                  <a:lnTo>
                    <a:pt x="64269" y="14145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38" name="그래픽 7">
              <a:extLst>
                <a:ext uri="{FF2B5EF4-FFF2-40B4-BE49-F238E27FC236}">
                  <a16:creationId xmlns:a16="http://schemas.microsoft.com/office/drawing/2014/main" id="{F36FCA6A-0FE2-6FB4-24EC-C399DE6CE93D}"/>
                </a:ext>
              </a:extLst>
            </p:cNvPr>
            <p:cNvGrpSpPr/>
            <p:nvPr/>
          </p:nvGrpSpPr>
          <p:grpSpPr>
            <a:xfrm>
              <a:off x="2088438" y="7305518"/>
              <a:ext cx="1313142" cy="511839"/>
              <a:chOff x="2088438" y="7305518"/>
              <a:chExt cx="1313142" cy="511839"/>
            </a:xfrm>
            <a:noFill/>
          </p:grpSpPr>
          <p:sp>
            <p:nvSpPr>
              <p:cNvPr id="239" name="자유형: 도형 238">
                <a:extLst>
                  <a:ext uri="{FF2B5EF4-FFF2-40B4-BE49-F238E27FC236}">
                    <a16:creationId xmlns:a16="http://schemas.microsoft.com/office/drawing/2014/main" id="{5FB0BDE1-80DC-18EB-CA2B-F05216CF51DC}"/>
                  </a:ext>
                </a:extLst>
              </p:cNvPr>
              <p:cNvSpPr/>
              <p:nvPr/>
            </p:nvSpPr>
            <p:spPr>
              <a:xfrm>
                <a:off x="2169161" y="7374037"/>
                <a:ext cx="47831" cy="406949"/>
              </a:xfrm>
              <a:custGeom>
                <a:avLst/>
                <a:gdLst>
                  <a:gd name="csX0" fmla="*/ 47639 w 47831"/>
                  <a:gd name="csY0" fmla="*/ 0 h 406949"/>
                  <a:gd name="csX1" fmla="*/ 35086 w 47831"/>
                  <a:gd name="csY1" fmla="*/ 300895 h 406949"/>
                  <a:gd name="csX2" fmla="*/ 0 w 47831"/>
                  <a:gd name="csY2" fmla="*/ 406949 h 4069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7831" h="406949">
                    <a:moveTo>
                      <a:pt x="47639" y="0"/>
                    </a:moveTo>
                    <a:cubicBezTo>
                      <a:pt x="47639" y="0"/>
                      <a:pt x="50394" y="256196"/>
                      <a:pt x="35086" y="300895"/>
                    </a:cubicBezTo>
                    <a:cubicBezTo>
                      <a:pt x="19778" y="345656"/>
                      <a:pt x="0" y="406949"/>
                      <a:pt x="0" y="406949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0" name="자유형: 도형 239">
                <a:extLst>
                  <a:ext uri="{FF2B5EF4-FFF2-40B4-BE49-F238E27FC236}">
                    <a16:creationId xmlns:a16="http://schemas.microsoft.com/office/drawing/2014/main" id="{567CD92B-EC4F-BE7E-7239-03DFB454FA81}"/>
                  </a:ext>
                </a:extLst>
              </p:cNvPr>
              <p:cNvSpPr/>
              <p:nvPr/>
            </p:nvSpPr>
            <p:spPr>
              <a:xfrm>
                <a:off x="3397520" y="7479417"/>
                <a:ext cx="4060" cy="301568"/>
              </a:xfrm>
              <a:custGeom>
                <a:avLst/>
                <a:gdLst>
                  <a:gd name="csX0" fmla="*/ 4061 w 4060"/>
                  <a:gd name="csY0" fmla="*/ 301569 h 301568"/>
                  <a:gd name="csX1" fmla="*/ 571 w 4060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301568">
                    <a:moveTo>
                      <a:pt x="4061" y="301569"/>
                    </a:moveTo>
                    <a:cubicBezTo>
                      <a:pt x="4061" y="301569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1" name="자유형: 도형 240">
                <a:extLst>
                  <a:ext uri="{FF2B5EF4-FFF2-40B4-BE49-F238E27FC236}">
                    <a16:creationId xmlns:a16="http://schemas.microsoft.com/office/drawing/2014/main" id="{582C4EB1-F311-C678-89F6-525987A816D0}"/>
                  </a:ext>
                </a:extLst>
              </p:cNvPr>
              <p:cNvSpPr/>
              <p:nvPr/>
            </p:nvSpPr>
            <p:spPr>
              <a:xfrm>
                <a:off x="3014206" y="7305518"/>
                <a:ext cx="4061" cy="301568"/>
              </a:xfrm>
              <a:custGeom>
                <a:avLst/>
                <a:gdLst>
                  <a:gd name="csX0" fmla="*/ 4061 w 4061"/>
                  <a:gd name="csY0" fmla="*/ 301568 h 301568"/>
                  <a:gd name="csX1" fmla="*/ 571 w 4061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1" h="301568">
                    <a:moveTo>
                      <a:pt x="4061" y="301568"/>
                    </a:moveTo>
                    <a:cubicBezTo>
                      <a:pt x="4061" y="301568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2" name="자유형: 도형 241">
                <a:extLst>
                  <a:ext uri="{FF2B5EF4-FFF2-40B4-BE49-F238E27FC236}">
                    <a16:creationId xmlns:a16="http://schemas.microsoft.com/office/drawing/2014/main" id="{7060D894-3AC5-985C-4357-916DD30C31AA}"/>
                  </a:ext>
                </a:extLst>
              </p:cNvPr>
              <p:cNvSpPr/>
              <p:nvPr/>
            </p:nvSpPr>
            <p:spPr>
              <a:xfrm>
                <a:off x="2088438" y="7418308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3" name="자유형: 도형 242">
                <a:extLst>
                  <a:ext uri="{FF2B5EF4-FFF2-40B4-BE49-F238E27FC236}">
                    <a16:creationId xmlns:a16="http://schemas.microsoft.com/office/drawing/2014/main" id="{25F8681B-6819-8642-9AEF-D603E17539F9}"/>
                  </a:ext>
                </a:extLst>
              </p:cNvPr>
              <p:cNvSpPr/>
              <p:nvPr/>
            </p:nvSpPr>
            <p:spPr>
              <a:xfrm>
                <a:off x="2922236" y="7472437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4" name="자유형: 도형 243">
                <a:extLst>
                  <a:ext uri="{FF2B5EF4-FFF2-40B4-BE49-F238E27FC236}">
                    <a16:creationId xmlns:a16="http://schemas.microsoft.com/office/drawing/2014/main" id="{B0A417A0-193F-DA6F-51DC-A79F43B65A3A}"/>
                  </a:ext>
                </a:extLst>
              </p:cNvPr>
              <p:cNvSpPr/>
              <p:nvPr/>
            </p:nvSpPr>
            <p:spPr>
              <a:xfrm>
                <a:off x="2639282" y="7655337"/>
                <a:ext cx="4060" cy="162020"/>
              </a:xfrm>
              <a:custGeom>
                <a:avLst/>
                <a:gdLst>
                  <a:gd name="csX0" fmla="*/ 4061 w 4060"/>
                  <a:gd name="csY0" fmla="*/ 162020 h 162020"/>
                  <a:gd name="csX1" fmla="*/ 571 w 4060"/>
                  <a:gd name="csY1" fmla="*/ 0 h 162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162020">
                    <a:moveTo>
                      <a:pt x="4061" y="162020"/>
                    </a:moveTo>
                    <a:cubicBezTo>
                      <a:pt x="4061" y="162020"/>
                      <a:pt x="-1817" y="44087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</p:grpSp>
      </p:grpSp>
      <p:grpSp>
        <p:nvGrpSpPr>
          <p:cNvPr id="13" name="그래픽 7">
            <a:extLst>
              <a:ext uri="{FF2B5EF4-FFF2-40B4-BE49-F238E27FC236}">
                <a16:creationId xmlns:a16="http://schemas.microsoft.com/office/drawing/2014/main" id="{950219FB-599D-3583-DBC2-6C97B0C6E0AB}"/>
              </a:ext>
            </a:extLst>
          </p:cNvPr>
          <p:cNvGrpSpPr/>
          <p:nvPr/>
        </p:nvGrpSpPr>
        <p:grpSpPr>
          <a:xfrm>
            <a:off x="11182618" y="2696004"/>
            <a:ext cx="1810148" cy="3540113"/>
            <a:chOff x="905547" y="2172228"/>
            <a:chExt cx="2388220" cy="5338295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EF326FB7-37F7-D5DB-3D06-E4378E790067}"/>
                </a:ext>
              </a:extLst>
            </p:cNvPr>
            <p:cNvSpPr/>
            <p:nvPr/>
          </p:nvSpPr>
          <p:spPr>
            <a:xfrm>
              <a:off x="1852163" y="5041337"/>
              <a:ext cx="431747" cy="2469186"/>
            </a:xfrm>
            <a:custGeom>
              <a:avLst/>
              <a:gdLst>
                <a:gd name="csX0" fmla="*/ 431748 w 431747"/>
                <a:gd name="csY0" fmla="*/ 2469186 h 2469186"/>
                <a:gd name="csX1" fmla="*/ 0 w 431747"/>
                <a:gd name="csY1" fmla="*/ 2469186 h 2469186"/>
                <a:gd name="csX2" fmla="*/ 115116 w 431747"/>
                <a:gd name="csY2" fmla="*/ 250439 h 2469186"/>
                <a:gd name="csX3" fmla="*/ 326612 w 431747"/>
                <a:gd name="csY3" fmla="*/ 0 h 2469186"/>
                <a:gd name="csX4" fmla="*/ 431748 w 431747"/>
                <a:gd name="csY4" fmla="*/ 2469186 h 24691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1747" h="2469186">
                  <a:moveTo>
                    <a:pt x="431748" y="2469186"/>
                  </a:moveTo>
                  <a:lnTo>
                    <a:pt x="0" y="2469186"/>
                  </a:lnTo>
                  <a:lnTo>
                    <a:pt x="115116" y="250439"/>
                  </a:lnTo>
                  <a:lnTo>
                    <a:pt x="326612" y="0"/>
                  </a:lnTo>
                  <a:lnTo>
                    <a:pt x="431748" y="2469186"/>
                  </a:lnTo>
                  <a:close/>
                </a:path>
              </a:pathLst>
            </a:custGeom>
            <a:solidFill>
              <a:srgbClr val="B6963E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22FA3496-B1F7-255B-10BA-5654378E7088}"/>
                </a:ext>
              </a:extLst>
            </p:cNvPr>
            <p:cNvSpPr/>
            <p:nvPr/>
          </p:nvSpPr>
          <p:spPr>
            <a:xfrm>
              <a:off x="905547" y="2172228"/>
              <a:ext cx="2388220" cy="3884126"/>
            </a:xfrm>
            <a:custGeom>
              <a:avLst/>
              <a:gdLst>
                <a:gd name="csX0" fmla="*/ 1559672 w 2388220"/>
                <a:gd name="csY0" fmla="*/ 381063 h 3884126"/>
                <a:gd name="csX1" fmla="*/ 1414429 w 2388220"/>
                <a:gd name="csY1" fmla="*/ 106805 h 3884126"/>
                <a:gd name="csX2" fmla="*/ 1131659 w 2388220"/>
                <a:gd name="csY2" fmla="*/ 4608 h 3884126"/>
                <a:gd name="csX3" fmla="*/ 833459 w 2388220"/>
                <a:gd name="csY3" fmla="*/ 371021 h 3884126"/>
                <a:gd name="csX4" fmla="*/ 560425 w 2388220"/>
                <a:gd name="csY4" fmla="*/ 1043656 h 3884126"/>
                <a:gd name="csX5" fmla="*/ 294800 w 2388220"/>
                <a:gd name="csY5" fmla="*/ 1384474 h 3884126"/>
                <a:gd name="csX6" fmla="*/ 317517 w 2388220"/>
                <a:gd name="csY6" fmla="*/ 1815794 h 3884126"/>
                <a:gd name="csX7" fmla="*/ 232404 w 2388220"/>
                <a:gd name="csY7" fmla="*/ 2018350 h 3884126"/>
                <a:gd name="csX8" fmla="*/ 2294 w 2388220"/>
                <a:gd name="csY8" fmla="*/ 2636366 h 3884126"/>
                <a:gd name="csX9" fmla="*/ 266020 w 2388220"/>
                <a:gd name="csY9" fmla="*/ 3206804 h 3884126"/>
                <a:gd name="csX10" fmla="*/ 416958 w 2388220"/>
                <a:gd name="csY10" fmla="*/ 3311940 h 3884126"/>
                <a:gd name="csX11" fmla="*/ 442920 w 2388220"/>
                <a:gd name="csY11" fmla="*/ 3505617 h 3884126"/>
                <a:gd name="csX12" fmla="*/ 745468 w 2388220"/>
                <a:gd name="csY12" fmla="*/ 3805165 h 3884126"/>
                <a:gd name="csX13" fmla="*/ 1725917 w 2388220"/>
                <a:gd name="csY13" fmla="*/ 3812942 h 3884126"/>
                <a:gd name="csX14" fmla="*/ 2084186 w 2388220"/>
                <a:gd name="csY14" fmla="*/ 3628326 h 3884126"/>
                <a:gd name="csX15" fmla="*/ 2109537 w 2388220"/>
                <a:gd name="csY15" fmla="*/ 3256096 h 3884126"/>
                <a:gd name="csX16" fmla="*/ 2377121 w 2388220"/>
                <a:gd name="csY16" fmla="*/ 2785466 h 3884126"/>
                <a:gd name="csX17" fmla="*/ 2251534 w 2388220"/>
                <a:gd name="csY17" fmla="*/ 2176696 h 3884126"/>
                <a:gd name="csX18" fmla="*/ 2036732 w 2388220"/>
                <a:gd name="csY18" fmla="*/ 1963118 h 3884126"/>
                <a:gd name="csX19" fmla="*/ 1927861 w 2388220"/>
                <a:gd name="csY19" fmla="*/ 1378229 h 3884126"/>
                <a:gd name="csX20" fmla="*/ 1766269 w 2388220"/>
                <a:gd name="csY20" fmla="*/ 1052780 h 3884126"/>
                <a:gd name="csX21" fmla="*/ 1559672 w 2388220"/>
                <a:gd name="csY21" fmla="*/ 381186 h 3884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388220" h="3884126">
                  <a:moveTo>
                    <a:pt x="1559672" y="381063"/>
                  </a:moveTo>
                  <a:cubicBezTo>
                    <a:pt x="1529913" y="280888"/>
                    <a:pt x="1487234" y="181753"/>
                    <a:pt x="1414429" y="106805"/>
                  </a:cubicBezTo>
                  <a:cubicBezTo>
                    <a:pt x="1341624" y="31856"/>
                    <a:pt x="1234162" y="-15415"/>
                    <a:pt x="1131659" y="4608"/>
                  </a:cubicBezTo>
                  <a:cubicBezTo>
                    <a:pt x="968904" y="36449"/>
                    <a:pt x="881465" y="212308"/>
                    <a:pt x="833459" y="371021"/>
                  </a:cubicBezTo>
                  <a:cubicBezTo>
                    <a:pt x="762797" y="604622"/>
                    <a:pt x="719077" y="858245"/>
                    <a:pt x="560425" y="1043656"/>
                  </a:cubicBezTo>
                  <a:cubicBezTo>
                    <a:pt x="465576" y="1154487"/>
                    <a:pt x="329273" y="1242722"/>
                    <a:pt x="294800" y="1384474"/>
                  </a:cubicBezTo>
                  <a:cubicBezTo>
                    <a:pt x="260571" y="1525308"/>
                    <a:pt x="340540" y="1672694"/>
                    <a:pt x="317517" y="1815794"/>
                  </a:cubicBezTo>
                  <a:cubicBezTo>
                    <a:pt x="305821" y="1888538"/>
                    <a:pt x="268409" y="1954117"/>
                    <a:pt x="232404" y="2018350"/>
                  </a:cubicBezTo>
                  <a:cubicBezTo>
                    <a:pt x="124023" y="2211660"/>
                    <a:pt x="20296" y="2415501"/>
                    <a:pt x="2294" y="2636366"/>
                  </a:cubicBezTo>
                  <a:cubicBezTo>
                    <a:pt x="-15647" y="2857230"/>
                    <a:pt x="71608" y="3100444"/>
                    <a:pt x="266020" y="3206804"/>
                  </a:cubicBezTo>
                  <a:cubicBezTo>
                    <a:pt x="320640" y="3236686"/>
                    <a:pt x="385423" y="3258301"/>
                    <a:pt x="416958" y="3311940"/>
                  </a:cubicBezTo>
                  <a:cubicBezTo>
                    <a:pt x="450390" y="3368641"/>
                    <a:pt x="434348" y="3440344"/>
                    <a:pt x="442920" y="3505617"/>
                  </a:cubicBezTo>
                  <a:cubicBezTo>
                    <a:pt x="462392" y="3653615"/>
                    <a:pt x="605614" y="3752995"/>
                    <a:pt x="745468" y="3805165"/>
                  </a:cubicBezTo>
                  <a:cubicBezTo>
                    <a:pt x="1056650" y="3921077"/>
                    <a:pt x="1404632" y="3896891"/>
                    <a:pt x="1725917" y="3812942"/>
                  </a:cubicBezTo>
                  <a:cubicBezTo>
                    <a:pt x="1857872" y="3778468"/>
                    <a:pt x="1993563" y="3730217"/>
                    <a:pt x="2084186" y="3628326"/>
                  </a:cubicBezTo>
                  <a:cubicBezTo>
                    <a:pt x="2174810" y="3526436"/>
                    <a:pt x="2201813" y="3356517"/>
                    <a:pt x="2109537" y="3256096"/>
                  </a:cubicBezTo>
                  <a:cubicBezTo>
                    <a:pt x="2151174" y="3301347"/>
                    <a:pt x="2367569" y="2840514"/>
                    <a:pt x="2377121" y="2785466"/>
                  </a:cubicBezTo>
                  <a:cubicBezTo>
                    <a:pt x="2410492" y="2593136"/>
                    <a:pt x="2368610" y="2334430"/>
                    <a:pt x="2251534" y="2176696"/>
                  </a:cubicBezTo>
                  <a:cubicBezTo>
                    <a:pt x="2191281" y="2095502"/>
                    <a:pt x="2108740" y="2034086"/>
                    <a:pt x="2036732" y="1963118"/>
                  </a:cubicBezTo>
                  <a:cubicBezTo>
                    <a:pt x="1847096" y="1776115"/>
                    <a:pt x="1893326" y="1611829"/>
                    <a:pt x="1927861" y="1378229"/>
                  </a:cubicBezTo>
                  <a:cubicBezTo>
                    <a:pt x="1946230" y="1253989"/>
                    <a:pt x="1852117" y="1144445"/>
                    <a:pt x="1766269" y="1052780"/>
                  </a:cubicBezTo>
                  <a:cubicBezTo>
                    <a:pt x="1571857" y="845203"/>
                    <a:pt x="1634559" y="633462"/>
                    <a:pt x="1559672" y="381186"/>
                  </a:cubicBezTo>
                  <a:close/>
                </a:path>
              </a:pathLst>
            </a:custGeom>
            <a:solidFill>
              <a:srgbClr val="F8E688"/>
            </a:solidFill>
            <a:ln w="6122" cap="flat">
              <a:noFill/>
              <a:prstDash val="solid"/>
              <a:miter/>
            </a:ln>
          </p:spPr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2D52989B-7975-4586-E167-00355FA03545}"/>
                </a:ext>
              </a:extLst>
            </p:cNvPr>
            <p:cNvSpPr/>
            <p:nvPr/>
          </p:nvSpPr>
          <p:spPr>
            <a:xfrm>
              <a:off x="1126329" y="4725563"/>
              <a:ext cx="413733" cy="149790"/>
            </a:xfrm>
            <a:custGeom>
              <a:avLst/>
              <a:gdLst>
                <a:gd name="csX0" fmla="*/ 39605 w 413733"/>
                <a:gd name="csY0" fmla="*/ 0 h 149790"/>
                <a:gd name="csX1" fmla="*/ 49 w 413733"/>
                <a:gd name="csY1" fmla="*/ 95461 h 149790"/>
                <a:gd name="csX2" fmla="*/ 26379 w 413733"/>
                <a:gd name="csY2" fmla="*/ 143467 h 149790"/>
                <a:gd name="csX3" fmla="*/ 54607 w 413733"/>
                <a:gd name="csY3" fmla="*/ 136303 h 149790"/>
                <a:gd name="csX4" fmla="*/ 159559 w 413733"/>
                <a:gd name="csY4" fmla="*/ 42495 h 149790"/>
                <a:gd name="csX5" fmla="*/ 158947 w 413733"/>
                <a:gd name="csY5" fmla="*/ 128036 h 149790"/>
                <a:gd name="csX6" fmla="*/ 250428 w 413733"/>
                <a:gd name="csY6" fmla="*/ 135629 h 149790"/>
                <a:gd name="csX7" fmla="*/ 307680 w 413733"/>
                <a:gd name="csY7" fmla="*/ 52537 h 149790"/>
                <a:gd name="csX8" fmla="*/ 319191 w 413733"/>
                <a:gd name="csY8" fmla="*/ 107218 h 149790"/>
                <a:gd name="csX9" fmla="*/ 379199 w 413733"/>
                <a:gd name="csY9" fmla="*/ 99992 h 149790"/>
                <a:gd name="csX10" fmla="*/ 413734 w 413733"/>
                <a:gd name="csY10" fmla="*/ 47026 h 149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13733" h="149790">
                  <a:moveTo>
                    <a:pt x="39605" y="0"/>
                  </a:moveTo>
                  <a:cubicBezTo>
                    <a:pt x="15664" y="25779"/>
                    <a:pt x="1335" y="60314"/>
                    <a:pt x="49" y="95461"/>
                  </a:cubicBezTo>
                  <a:cubicBezTo>
                    <a:pt x="-685" y="115422"/>
                    <a:pt x="6724" y="140038"/>
                    <a:pt x="26379" y="143467"/>
                  </a:cubicBezTo>
                  <a:cubicBezTo>
                    <a:pt x="36115" y="145182"/>
                    <a:pt x="45851" y="140895"/>
                    <a:pt x="54607" y="136303"/>
                  </a:cubicBezTo>
                  <a:cubicBezTo>
                    <a:pt x="96490" y="114137"/>
                    <a:pt x="132862" y="81684"/>
                    <a:pt x="159559" y="42495"/>
                  </a:cubicBezTo>
                  <a:cubicBezTo>
                    <a:pt x="150497" y="70662"/>
                    <a:pt x="142108" y="103727"/>
                    <a:pt x="158947" y="128036"/>
                  </a:cubicBezTo>
                  <a:cubicBezTo>
                    <a:pt x="178357" y="156019"/>
                    <a:pt x="222628" y="155285"/>
                    <a:pt x="250428" y="135629"/>
                  </a:cubicBezTo>
                  <a:cubicBezTo>
                    <a:pt x="278227" y="115974"/>
                    <a:pt x="293535" y="83521"/>
                    <a:pt x="307680" y="52537"/>
                  </a:cubicBezTo>
                  <a:cubicBezTo>
                    <a:pt x="293229" y="68274"/>
                    <a:pt x="300638" y="96563"/>
                    <a:pt x="319191" y="107218"/>
                  </a:cubicBezTo>
                  <a:cubicBezTo>
                    <a:pt x="337745" y="117872"/>
                    <a:pt x="362299" y="113035"/>
                    <a:pt x="379199" y="99992"/>
                  </a:cubicBezTo>
                  <a:cubicBezTo>
                    <a:pt x="396099" y="86950"/>
                    <a:pt x="406508" y="67111"/>
                    <a:pt x="413734" y="47026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A1968A76-A5B5-7A07-C34B-F907A8BB2547}"/>
                </a:ext>
              </a:extLst>
            </p:cNvPr>
            <p:cNvSpPr/>
            <p:nvPr/>
          </p:nvSpPr>
          <p:spPr>
            <a:xfrm>
              <a:off x="1928519" y="5632533"/>
              <a:ext cx="246320" cy="116682"/>
            </a:xfrm>
            <a:custGeom>
              <a:avLst/>
              <a:gdLst>
                <a:gd name="csX0" fmla="*/ 228702 w 246320"/>
                <a:gd name="csY0" fmla="*/ 0 h 116682"/>
                <a:gd name="csX1" fmla="*/ 242847 w 246320"/>
                <a:gd name="csY1" fmla="*/ 80459 h 116682"/>
                <a:gd name="csX2" fmla="*/ 233172 w 246320"/>
                <a:gd name="csY2" fmla="*/ 101523 h 116682"/>
                <a:gd name="csX3" fmla="*/ 166551 w 246320"/>
                <a:gd name="csY3" fmla="*/ 107830 h 116682"/>
                <a:gd name="csX4" fmla="*/ 119648 w 246320"/>
                <a:gd name="csY4" fmla="*/ 52659 h 116682"/>
                <a:gd name="csX5" fmla="*/ 101890 w 246320"/>
                <a:gd name="csY5" fmla="*/ 104829 h 116682"/>
                <a:gd name="csX6" fmla="*/ 60497 w 246320"/>
                <a:gd name="csY6" fmla="*/ 103482 h 116682"/>
                <a:gd name="csX7" fmla="*/ 0 w 246320"/>
                <a:gd name="csY7" fmla="*/ 35392 h 116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6320" h="116682">
                  <a:moveTo>
                    <a:pt x="228702" y="0"/>
                  </a:moveTo>
                  <a:cubicBezTo>
                    <a:pt x="245663" y="24677"/>
                    <a:pt x="250378" y="51496"/>
                    <a:pt x="242847" y="80459"/>
                  </a:cubicBezTo>
                  <a:cubicBezTo>
                    <a:pt x="240887" y="87991"/>
                    <a:pt x="238009" y="95461"/>
                    <a:pt x="233172" y="101523"/>
                  </a:cubicBezTo>
                  <a:cubicBezTo>
                    <a:pt x="217986" y="120627"/>
                    <a:pt x="187432" y="120444"/>
                    <a:pt x="166551" y="107830"/>
                  </a:cubicBezTo>
                  <a:cubicBezTo>
                    <a:pt x="145671" y="95216"/>
                    <a:pt x="132261" y="73540"/>
                    <a:pt x="119648" y="52659"/>
                  </a:cubicBezTo>
                  <a:cubicBezTo>
                    <a:pt x="115116" y="70968"/>
                    <a:pt x="117260" y="93808"/>
                    <a:pt x="101890" y="104829"/>
                  </a:cubicBezTo>
                  <a:cubicBezTo>
                    <a:pt x="90073" y="113279"/>
                    <a:pt x="73601" y="109728"/>
                    <a:pt x="60497" y="103482"/>
                  </a:cubicBezTo>
                  <a:cubicBezTo>
                    <a:pt x="32392" y="89950"/>
                    <a:pt x="10103" y="64845"/>
                    <a:pt x="0" y="35392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EC4C649C-4152-C968-8BC0-1620916975B0}"/>
                </a:ext>
              </a:extLst>
            </p:cNvPr>
            <p:cNvSpPr/>
            <p:nvPr/>
          </p:nvSpPr>
          <p:spPr>
            <a:xfrm>
              <a:off x="2575258" y="4280528"/>
              <a:ext cx="187855" cy="107586"/>
            </a:xfrm>
            <a:custGeom>
              <a:avLst/>
              <a:gdLst>
                <a:gd name="csX0" fmla="*/ 485 w 187855"/>
                <a:gd name="csY0" fmla="*/ 3735 h 107586"/>
                <a:gd name="csX1" fmla="*/ 18671 w 187855"/>
                <a:gd name="csY1" fmla="*/ 81194 h 107586"/>
                <a:gd name="csX2" fmla="*/ 55288 w 187855"/>
                <a:gd name="csY2" fmla="*/ 107585 h 107586"/>
                <a:gd name="csX3" fmla="*/ 91537 w 187855"/>
                <a:gd name="csY3" fmla="*/ 77275 h 107586"/>
                <a:gd name="csX4" fmla="*/ 100599 w 187855"/>
                <a:gd name="csY4" fmla="*/ 27738 h 107586"/>
                <a:gd name="csX5" fmla="*/ 119030 w 187855"/>
                <a:gd name="csY5" fmla="*/ 75009 h 107586"/>
                <a:gd name="csX6" fmla="*/ 135257 w 187855"/>
                <a:gd name="csY6" fmla="*/ 96808 h 107586"/>
                <a:gd name="csX7" fmla="*/ 171751 w 187855"/>
                <a:gd name="csY7" fmla="*/ 72193 h 107586"/>
                <a:gd name="csX8" fmla="*/ 187855 w 187855"/>
                <a:gd name="csY8" fmla="*/ 0 h 107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7855" h="107586">
                  <a:moveTo>
                    <a:pt x="485" y="3735"/>
                  </a:moveTo>
                  <a:cubicBezTo>
                    <a:pt x="-1903" y="30616"/>
                    <a:pt x="4588" y="58171"/>
                    <a:pt x="18671" y="81194"/>
                  </a:cubicBezTo>
                  <a:cubicBezTo>
                    <a:pt x="26876" y="94604"/>
                    <a:pt x="39551" y="107401"/>
                    <a:pt x="55288" y="107585"/>
                  </a:cubicBezTo>
                  <a:cubicBezTo>
                    <a:pt x="72127" y="107768"/>
                    <a:pt x="85781" y="93073"/>
                    <a:pt x="91537" y="77275"/>
                  </a:cubicBezTo>
                  <a:cubicBezTo>
                    <a:pt x="97293" y="61477"/>
                    <a:pt x="97415" y="44271"/>
                    <a:pt x="100599" y="27738"/>
                  </a:cubicBezTo>
                  <a:cubicBezTo>
                    <a:pt x="106723" y="43475"/>
                    <a:pt x="112907" y="59211"/>
                    <a:pt x="119030" y="75009"/>
                  </a:cubicBezTo>
                  <a:cubicBezTo>
                    <a:pt x="122398" y="83704"/>
                    <a:pt x="126623" y="93256"/>
                    <a:pt x="135257" y="96808"/>
                  </a:cubicBezTo>
                  <a:cubicBezTo>
                    <a:pt x="150320" y="103115"/>
                    <a:pt x="164954" y="87011"/>
                    <a:pt x="171751" y="72193"/>
                  </a:cubicBezTo>
                  <a:cubicBezTo>
                    <a:pt x="182038" y="49598"/>
                    <a:pt x="187549" y="24860"/>
                    <a:pt x="187855" y="0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</p:grpSp>
      <p:grpSp>
        <p:nvGrpSpPr>
          <p:cNvPr id="31" name="그래픽 7">
            <a:extLst>
              <a:ext uri="{FF2B5EF4-FFF2-40B4-BE49-F238E27FC236}">
                <a16:creationId xmlns:a16="http://schemas.microsoft.com/office/drawing/2014/main" id="{A2D42489-6A58-ADFB-AC5E-32CA2CCCBD18}"/>
              </a:ext>
            </a:extLst>
          </p:cNvPr>
          <p:cNvGrpSpPr/>
          <p:nvPr/>
        </p:nvGrpSpPr>
        <p:grpSpPr>
          <a:xfrm>
            <a:off x="11426933" y="4860602"/>
            <a:ext cx="648204" cy="1647554"/>
            <a:chOff x="849476" y="5828618"/>
            <a:chExt cx="648204" cy="1647554"/>
          </a:xfrm>
        </p:grpSpPr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DBE59837-FE02-E986-9370-C96150CC3A93}"/>
                </a:ext>
              </a:extLst>
            </p:cNvPr>
            <p:cNvSpPr/>
            <p:nvPr/>
          </p:nvSpPr>
          <p:spPr>
            <a:xfrm>
              <a:off x="1083209" y="6561915"/>
              <a:ext cx="155897" cy="914257"/>
            </a:xfrm>
            <a:custGeom>
              <a:avLst/>
              <a:gdLst>
                <a:gd name="csX0" fmla="*/ 155897 w 155897"/>
                <a:gd name="csY0" fmla="*/ 914257 h 914257"/>
                <a:gd name="csX1" fmla="*/ 0 w 155897"/>
                <a:gd name="csY1" fmla="*/ 914257 h 914257"/>
                <a:gd name="csX2" fmla="*/ 46536 w 155897"/>
                <a:gd name="csY2" fmla="*/ 0 h 914257"/>
                <a:gd name="csX3" fmla="*/ 126567 w 155897"/>
                <a:gd name="csY3" fmla="*/ 0 h 914257"/>
                <a:gd name="csX4" fmla="*/ 155897 w 155897"/>
                <a:gd name="csY4" fmla="*/ 914257 h 914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5897" h="914257">
                  <a:moveTo>
                    <a:pt x="155897" y="914257"/>
                  </a:moveTo>
                  <a:lnTo>
                    <a:pt x="0" y="914257"/>
                  </a:lnTo>
                  <a:lnTo>
                    <a:pt x="46536" y="0"/>
                  </a:lnTo>
                  <a:lnTo>
                    <a:pt x="126567" y="0"/>
                  </a:lnTo>
                  <a:lnTo>
                    <a:pt x="155897" y="914257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0108ED4B-8C42-9F41-0BFF-1888974848C6}"/>
                </a:ext>
              </a:extLst>
            </p:cNvPr>
            <p:cNvSpPr/>
            <p:nvPr/>
          </p:nvSpPr>
          <p:spPr>
            <a:xfrm>
              <a:off x="849476" y="5828618"/>
              <a:ext cx="648204" cy="1108978"/>
            </a:xfrm>
            <a:custGeom>
              <a:avLst/>
              <a:gdLst>
                <a:gd name="csX0" fmla="*/ 392631 w 648204"/>
                <a:gd name="csY0" fmla="*/ 73521 h 1108978"/>
                <a:gd name="csX1" fmla="*/ 360300 w 648204"/>
                <a:gd name="csY1" fmla="*/ 28454 h 1108978"/>
                <a:gd name="csX2" fmla="*/ 181747 w 648204"/>
                <a:gd name="csY2" fmla="*/ 115036 h 1108978"/>
                <a:gd name="csX3" fmla="*/ 172869 w 648204"/>
                <a:gd name="csY3" fmla="*/ 236827 h 1108978"/>
                <a:gd name="csX4" fmla="*/ 78938 w 648204"/>
                <a:gd name="csY4" fmla="*/ 390030 h 1108978"/>
                <a:gd name="csX5" fmla="*/ 65957 w 648204"/>
                <a:gd name="csY5" fmla="*/ 557928 h 1108978"/>
                <a:gd name="csX6" fmla="*/ 132149 w 648204"/>
                <a:gd name="csY6" fmla="*/ 633734 h 1108978"/>
                <a:gd name="csX7" fmla="*/ 127740 w 648204"/>
                <a:gd name="csY7" fmla="*/ 668269 h 1108978"/>
                <a:gd name="csX8" fmla="*/ 32096 w 648204"/>
                <a:gd name="csY8" fmla="*/ 846026 h 1108978"/>
                <a:gd name="csX9" fmla="*/ 20707 w 648204"/>
                <a:gd name="csY9" fmla="*/ 1038601 h 1108978"/>
                <a:gd name="csX10" fmla="*/ 172440 w 648204"/>
                <a:gd name="csY10" fmla="*/ 1108895 h 1108978"/>
                <a:gd name="csX11" fmla="*/ 345788 w 648204"/>
                <a:gd name="csY11" fmla="*/ 1093526 h 1108978"/>
                <a:gd name="csX12" fmla="*/ 539465 w 648204"/>
                <a:gd name="csY12" fmla="*/ 1081463 h 1108978"/>
                <a:gd name="csX13" fmla="*/ 629415 w 648204"/>
                <a:gd name="csY13" fmla="*/ 1016496 h 1108978"/>
                <a:gd name="csX14" fmla="*/ 646622 w 648204"/>
                <a:gd name="csY14" fmla="*/ 902971 h 1108978"/>
                <a:gd name="csX15" fmla="*/ 601738 w 648204"/>
                <a:gd name="csY15" fmla="*/ 777629 h 1108978"/>
                <a:gd name="csX16" fmla="*/ 536649 w 648204"/>
                <a:gd name="csY16" fmla="*/ 725704 h 1108978"/>
                <a:gd name="csX17" fmla="*/ 480621 w 648204"/>
                <a:gd name="csY17" fmla="*/ 665146 h 1108978"/>
                <a:gd name="csX18" fmla="*/ 550671 w 648204"/>
                <a:gd name="csY18" fmla="*/ 540294 h 1108978"/>
                <a:gd name="csX19" fmla="*/ 443698 w 648204"/>
                <a:gd name="csY19" fmla="*/ 278955 h 1108978"/>
                <a:gd name="csX20" fmla="*/ 414919 w 648204"/>
                <a:gd name="csY20" fmla="*/ 148285 h 1108978"/>
                <a:gd name="csX21" fmla="*/ 392508 w 648204"/>
                <a:gd name="csY21" fmla="*/ 73521 h 1108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48204" h="1108978">
                  <a:moveTo>
                    <a:pt x="392631" y="73521"/>
                  </a:moveTo>
                  <a:cubicBezTo>
                    <a:pt x="384548" y="56682"/>
                    <a:pt x="374077" y="41252"/>
                    <a:pt x="360300" y="28454"/>
                  </a:cubicBezTo>
                  <a:cubicBezTo>
                    <a:pt x="284923" y="-41473"/>
                    <a:pt x="190013" y="29066"/>
                    <a:pt x="181747" y="115036"/>
                  </a:cubicBezTo>
                  <a:cubicBezTo>
                    <a:pt x="177828" y="155633"/>
                    <a:pt x="183094" y="197332"/>
                    <a:pt x="172869" y="236827"/>
                  </a:cubicBezTo>
                  <a:cubicBezTo>
                    <a:pt x="157805" y="295181"/>
                    <a:pt x="111943" y="339574"/>
                    <a:pt x="78938" y="390030"/>
                  </a:cubicBezTo>
                  <a:cubicBezTo>
                    <a:pt x="45934" y="440485"/>
                    <a:pt x="27136" y="511882"/>
                    <a:pt x="65957" y="557928"/>
                  </a:cubicBezTo>
                  <a:cubicBezTo>
                    <a:pt x="88062" y="584136"/>
                    <a:pt x="126883" y="599872"/>
                    <a:pt x="132149" y="633734"/>
                  </a:cubicBezTo>
                  <a:cubicBezTo>
                    <a:pt x="133986" y="645306"/>
                    <a:pt x="131231" y="657063"/>
                    <a:pt x="127740" y="668269"/>
                  </a:cubicBezTo>
                  <a:cubicBezTo>
                    <a:pt x="107656" y="732624"/>
                    <a:pt x="63202" y="786202"/>
                    <a:pt x="32096" y="846026"/>
                  </a:cubicBezTo>
                  <a:cubicBezTo>
                    <a:pt x="929" y="905850"/>
                    <a:pt x="-15726" y="981900"/>
                    <a:pt x="20707" y="1038601"/>
                  </a:cubicBezTo>
                  <a:cubicBezTo>
                    <a:pt x="52057" y="1087464"/>
                    <a:pt x="114392" y="1107670"/>
                    <a:pt x="172440" y="1108895"/>
                  </a:cubicBezTo>
                  <a:cubicBezTo>
                    <a:pt x="230488" y="1110181"/>
                    <a:pt x="287801" y="1096220"/>
                    <a:pt x="345788" y="1093526"/>
                  </a:cubicBezTo>
                  <a:cubicBezTo>
                    <a:pt x="408918" y="1090587"/>
                    <a:pt x="478172" y="1098914"/>
                    <a:pt x="539465" y="1081463"/>
                  </a:cubicBezTo>
                  <a:cubicBezTo>
                    <a:pt x="575960" y="1071115"/>
                    <a:pt x="610433" y="1049316"/>
                    <a:pt x="629415" y="1016496"/>
                  </a:cubicBezTo>
                  <a:cubicBezTo>
                    <a:pt x="648887" y="982818"/>
                    <a:pt x="650234" y="941731"/>
                    <a:pt x="646622" y="902971"/>
                  </a:cubicBezTo>
                  <a:cubicBezTo>
                    <a:pt x="642458" y="858027"/>
                    <a:pt x="631436" y="811613"/>
                    <a:pt x="601738" y="777629"/>
                  </a:cubicBezTo>
                  <a:cubicBezTo>
                    <a:pt x="583430" y="756688"/>
                    <a:pt x="559243" y="741870"/>
                    <a:pt x="536649" y="725704"/>
                  </a:cubicBezTo>
                  <a:cubicBezTo>
                    <a:pt x="513993" y="709478"/>
                    <a:pt x="491888" y="690618"/>
                    <a:pt x="480621" y="665146"/>
                  </a:cubicBezTo>
                  <a:cubicBezTo>
                    <a:pt x="448168" y="591851"/>
                    <a:pt x="525749" y="588606"/>
                    <a:pt x="550671" y="540294"/>
                  </a:cubicBezTo>
                  <a:cubicBezTo>
                    <a:pt x="603269" y="438464"/>
                    <a:pt x="478662" y="361924"/>
                    <a:pt x="443698" y="278955"/>
                  </a:cubicBezTo>
                  <a:cubicBezTo>
                    <a:pt x="426308" y="237745"/>
                    <a:pt x="422879" y="192311"/>
                    <a:pt x="414919" y="148285"/>
                  </a:cubicBezTo>
                  <a:cubicBezTo>
                    <a:pt x="410327" y="122752"/>
                    <a:pt x="403652" y="96789"/>
                    <a:pt x="392508" y="73521"/>
                  </a:cubicBezTo>
                  <a:close/>
                </a:path>
              </a:pathLst>
            </a:custGeom>
            <a:solidFill>
              <a:srgbClr val="B6E084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34" name="그래픽 7">
              <a:extLst>
                <a:ext uri="{FF2B5EF4-FFF2-40B4-BE49-F238E27FC236}">
                  <a16:creationId xmlns:a16="http://schemas.microsoft.com/office/drawing/2014/main" id="{A3E3B609-5A2A-2B53-82E2-E79560300F8B}"/>
                </a:ext>
              </a:extLst>
            </p:cNvPr>
            <p:cNvGrpSpPr/>
            <p:nvPr/>
          </p:nvGrpSpPr>
          <p:grpSpPr>
            <a:xfrm>
              <a:off x="973540" y="6066363"/>
              <a:ext cx="310480" cy="641161"/>
              <a:chOff x="973540" y="6066363"/>
              <a:chExt cx="310480" cy="641161"/>
            </a:xfrm>
            <a:noFill/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6FECB453-87D1-A090-1861-00C27511C7EA}"/>
                  </a:ext>
                </a:extLst>
              </p:cNvPr>
              <p:cNvSpPr/>
              <p:nvPr/>
            </p:nvSpPr>
            <p:spPr>
              <a:xfrm>
                <a:off x="973540" y="6662887"/>
                <a:ext cx="139183" cy="44637"/>
              </a:xfrm>
              <a:custGeom>
                <a:avLst/>
                <a:gdLst>
                  <a:gd name="csX0" fmla="*/ 9861 w 139183"/>
                  <a:gd name="csY0" fmla="*/ 0 h 44637"/>
                  <a:gd name="csX1" fmla="*/ 370 w 139183"/>
                  <a:gd name="csY1" fmla="*/ 28595 h 44637"/>
                  <a:gd name="csX2" fmla="*/ 2391 w 139183"/>
                  <a:gd name="csY2" fmla="*/ 33861 h 44637"/>
                  <a:gd name="csX3" fmla="*/ 15311 w 139183"/>
                  <a:gd name="csY3" fmla="*/ 34596 h 44637"/>
                  <a:gd name="csX4" fmla="*/ 40783 w 139183"/>
                  <a:gd name="csY4" fmla="*/ 12308 h 44637"/>
                  <a:gd name="csX5" fmla="*/ 41090 w 139183"/>
                  <a:gd name="csY5" fmla="*/ 33555 h 44637"/>
                  <a:gd name="csX6" fmla="*/ 45560 w 139183"/>
                  <a:gd name="csY6" fmla="*/ 42617 h 44637"/>
                  <a:gd name="csX7" fmla="*/ 57194 w 139183"/>
                  <a:gd name="csY7" fmla="*/ 43965 h 44637"/>
                  <a:gd name="csX8" fmla="*/ 92280 w 139183"/>
                  <a:gd name="csY8" fmla="*/ 7838 h 44637"/>
                  <a:gd name="csX9" fmla="*/ 92280 w 139183"/>
                  <a:gd name="csY9" fmla="*/ 34229 h 44637"/>
                  <a:gd name="csX10" fmla="*/ 93627 w 139183"/>
                  <a:gd name="csY10" fmla="*/ 38576 h 44637"/>
                  <a:gd name="csX11" fmla="*/ 99015 w 139183"/>
                  <a:gd name="csY11" fmla="*/ 40168 h 44637"/>
                  <a:gd name="csX12" fmla="*/ 139183 w 139183"/>
                  <a:gd name="csY12" fmla="*/ 6613 h 446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39183" h="44637">
                    <a:moveTo>
                      <a:pt x="9861" y="0"/>
                    </a:moveTo>
                    <a:cubicBezTo>
                      <a:pt x="2391" y="7287"/>
                      <a:pt x="-1222" y="18308"/>
                      <a:pt x="370" y="28595"/>
                    </a:cubicBezTo>
                    <a:cubicBezTo>
                      <a:pt x="676" y="30493"/>
                      <a:pt x="1166" y="32392"/>
                      <a:pt x="2391" y="33861"/>
                    </a:cubicBezTo>
                    <a:cubicBezTo>
                      <a:pt x="5391" y="37351"/>
                      <a:pt x="11025" y="36372"/>
                      <a:pt x="15311" y="34596"/>
                    </a:cubicBezTo>
                    <a:cubicBezTo>
                      <a:pt x="25843" y="30065"/>
                      <a:pt x="34905" y="22166"/>
                      <a:pt x="40783" y="12308"/>
                    </a:cubicBezTo>
                    <a:cubicBezTo>
                      <a:pt x="39620" y="19349"/>
                      <a:pt x="39742" y="26575"/>
                      <a:pt x="41090" y="33555"/>
                    </a:cubicBezTo>
                    <a:cubicBezTo>
                      <a:pt x="41763" y="36923"/>
                      <a:pt x="42865" y="40474"/>
                      <a:pt x="45560" y="42617"/>
                    </a:cubicBezTo>
                    <a:cubicBezTo>
                      <a:pt x="48744" y="45128"/>
                      <a:pt x="53275" y="44944"/>
                      <a:pt x="57194" y="43965"/>
                    </a:cubicBezTo>
                    <a:cubicBezTo>
                      <a:pt x="73910" y="39556"/>
                      <a:pt x="83952" y="23023"/>
                      <a:pt x="92280" y="7838"/>
                    </a:cubicBezTo>
                    <a:cubicBezTo>
                      <a:pt x="91545" y="16594"/>
                      <a:pt x="91545" y="25472"/>
                      <a:pt x="92280" y="34229"/>
                    </a:cubicBezTo>
                    <a:cubicBezTo>
                      <a:pt x="92402" y="35759"/>
                      <a:pt x="92586" y="37413"/>
                      <a:pt x="93627" y="38576"/>
                    </a:cubicBezTo>
                    <a:cubicBezTo>
                      <a:pt x="94913" y="40046"/>
                      <a:pt x="97056" y="40230"/>
                      <a:pt x="99015" y="40168"/>
                    </a:cubicBezTo>
                    <a:cubicBezTo>
                      <a:pt x="117875" y="39801"/>
                      <a:pt x="135448" y="25105"/>
                      <a:pt x="139183" y="6613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DAC3D253-E7D5-0F99-7C8F-6ECCC572F3BA}"/>
                  </a:ext>
                </a:extLst>
              </p:cNvPr>
              <p:cNvSpPr/>
              <p:nvPr/>
            </p:nvSpPr>
            <p:spPr>
              <a:xfrm>
                <a:off x="1185590" y="6329600"/>
                <a:ext cx="98430" cy="31428"/>
              </a:xfrm>
              <a:custGeom>
                <a:avLst/>
                <a:gdLst>
                  <a:gd name="csX0" fmla="*/ 91481 w 98430"/>
                  <a:gd name="csY0" fmla="*/ 0 h 31428"/>
                  <a:gd name="csX1" fmla="*/ 98155 w 98430"/>
                  <a:gd name="csY1" fmla="*/ 20207 h 31428"/>
                  <a:gd name="csX2" fmla="*/ 96747 w 98430"/>
                  <a:gd name="csY2" fmla="*/ 23880 h 31428"/>
                  <a:gd name="csX3" fmla="*/ 87623 w 98430"/>
                  <a:gd name="csY3" fmla="*/ 24370 h 31428"/>
                  <a:gd name="csX4" fmla="*/ 69621 w 98430"/>
                  <a:gd name="csY4" fmla="*/ 8634 h 31428"/>
                  <a:gd name="csX5" fmla="*/ 69376 w 98430"/>
                  <a:gd name="csY5" fmla="*/ 23636 h 31428"/>
                  <a:gd name="csX6" fmla="*/ 66192 w 98430"/>
                  <a:gd name="csY6" fmla="*/ 30004 h 31428"/>
                  <a:gd name="csX7" fmla="*/ 57987 w 98430"/>
                  <a:gd name="csY7" fmla="*/ 30922 h 31428"/>
                  <a:gd name="csX8" fmla="*/ 33188 w 98430"/>
                  <a:gd name="csY8" fmla="*/ 5388 h 31428"/>
                  <a:gd name="csX9" fmla="*/ 33188 w 98430"/>
                  <a:gd name="csY9" fmla="*/ 24064 h 31428"/>
                  <a:gd name="csX10" fmla="*/ 32208 w 98430"/>
                  <a:gd name="csY10" fmla="*/ 27126 h 31428"/>
                  <a:gd name="csX11" fmla="*/ 28412 w 98430"/>
                  <a:gd name="csY11" fmla="*/ 28289 h 31428"/>
                  <a:gd name="csX12" fmla="*/ 0 w 98430"/>
                  <a:gd name="csY12" fmla="*/ 4592 h 314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98430" h="31428">
                    <a:moveTo>
                      <a:pt x="91481" y="0"/>
                    </a:moveTo>
                    <a:cubicBezTo>
                      <a:pt x="96747" y="5143"/>
                      <a:pt x="99319" y="12920"/>
                      <a:pt x="98155" y="20207"/>
                    </a:cubicBezTo>
                    <a:cubicBezTo>
                      <a:pt x="97971" y="21553"/>
                      <a:pt x="97604" y="22901"/>
                      <a:pt x="96747" y="23880"/>
                    </a:cubicBezTo>
                    <a:cubicBezTo>
                      <a:pt x="94604" y="26391"/>
                      <a:pt x="90624" y="25656"/>
                      <a:pt x="87623" y="24370"/>
                    </a:cubicBezTo>
                    <a:cubicBezTo>
                      <a:pt x="80153" y="21186"/>
                      <a:pt x="73785" y="15614"/>
                      <a:pt x="69621" y="8634"/>
                    </a:cubicBezTo>
                    <a:cubicBezTo>
                      <a:pt x="70478" y="13593"/>
                      <a:pt x="70356" y="18737"/>
                      <a:pt x="69376" y="23636"/>
                    </a:cubicBezTo>
                    <a:cubicBezTo>
                      <a:pt x="68886" y="26024"/>
                      <a:pt x="68090" y="28534"/>
                      <a:pt x="66192" y="30004"/>
                    </a:cubicBezTo>
                    <a:cubicBezTo>
                      <a:pt x="63926" y="31779"/>
                      <a:pt x="60742" y="31657"/>
                      <a:pt x="57987" y="30922"/>
                    </a:cubicBezTo>
                    <a:cubicBezTo>
                      <a:pt x="46169" y="27799"/>
                      <a:pt x="39066" y="16104"/>
                      <a:pt x="33188" y="5388"/>
                    </a:cubicBezTo>
                    <a:cubicBezTo>
                      <a:pt x="33739" y="11573"/>
                      <a:pt x="33739" y="17818"/>
                      <a:pt x="33188" y="24064"/>
                    </a:cubicBezTo>
                    <a:cubicBezTo>
                      <a:pt x="33127" y="25166"/>
                      <a:pt x="32943" y="26330"/>
                      <a:pt x="32208" y="27126"/>
                    </a:cubicBezTo>
                    <a:cubicBezTo>
                      <a:pt x="31290" y="28167"/>
                      <a:pt x="29759" y="28289"/>
                      <a:pt x="28412" y="28289"/>
                    </a:cubicBezTo>
                    <a:cubicBezTo>
                      <a:pt x="15063" y="28044"/>
                      <a:pt x="2633" y="17635"/>
                      <a:pt x="0" y="4592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AAF7EA8F-F370-A06D-CDA8-C9EC5256F9DA}"/>
                  </a:ext>
                </a:extLst>
              </p:cNvPr>
              <p:cNvSpPr/>
              <p:nvPr/>
            </p:nvSpPr>
            <p:spPr>
              <a:xfrm>
                <a:off x="1094105" y="6066363"/>
                <a:ext cx="87688" cy="64329"/>
              </a:xfrm>
              <a:custGeom>
                <a:avLst/>
                <a:gdLst>
                  <a:gd name="csX0" fmla="*/ 6434 w 87688"/>
                  <a:gd name="csY0" fmla="*/ 0 h 64329"/>
                  <a:gd name="csX1" fmla="*/ 5393 w 87688"/>
                  <a:gd name="csY1" fmla="*/ 60253 h 64329"/>
                  <a:gd name="csX2" fmla="*/ 38948 w 87688"/>
                  <a:gd name="csY2" fmla="*/ 13839 h 64329"/>
                  <a:gd name="csX3" fmla="*/ 44397 w 87688"/>
                  <a:gd name="csY3" fmla="*/ 55844 h 64329"/>
                  <a:gd name="csX4" fmla="*/ 48990 w 87688"/>
                  <a:gd name="csY4" fmla="*/ 63069 h 64329"/>
                  <a:gd name="csX5" fmla="*/ 64971 w 87688"/>
                  <a:gd name="csY5" fmla="*/ 58171 h 64329"/>
                  <a:gd name="csX6" fmla="*/ 87689 w 87688"/>
                  <a:gd name="csY6" fmla="*/ 3735 h 643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7688" h="64329">
                    <a:moveTo>
                      <a:pt x="6434" y="0"/>
                    </a:moveTo>
                    <a:cubicBezTo>
                      <a:pt x="-1772" y="18921"/>
                      <a:pt x="-2139" y="41087"/>
                      <a:pt x="5393" y="60253"/>
                    </a:cubicBezTo>
                    <a:cubicBezTo>
                      <a:pt x="22660" y="50762"/>
                      <a:pt x="35335" y="33249"/>
                      <a:pt x="38948" y="13839"/>
                    </a:cubicBezTo>
                    <a:cubicBezTo>
                      <a:pt x="37784" y="28044"/>
                      <a:pt x="39683" y="42434"/>
                      <a:pt x="44397" y="55844"/>
                    </a:cubicBezTo>
                    <a:cubicBezTo>
                      <a:pt x="45377" y="58599"/>
                      <a:pt x="46602" y="61477"/>
                      <a:pt x="48990" y="63069"/>
                    </a:cubicBezTo>
                    <a:cubicBezTo>
                      <a:pt x="54011" y="66437"/>
                      <a:pt x="60685" y="62457"/>
                      <a:pt x="64971" y="58171"/>
                    </a:cubicBezTo>
                    <a:cubicBezTo>
                      <a:pt x="79239" y="43904"/>
                      <a:pt x="87566" y="23881"/>
                      <a:pt x="87689" y="3735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</p:grpSp>
      </p:grpSp>
      <p:grpSp>
        <p:nvGrpSpPr>
          <p:cNvPr id="223" name="그래픽 7">
            <a:extLst>
              <a:ext uri="{FF2B5EF4-FFF2-40B4-BE49-F238E27FC236}">
                <a16:creationId xmlns:a16="http://schemas.microsoft.com/office/drawing/2014/main" id="{B806A76B-21AE-34E0-3139-7184508B10AF}"/>
              </a:ext>
            </a:extLst>
          </p:cNvPr>
          <p:cNvGrpSpPr/>
          <p:nvPr/>
        </p:nvGrpSpPr>
        <p:grpSpPr>
          <a:xfrm>
            <a:off x="8708055" y="5958864"/>
            <a:ext cx="1023679" cy="475038"/>
            <a:chOff x="4814818" y="7152315"/>
            <a:chExt cx="1023679" cy="475038"/>
          </a:xfrm>
        </p:grpSpPr>
        <p:sp>
          <p:nvSpPr>
            <p:cNvPr id="224" name="자유형: 도형 223">
              <a:extLst>
                <a:ext uri="{FF2B5EF4-FFF2-40B4-BE49-F238E27FC236}">
                  <a16:creationId xmlns:a16="http://schemas.microsoft.com/office/drawing/2014/main" id="{1B5A6699-D2F5-85C1-2F2E-36DBDD3D2AF2}"/>
                </a:ext>
              </a:extLst>
            </p:cNvPr>
            <p:cNvSpPr/>
            <p:nvPr/>
          </p:nvSpPr>
          <p:spPr>
            <a:xfrm>
              <a:off x="4814818" y="7193294"/>
              <a:ext cx="1023679" cy="434059"/>
            </a:xfrm>
            <a:custGeom>
              <a:avLst/>
              <a:gdLst>
                <a:gd name="csX0" fmla="*/ 1023679 w 1023679"/>
                <a:gd name="csY0" fmla="*/ 434060 h 434059"/>
                <a:gd name="csX1" fmla="*/ 0 w 1023679"/>
                <a:gd name="csY1" fmla="*/ 434060 h 434059"/>
                <a:gd name="csX2" fmla="*/ 193432 w 1023679"/>
                <a:gd name="csY2" fmla="*/ 212339 h 434059"/>
                <a:gd name="csX3" fmla="*/ 396295 w 1023679"/>
                <a:gd name="csY3" fmla="*/ 259487 h 434059"/>
                <a:gd name="csX4" fmla="*/ 651020 w 1023679"/>
                <a:gd name="csY4" fmla="*/ 4761 h 434059"/>
                <a:gd name="csX5" fmla="*/ 863312 w 1023679"/>
                <a:gd name="csY5" fmla="*/ 292553 h 434059"/>
                <a:gd name="csX6" fmla="*/ 1023679 w 1023679"/>
                <a:gd name="csY6" fmla="*/ 434060 h 434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23679" h="434059">
                  <a:moveTo>
                    <a:pt x="1023679" y="434060"/>
                  </a:moveTo>
                  <a:lnTo>
                    <a:pt x="0" y="434060"/>
                  </a:lnTo>
                  <a:cubicBezTo>
                    <a:pt x="0" y="434060"/>
                    <a:pt x="51864" y="217054"/>
                    <a:pt x="193432" y="212339"/>
                  </a:cubicBezTo>
                  <a:cubicBezTo>
                    <a:pt x="335001" y="207624"/>
                    <a:pt x="363290" y="301983"/>
                    <a:pt x="396295" y="259487"/>
                  </a:cubicBezTo>
                  <a:cubicBezTo>
                    <a:pt x="429299" y="217054"/>
                    <a:pt x="467079" y="-37734"/>
                    <a:pt x="651020" y="4761"/>
                  </a:cubicBezTo>
                  <a:cubicBezTo>
                    <a:pt x="835023" y="47195"/>
                    <a:pt x="844453" y="283123"/>
                    <a:pt x="863312" y="292553"/>
                  </a:cubicBezTo>
                  <a:cubicBezTo>
                    <a:pt x="882172" y="301983"/>
                    <a:pt x="981245" y="311412"/>
                    <a:pt x="1023679" y="434060"/>
                  </a:cubicBezTo>
                  <a:close/>
                </a:path>
              </a:pathLst>
            </a:custGeom>
            <a:solidFill>
              <a:srgbClr val="93CA82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25" name="그래픽 7">
              <a:extLst>
                <a:ext uri="{FF2B5EF4-FFF2-40B4-BE49-F238E27FC236}">
                  <a16:creationId xmlns:a16="http://schemas.microsoft.com/office/drawing/2014/main" id="{1377EF22-6BB3-4628-6CDF-B83DD52D55ED}"/>
                </a:ext>
              </a:extLst>
            </p:cNvPr>
            <p:cNvGrpSpPr/>
            <p:nvPr/>
          </p:nvGrpSpPr>
          <p:grpSpPr>
            <a:xfrm>
              <a:off x="5281530" y="7152315"/>
              <a:ext cx="278300" cy="309344"/>
              <a:chOff x="5281530" y="7152315"/>
              <a:chExt cx="278300" cy="309344"/>
            </a:xfrm>
            <a:solidFill>
              <a:srgbClr val="EAE080"/>
            </a:solidFill>
          </p:grpSpPr>
          <p:sp>
            <p:nvSpPr>
              <p:cNvPr id="226" name="타원 225">
                <a:extLst>
                  <a:ext uri="{FF2B5EF4-FFF2-40B4-BE49-F238E27FC236}">
                    <a16:creationId xmlns:a16="http://schemas.microsoft.com/office/drawing/2014/main" id="{BB1CACD1-FD3E-8092-1E0A-B8275E2D55CD}"/>
                  </a:ext>
                </a:extLst>
              </p:cNvPr>
              <p:cNvSpPr/>
              <p:nvPr/>
            </p:nvSpPr>
            <p:spPr>
              <a:xfrm>
                <a:off x="5407484" y="7152315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7" name="타원 226">
                <a:extLst>
                  <a:ext uri="{FF2B5EF4-FFF2-40B4-BE49-F238E27FC236}">
                    <a16:creationId xmlns:a16="http://schemas.microsoft.com/office/drawing/2014/main" id="{2432E5E5-B4AA-5D53-29EE-F467A9177AF0}"/>
                  </a:ext>
                </a:extLst>
              </p:cNvPr>
              <p:cNvSpPr/>
              <p:nvPr/>
            </p:nvSpPr>
            <p:spPr>
              <a:xfrm>
                <a:off x="5281530" y="7423574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8" name="타원 227">
                <a:extLst>
                  <a:ext uri="{FF2B5EF4-FFF2-40B4-BE49-F238E27FC236}">
                    <a16:creationId xmlns:a16="http://schemas.microsoft.com/office/drawing/2014/main" id="{8CABB786-964A-9461-9EE7-212A15FAC06F}"/>
                  </a:ext>
                </a:extLst>
              </p:cNvPr>
              <p:cNvSpPr/>
              <p:nvPr/>
            </p:nvSpPr>
            <p:spPr>
              <a:xfrm>
                <a:off x="5497373" y="7241285"/>
                <a:ext cx="62456" cy="6245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E15893BA-D440-E0D1-CA78-A0361F4667F7}"/>
              </a:ext>
            </a:extLst>
          </p:cNvPr>
          <p:cNvSpPr/>
          <p:nvPr/>
        </p:nvSpPr>
        <p:spPr>
          <a:xfrm>
            <a:off x="114566" y="5816744"/>
            <a:ext cx="1891847" cy="613446"/>
          </a:xfrm>
          <a:custGeom>
            <a:avLst/>
            <a:gdLst>
              <a:gd name="csX0" fmla="*/ 409092 w 1891847"/>
              <a:gd name="csY0" fmla="*/ 612321 h 613446"/>
              <a:gd name="csX1" fmla="*/ 724499 w 1891847"/>
              <a:gd name="csY1" fmla="*/ 609627 h 613446"/>
              <a:gd name="csX2" fmla="*/ 1526946 w 1891847"/>
              <a:gd name="csY2" fmla="*/ 609505 h 613446"/>
              <a:gd name="csX3" fmla="*/ 1884542 w 1891847"/>
              <a:gd name="csY3" fmla="*/ 609382 h 613446"/>
              <a:gd name="csX4" fmla="*/ 1865988 w 1891847"/>
              <a:gd name="csY4" fmla="*/ 508716 h 613446"/>
              <a:gd name="csX5" fmla="*/ 1587076 w 1891847"/>
              <a:gd name="csY5" fmla="*/ 349635 h 613446"/>
              <a:gd name="csX6" fmla="*/ 1429771 w 1891847"/>
              <a:gd name="csY6" fmla="*/ 421399 h 613446"/>
              <a:gd name="csX7" fmla="*/ 1336575 w 1891847"/>
              <a:gd name="csY7" fmla="*/ 339165 h 613446"/>
              <a:gd name="csX8" fmla="*/ 1212519 w 1891847"/>
              <a:gd name="csY8" fmla="*/ 347186 h 613446"/>
              <a:gd name="csX9" fmla="*/ 1167758 w 1891847"/>
              <a:gd name="csY9" fmla="*/ 185839 h 613446"/>
              <a:gd name="csX10" fmla="*/ 775505 w 1891847"/>
              <a:gd name="csY10" fmla="*/ 0 h 613446"/>
              <a:gd name="csX11" fmla="*/ 628915 w 1891847"/>
              <a:gd name="csY11" fmla="*/ 21860 h 613446"/>
              <a:gd name="csX12" fmla="*/ 505839 w 1891847"/>
              <a:gd name="csY12" fmla="*/ 128098 h 613446"/>
              <a:gd name="csX13" fmla="*/ 446566 w 1891847"/>
              <a:gd name="csY13" fmla="*/ 201209 h 613446"/>
              <a:gd name="csX14" fmla="*/ 297711 w 1891847"/>
              <a:gd name="csY14" fmla="*/ 194779 h 613446"/>
              <a:gd name="csX15" fmla="*/ 184186 w 1891847"/>
              <a:gd name="csY15" fmla="*/ 215292 h 613446"/>
              <a:gd name="csX16" fmla="*/ 37107 w 1891847"/>
              <a:gd name="csY16" fmla="*/ 383680 h 613446"/>
              <a:gd name="csX17" fmla="*/ 0 w 1891847"/>
              <a:gd name="csY17" fmla="*/ 610056 h 613446"/>
              <a:gd name="csX18" fmla="*/ 409153 w 1891847"/>
              <a:gd name="csY18" fmla="*/ 612382 h 613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891847" h="613446">
                <a:moveTo>
                  <a:pt x="409092" y="612321"/>
                </a:moveTo>
                <a:cubicBezTo>
                  <a:pt x="514166" y="611219"/>
                  <a:pt x="619241" y="609627"/>
                  <a:pt x="724499" y="609627"/>
                </a:cubicBezTo>
                <a:cubicBezTo>
                  <a:pt x="991961" y="609627"/>
                  <a:pt x="1259484" y="609627"/>
                  <a:pt x="1526946" y="609505"/>
                </a:cubicBezTo>
                <a:cubicBezTo>
                  <a:pt x="1646165" y="609505"/>
                  <a:pt x="1765323" y="609443"/>
                  <a:pt x="1884542" y="609382"/>
                </a:cubicBezTo>
                <a:cubicBezTo>
                  <a:pt x="1907687" y="609382"/>
                  <a:pt x="1868682" y="513064"/>
                  <a:pt x="1865988" y="508716"/>
                </a:cubicBezTo>
                <a:cubicBezTo>
                  <a:pt x="1809716" y="417603"/>
                  <a:pt x="1696253" y="341798"/>
                  <a:pt x="1587076" y="349635"/>
                </a:cubicBezTo>
                <a:cubicBezTo>
                  <a:pt x="1528354" y="353860"/>
                  <a:pt x="1471408" y="379823"/>
                  <a:pt x="1429771" y="421399"/>
                </a:cubicBezTo>
                <a:cubicBezTo>
                  <a:pt x="1411095" y="383190"/>
                  <a:pt x="1376805" y="352881"/>
                  <a:pt x="1336575" y="339165"/>
                </a:cubicBezTo>
                <a:cubicBezTo>
                  <a:pt x="1296346" y="325387"/>
                  <a:pt x="1250666" y="328388"/>
                  <a:pt x="1212519" y="347186"/>
                </a:cubicBezTo>
                <a:cubicBezTo>
                  <a:pt x="1213499" y="303405"/>
                  <a:pt x="1189740" y="224110"/>
                  <a:pt x="1167758" y="185839"/>
                </a:cubicBezTo>
                <a:cubicBezTo>
                  <a:pt x="1081605" y="36004"/>
                  <a:pt x="945608" y="184"/>
                  <a:pt x="775505" y="0"/>
                </a:cubicBezTo>
                <a:cubicBezTo>
                  <a:pt x="725785" y="0"/>
                  <a:pt x="674717" y="2449"/>
                  <a:pt x="628915" y="21860"/>
                </a:cubicBezTo>
                <a:cubicBezTo>
                  <a:pt x="578460" y="43291"/>
                  <a:pt x="538292" y="83888"/>
                  <a:pt x="505839" y="128098"/>
                </a:cubicBezTo>
                <a:cubicBezTo>
                  <a:pt x="485816" y="155407"/>
                  <a:pt x="478774" y="188717"/>
                  <a:pt x="446566" y="201209"/>
                </a:cubicBezTo>
                <a:cubicBezTo>
                  <a:pt x="411847" y="214680"/>
                  <a:pt x="336899" y="193249"/>
                  <a:pt x="297711" y="194779"/>
                </a:cubicBezTo>
                <a:cubicBezTo>
                  <a:pt x="259073" y="196249"/>
                  <a:pt x="219946" y="200657"/>
                  <a:pt x="184186" y="215292"/>
                </a:cubicBezTo>
                <a:cubicBezTo>
                  <a:pt x="113157" y="244377"/>
                  <a:pt x="63314" y="311549"/>
                  <a:pt x="37107" y="383680"/>
                </a:cubicBezTo>
                <a:cubicBezTo>
                  <a:pt x="10961" y="455812"/>
                  <a:pt x="5327" y="533515"/>
                  <a:pt x="0" y="610056"/>
                </a:cubicBezTo>
                <a:cubicBezTo>
                  <a:pt x="136670" y="614464"/>
                  <a:pt x="272912" y="613791"/>
                  <a:pt x="409153" y="612382"/>
                </a:cubicBezTo>
                <a:close/>
              </a:path>
            </a:pathLst>
          </a:custGeom>
          <a:solidFill>
            <a:srgbClr val="75A07A"/>
          </a:solidFill>
          <a:ln w="6122" cap="flat">
            <a:noFill/>
            <a:prstDash val="solid"/>
            <a:miter/>
          </a:ln>
        </p:spPr>
      </p:sp>
      <p:grpSp>
        <p:nvGrpSpPr>
          <p:cNvPr id="559" name="그래픽 336">
            <a:extLst>
              <a:ext uri="{FF2B5EF4-FFF2-40B4-BE49-F238E27FC236}">
                <a16:creationId xmlns:a16="http://schemas.microsoft.com/office/drawing/2014/main" id="{8E0C0B89-B716-07D9-8F21-C419946D3A42}"/>
              </a:ext>
            </a:extLst>
          </p:cNvPr>
          <p:cNvGrpSpPr/>
          <p:nvPr/>
        </p:nvGrpSpPr>
        <p:grpSpPr>
          <a:xfrm>
            <a:off x="9967611" y="5791081"/>
            <a:ext cx="551067" cy="345807"/>
            <a:chOff x="3573666" y="5007809"/>
            <a:chExt cx="800118" cy="509385"/>
          </a:xfrm>
        </p:grpSpPr>
        <p:sp>
          <p:nvSpPr>
            <p:cNvPr id="560" name="자유형: 도형 559">
              <a:extLst>
                <a:ext uri="{FF2B5EF4-FFF2-40B4-BE49-F238E27FC236}">
                  <a16:creationId xmlns:a16="http://schemas.microsoft.com/office/drawing/2014/main" id="{F3E52EB5-F454-2A38-876E-830E9EF449AC}"/>
                </a:ext>
              </a:extLst>
            </p:cNvPr>
            <p:cNvSpPr/>
            <p:nvPr/>
          </p:nvSpPr>
          <p:spPr>
            <a:xfrm>
              <a:off x="3986465" y="5041299"/>
              <a:ext cx="288578" cy="233874"/>
            </a:xfrm>
            <a:custGeom>
              <a:avLst/>
              <a:gdLst>
                <a:gd name="csX0" fmla="*/ 156719 w 288578"/>
                <a:gd name="csY0" fmla="*/ 7658 h 233874"/>
                <a:gd name="csX1" fmla="*/ 268039 w 288578"/>
                <a:gd name="csY1" fmla="*/ 71584 h 233874"/>
                <a:gd name="csX2" fmla="*/ 281693 w 288578"/>
                <a:gd name="csY2" fmla="*/ 160494 h 233874"/>
                <a:gd name="csX3" fmla="*/ 258670 w 288578"/>
                <a:gd name="csY3" fmla="*/ 199927 h 233874"/>
                <a:gd name="csX4" fmla="*/ 196642 w 288578"/>
                <a:gd name="csY4" fmla="*/ 233176 h 233874"/>
                <a:gd name="csX5" fmla="*/ 194866 w 288578"/>
                <a:gd name="csY5" fmla="*/ 199866 h 233874"/>
                <a:gd name="csX6" fmla="*/ 47480 w 288578"/>
                <a:gd name="csY6" fmla="*/ 87811 h 233874"/>
                <a:gd name="csX7" fmla="*/ 11782 w 288578"/>
                <a:gd name="csY7" fmla="*/ 17945 h 233874"/>
                <a:gd name="csX8" fmla="*/ 156657 w 288578"/>
                <a:gd name="csY8" fmla="*/ 7597 h 233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8578" h="233874">
                  <a:moveTo>
                    <a:pt x="156719" y="7658"/>
                  </a:moveTo>
                  <a:cubicBezTo>
                    <a:pt x="203255" y="19353"/>
                    <a:pt x="241403" y="31722"/>
                    <a:pt x="268039" y="71584"/>
                  </a:cubicBezTo>
                  <a:cubicBezTo>
                    <a:pt x="285551" y="97792"/>
                    <a:pt x="296389" y="132633"/>
                    <a:pt x="281693" y="160494"/>
                  </a:cubicBezTo>
                  <a:cubicBezTo>
                    <a:pt x="276060" y="171148"/>
                    <a:pt x="267365" y="191538"/>
                    <a:pt x="258670" y="199927"/>
                  </a:cubicBezTo>
                  <a:cubicBezTo>
                    <a:pt x="245505" y="212602"/>
                    <a:pt x="214154" y="238442"/>
                    <a:pt x="196642" y="233176"/>
                  </a:cubicBezTo>
                  <a:cubicBezTo>
                    <a:pt x="190702" y="231400"/>
                    <a:pt x="199826" y="203601"/>
                    <a:pt x="194866" y="199866"/>
                  </a:cubicBezTo>
                  <a:cubicBezTo>
                    <a:pt x="145758" y="162514"/>
                    <a:pt x="96589" y="125163"/>
                    <a:pt x="47480" y="87811"/>
                  </a:cubicBezTo>
                  <a:cubicBezTo>
                    <a:pt x="23967" y="69931"/>
                    <a:pt x="-21528" y="43907"/>
                    <a:pt x="11782" y="17945"/>
                  </a:cubicBezTo>
                  <a:cubicBezTo>
                    <a:pt x="43562" y="-6793"/>
                    <a:pt x="120285" y="-1527"/>
                    <a:pt x="156657" y="7597"/>
                  </a:cubicBezTo>
                  <a:close/>
                </a:path>
              </a:pathLst>
            </a:custGeom>
            <a:solidFill>
              <a:srgbClr val="200027"/>
            </a:solidFill>
            <a:ln w="6122" cap="flat">
              <a:noFill/>
              <a:prstDash val="solid"/>
              <a:miter/>
            </a:ln>
          </p:spPr>
        </p:sp>
        <p:sp>
          <p:nvSpPr>
            <p:cNvPr id="561" name="자유형: 도형 560">
              <a:extLst>
                <a:ext uri="{FF2B5EF4-FFF2-40B4-BE49-F238E27FC236}">
                  <a16:creationId xmlns:a16="http://schemas.microsoft.com/office/drawing/2014/main" id="{A0A9E822-2E26-88FB-FDB2-7C4D7B8EC032}"/>
                </a:ext>
              </a:extLst>
            </p:cNvPr>
            <p:cNvSpPr/>
            <p:nvPr/>
          </p:nvSpPr>
          <p:spPr>
            <a:xfrm>
              <a:off x="3573666" y="5033139"/>
              <a:ext cx="660450" cy="484055"/>
            </a:xfrm>
            <a:custGeom>
              <a:avLst/>
              <a:gdLst>
                <a:gd name="csX0" fmla="*/ 660447 w 660450"/>
                <a:gd name="csY0" fmla="*/ 226456 h 484055"/>
                <a:gd name="csX1" fmla="*/ 538595 w 660450"/>
                <a:gd name="csY1" fmla="*/ 408928 h 484055"/>
                <a:gd name="csX2" fmla="*/ 186878 w 660450"/>
                <a:gd name="csY2" fmla="*/ 477569 h 484055"/>
                <a:gd name="csX3" fmla="*/ 95887 w 660450"/>
                <a:gd name="csY3" fmla="*/ 448300 h 484055"/>
                <a:gd name="csX4" fmla="*/ 4529 w 660450"/>
                <a:gd name="csY4" fmla="*/ 313651 h 484055"/>
                <a:gd name="csX5" fmla="*/ 14509 w 660450"/>
                <a:gd name="csY5" fmla="*/ 186839 h 484055"/>
                <a:gd name="csX6" fmla="*/ 18489 w 660450"/>
                <a:gd name="csY6" fmla="*/ 177103 h 484055"/>
                <a:gd name="csX7" fmla="*/ 120012 w 660450"/>
                <a:gd name="csY7" fmla="*/ 60150 h 484055"/>
                <a:gd name="csX8" fmla="*/ 255213 w 660450"/>
                <a:gd name="csY8" fmla="*/ 6939 h 484055"/>
                <a:gd name="csX9" fmla="*/ 260418 w 660450"/>
                <a:gd name="csY9" fmla="*/ 6082 h 484055"/>
                <a:gd name="csX10" fmla="*/ 502897 w 660450"/>
                <a:gd name="csY10" fmla="*/ 44352 h 484055"/>
                <a:gd name="csX11" fmla="*/ 660447 w 660450"/>
                <a:gd name="csY11" fmla="*/ 226456 h 484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60450" h="484055">
                  <a:moveTo>
                    <a:pt x="660447" y="226456"/>
                  </a:moveTo>
                  <a:cubicBezTo>
                    <a:pt x="660019" y="284198"/>
                    <a:pt x="618932" y="360126"/>
                    <a:pt x="538595" y="408928"/>
                  </a:cubicBezTo>
                  <a:cubicBezTo>
                    <a:pt x="434378" y="472242"/>
                    <a:pt x="307322" y="497041"/>
                    <a:pt x="186878" y="477569"/>
                  </a:cubicBezTo>
                  <a:cubicBezTo>
                    <a:pt x="155221" y="472426"/>
                    <a:pt x="123686" y="464160"/>
                    <a:pt x="95887" y="448300"/>
                  </a:cubicBezTo>
                  <a:cubicBezTo>
                    <a:pt x="46595" y="420195"/>
                    <a:pt x="15550" y="369372"/>
                    <a:pt x="4529" y="313651"/>
                  </a:cubicBezTo>
                  <a:cubicBezTo>
                    <a:pt x="-3799" y="271584"/>
                    <a:pt x="-737" y="226824"/>
                    <a:pt x="14509" y="186839"/>
                  </a:cubicBezTo>
                  <a:cubicBezTo>
                    <a:pt x="15795" y="183533"/>
                    <a:pt x="17081" y="180348"/>
                    <a:pt x="18489" y="177103"/>
                  </a:cubicBezTo>
                  <a:cubicBezTo>
                    <a:pt x="39798" y="128852"/>
                    <a:pt x="76048" y="89296"/>
                    <a:pt x="120012" y="60150"/>
                  </a:cubicBezTo>
                  <a:cubicBezTo>
                    <a:pt x="160426" y="33330"/>
                    <a:pt x="207329" y="15144"/>
                    <a:pt x="255213" y="6939"/>
                  </a:cubicBezTo>
                  <a:cubicBezTo>
                    <a:pt x="256927" y="6633"/>
                    <a:pt x="258703" y="6327"/>
                    <a:pt x="260418" y="6082"/>
                  </a:cubicBezTo>
                  <a:cubicBezTo>
                    <a:pt x="362124" y="-9839"/>
                    <a:pt x="407130" y="6388"/>
                    <a:pt x="502897" y="44352"/>
                  </a:cubicBezTo>
                  <a:cubicBezTo>
                    <a:pt x="571783" y="71661"/>
                    <a:pt x="661121" y="146671"/>
                    <a:pt x="660447" y="226456"/>
                  </a:cubicBezTo>
                  <a:close/>
                </a:path>
              </a:pathLst>
            </a:custGeom>
            <a:solidFill>
              <a:srgbClr val="B94C58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562" name="그래픽 336">
              <a:extLst>
                <a:ext uri="{FF2B5EF4-FFF2-40B4-BE49-F238E27FC236}">
                  <a16:creationId xmlns:a16="http://schemas.microsoft.com/office/drawing/2014/main" id="{27976D49-2E06-6F58-1416-796DECD12DC4}"/>
                </a:ext>
              </a:extLst>
            </p:cNvPr>
            <p:cNvGrpSpPr/>
            <p:nvPr/>
          </p:nvGrpSpPr>
          <p:grpSpPr>
            <a:xfrm>
              <a:off x="3573666" y="5040140"/>
              <a:ext cx="637948" cy="433717"/>
              <a:chOff x="3573666" y="5040140"/>
              <a:chExt cx="637948" cy="433717"/>
            </a:xfrm>
            <a:solidFill>
              <a:srgbClr val="392627"/>
            </a:solidFill>
          </p:grpSpPr>
          <p:sp>
            <p:nvSpPr>
              <p:cNvPr id="563" name="자유형: 도형 562">
                <a:extLst>
                  <a:ext uri="{FF2B5EF4-FFF2-40B4-BE49-F238E27FC236}">
                    <a16:creationId xmlns:a16="http://schemas.microsoft.com/office/drawing/2014/main" id="{2B25831E-AE82-B79E-0CDE-3DE35913C1AE}"/>
                  </a:ext>
                </a:extLst>
              </p:cNvPr>
              <p:cNvSpPr/>
              <p:nvPr/>
            </p:nvSpPr>
            <p:spPr>
              <a:xfrm>
                <a:off x="3742752" y="5317379"/>
                <a:ext cx="194507" cy="156478"/>
              </a:xfrm>
              <a:custGeom>
                <a:avLst/>
                <a:gdLst>
                  <a:gd name="csX0" fmla="*/ 53491 w 194507"/>
                  <a:gd name="csY0" fmla="*/ 10307 h 156478"/>
                  <a:gd name="csX1" fmla="*/ 4566 w 194507"/>
                  <a:gd name="csY1" fmla="*/ 65477 h 156478"/>
                  <a:gd name="csX2" fmla="*/ 18160 w 194507"/>
                  <a:gd name="csY2" fmla="*/ 137731 h 156478"/>
                  <a:gd name="csX3" fmla="*/ 69227 w 194507"/>
                  <a:gd name="csY3" fmla="*/ 155672 h 156478"/>
                  <a:gd name="csX4" fmla="*/ 159483 w 194507"/>
                  <a:gd name="csY4" fmla="*/ 137303 h 156478"/>
                  <a:gd name="csX5" fmla="*/ 191324 w 194507"/>
                  <a:gd name="csY5" fmla="*/ 56047 h 156478"/>
                  <a:gd name="csX6" fmla="*/ 53491 w 194507"/>
                  <a:gd name="csY6" fmla="*/ 10307 h 156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4507" h="156478">
                    <a:moveTo>
                      <a:pt x="53491" y="10307"/>
                    </a:moveTo>
                    <a:cubicBezTo>
                      <a:pt x="30835" y="21390"/>
                      <a:pt x="12894" y="41658"/>
                      <a:pt x="4566" y="65477"/>
                    </a:cubicBezTo>
                    <a:cubicBezTo>
                      <a:pt x="-4006" y="89970"/>
                      <a:pt x="-1067" y="120280"/>
                      <a:pt x="18160" y="137731"/>
                    </a:cubicBezTo>
                    <a:cubicBezTo>
                      <a:pt x="31753" y="150100"/>
                      <a:pt x="50919" y="154080"/>
                      <a:pt x="69227" y="155672"/>
                    </a:cubicBezTo>
                    <a:cubicBezTo>
                      <a:pt x="100394" y="158366"/>
                      <a:pt x="133521" y="154815"/>
                      <a:pt x="159483" y="137303"/>
                    </a:cubicBezTo>
                    <a:cubicBezTo>
                      <a:pt x="185446" y="119790"/>
                      <a:pt x="201734" y="85561"/>
                      <a:pt x="191324" y="56047"/>
                    </a:cubicBezTo>
                    <a:cubicBezTo>
                      <a:pt x="172465" y="2531"/>
                      <a:pt x="100149" y="-12533"/>
                      <a:pt x="53491" y="1030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4" name="자유형: 도형 563">
                <a:extLst>
                  <a:ext uri="{FF2B5EF4-FFF2-40B4-BE49-F238E27FC236}">
                    <a16:creationId xmlns:a16="http://schemas.microsoft.com/office/drawing/2014/main" id="{6ACB6556-B0A5-7CB1-927C-C38659AF1260}"/>
                  </a:ext>
                </a:extLst>
              </p:cNvPr>
              <p:cNvSpPr/>
              <p:nvPr/>
            </p:nvSpPr>
            <p:spPr>
              <a:xfrm>
                <a:off x="4088398" y="5192580"/>
                <a:ext cx="123216" cy="124759"/>
              </a:xfrm>
              <a:custGeom>
                <a:avLst/>
                <a:gdLst>
                  <a:gd name="csX0" fmla="*/ 42845 w 123216"/>
                  <a:gd name="csY0" fmla="*/ 3457 h 124759"/>
                  <a:gd name="csX1" fmla="*/ 40028 w 123216"/>
                  <a:gd name="csY1" fmla="*/ 4559 h 124759"/>
                  <a:gd name="csX2" fmla="*/ 656 w 123216"/>
                  <a:gd name="csY2" fmla="*/ 56668 h 124759"/>
                  <a:gd name="csX3" fmla="*/ 13454 w 123216"/>
                  <a:gd name="csY3" fmla="*/ 102286 h 124759"/>
                  <a:gd name="csX4" fmla="*/ 28455 w 123216"/>
                  <a:gd name="csY4" fmla="*/ 115328 h 124759"/>
                  <a:gd name="csX5" fmla="*/ 70461 w 123216"/>
                  <a:gd name="csY5" fmla="*/ 124758 h 124759"/>
                  <a:gd name="csX6" fmla="*/ 119202 w 123216"/>
                  <a:gd name="csY6" fmla="*/ 92733 h 124759"/>
                  <a:gd name="csX7" fmla="*/ 117303 w 123216"/>
                  <a:gd name="csY7" fmla="*/ 30766 h 124759"/>
                  <a:gd name="csX8" fmla="*/ 42845 w 123216"/>
                  <a:gd name="csY8" fmla="*/ 3518 h 1247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23216" h="124759">
                    <a:moveTo>
                      <a:pt x="42845" y="3457"/>
                    </a:moveTo>
                    <a:cubicBezTo>
                      <a:pt x="41865" y="3825"/>
                      <a:pt x="40947" y="4192"/>
                      <a:pt x="40028" y="4559"/>
                    </a:cubicBezTo>
                    <a:cubicBezTo>
                      <a:pt x="16821" y="14356"/>
                      <a:pt x="3595" y="32420"/>
                      <a:pt x="656" y="56668"/>
                    </a:cubicBezTo>
                    <a:cubicBezTo>
                      <a:pt x="-1426" y="73935"/>
                      <a:pt x="1085" y="88753"/>
                      <a:pt x="13454" y="102286"/>
                    </a:cubicBezTo>
                    <a:cubicBezTo>
                      <a:pt x="17924" y="107184"/>
                      <a:pt x="23189" y="111287"/>
                      <a:pt x="28455" y="115328"/>
                    </a:cubicBezTo>
                    <a:cubicBezTo>
                      <a:pt x="38008" y="122676"/>
                      <a:pt x="58704" y="124819"/>
                      <a:pt x="70461" y="124758"/>
                    </a:cubicBezTo>
                    <a:cubicBezTo>
                      <a:pt x="91341" y="124697"/>
                      <a:pt x="113813" y="112879"/>
                      <a:pt x="119202" y="92733"/>
                    </a:cubicBezTo>
                    <a:cubicBezTo>
                      <a:pt x="124284" y="73874"/>
                      <a:pt x="125447" y="48953"/>
                      <a:pt x="117303" y="30766"/>
                    </a:cubicBezTo>
                    <a:cubicBezTo>
                      <a:pt x="105302" y="4131"/>
                      <a:pt x="69175" y="-6034"/>
                      <a:pt x="42845" y="3518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5" name="자유형: 도형 564">
                <a:extLst>
                  <a:ext uri="{FF2B5EF4-FFF2-40B4-BE49-F238E27FC236}">
                    <a16:creationId xmlns:a16="http://schemas.microsoft.com/office/drawing/2014/main" id="{85088C04-F884-8CB4-2E65-45B801F69C50}"/>
                  </a:ext>
                </a:extLst>
              </p:cNvPr>
              <p:cNvSpPr/>
              <p:nvPr/>
            </p:nvSpPr>
            <p:spPr>
              <a:xfrm>
                <a:off x="3836153" y="5087077"/>
                <a:ext cx="176392" cy="124826"/>
              </a:xfrm>
              <a:custGeom>
                <a:avLst/>
                <a:gdLst>
                  <a:gd name="csX0" fmla="*/ 13 w 176392"/>
                  <a:gd name="csY0" fmla="*/ 58565 h 124826"/>
                  <a:gd name="csX1" fmla="*/ 16117 w 176392"/>
                  <a:gd name="csY1" fmla="*/ 98244 h 124826"/>
                  <a:gd name="csX2" fmla="*/ 92167 w 176392"/>
                  <a:gd name="csY2" fmla="*/ 124635 h 124826"/>
                  <a:gd name="csX3" fmla="*/ 171830 w 176392"/>
                  <a:gd name="csY3" fmla="*/ 43441 h 124826"/>
                  <a:gd name="csX4" fmla="*/ 78145 w 176392"/>
                  <a:gd name="csY4" fmla="*/ 28 h 124826"/>
                  <a:gd name="csX5" fmla="*/ 34977 w 176392"/>
                  <a:gd name="csY5" fmla="*/ 8355 h 124826"/>
                  <a:gd name="csX6" fmla="*/ 13 w 176392"/>
                  <a:gd name="csY6" fmla="*/ 58627 h 1248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6392" h="124826">
                    <a:moveTo>
                      <a:pt x="13" y="58565"/>
                    </a:moveTo>
                    <a:cubicBezTo>
                      <a:pt x="-293" y="72037"/>
                      <a:pt x="4789" y="85998"/>
                      <a:pt x="16117" y="98244"/>
                    </a:cubicBezTo>
                    <a:cubicBezTo>
                      <a:pt x="34915" y="118634"/>
                      <a:pt x="64490" y="126166"/>
                      <a:pt x="92167" y="124635"/>
                    </a:cubicBezTo>
                    <a:cubicBezTo>
                      <a:pt x="134907" y="122247"/>
                      <a:pt x="193200" y="94937"/>
                      <a:pt x="171830" y="43441"/>
                    </a:cubicBezTo>
                    <a:cubicBezTo>
                      <a:pt x="157502" y="8845"/>
                      <a:pt x="111517" y="-585"/>
                      <a:pt x="78145" y="28"/>
                    </a:cubicBezTo>
                    <a:cubicBezTo>
                      <a:pt x="63388" y="273"/>
                      <a:pt x="48264" y="1865"/>
                      <a:pt x="34977" y="8355"/>
                    </a:cubicBezTo>
                    <a:cubicBezTo>
                      <a:pt x="13117" y="19010"/>
                      <a:pt x="442" y="38237"/>
                      <a:pt x="13" y="5862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6" name="자유형: 도형 565">
                <a:extLst>
                  <a:ext uri="{FF2B5EF4-FFF2-40B4-BE49-F238E27FC236}">
                    <a16:creationId xmlns:a16="http://schemas.microsoft.com/office/drawing/2014/main" id="{6294DFED-1D1B-0D8F-8F82-FE73113C8543}"/>
                  </a:ext>
                </a:extLst>
              </p:cNvPr>
              <p:cNvSpPr/>
              <p:nvPr/>
            </p:nvSpPr>
            <p:spPr>
              <a:xfrm>
                <a:off x="3693678" y="5040140"/>
                <a:ext cx="136604" cy="58070"/>
              </a:xfrm>
              <a:custGeom>
                <a:avLst/>
                <a:gdLst>
                  <a:gd name="csX0" fmla="*/ 111749 w 136604"/>
                  <a:gd name="csY0" fmla="*/ 39311 h 58070"/>
                  <a:gd name="csX1" fmla="*/ 0 w 136604"/>
                  <a:gd name="csY1" fmla="*/ 53211 h 58070"/>
                  <a:gd name="csX2" fmla="*/ 135201 w 136604"/>
                  <a:gd name="csY2" fmla="*/ 0 h 58070"/>
                  <a:gd name="csX3" fmla="*/ 136425 w 136604"/>
                  <a:gd name="csY3" fmla="*/ 5021 h 58070"/>
                  <a:gd name="csX4" fmla="*/ 111749 w 136604"/>
                  <a:gd name="csY4" fmla="*/ 39311 h 580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6604" h="58070">
                    <a:moveTo>
                      <a:pt x="111749" y="39311"/>
                    </a:moveTo>
                    <a:cubicBezTo>
                      <a:pt x="78071" y="57926"/>
                      <a:pt x="37229" y="62947"/>
                      <a:pt x="0" y="53211"/>
                    </a:cubicBezTo>
                    <a:cubicBezTo>
                      <a:pt x="40413" y="26391"/>
                      <a:pt x="87317" y="8205"/>
                      <a:pt x="135201" y="0"/>
                    </a:cubicBezTo>
                    <a:cubicBezTo>
                      <a:pt x="135752" y="1592"/>
                      <a:pt x="136242" y="3306"/>
                      <a:pt x="136425" y="5021"/>
                    </a:cubicBezTo>
                    <a:cubicBezTo>
                      <a:pt x="138323" y="19900"/>
                      <a:pt x="124852" y="32086"/>
                      <a:pt x="111749" y="39311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7" name="자유형: 도형 566">
                <a:extLst>
                  <a:ext uri="{FF2B5EF4-FFF2-40B4-BE49-F238E27FC236}">
                    <a16:creationId xmlns:a16="http://schemas.microsoft.com/office/drawing/2014/main" id="{CBFCE2F9-BA0F-F22E-C49D-A2713B089EA3}"/>
                  </a:ext>
                </a:extLst>
              </p:cNvPr>
              <p:cNvSpPr/>
              <p:nvPr/>
            </p:nvSpPr>
            <p:spPr>
              <a:xfrm>
                <a:off x="3573666" y="5219143"/>
                <a:ext cx="102654" cy="134681"/>
              </a:xfrm>
              <a:custGeom>
                <a:avLst/>
                <a:gdLst>
                  <a:gd name="csX0" fmla="*/ 101888 w 102654"/>
                  <a:gd name="csY0" fmla="*/ 83192 h 134681"/>
                  <a:gd name="csX1" fmla="*/ 63311 w 102654"/>
                  <a:gd name="csY1" fmla="*/ 131872 h 134681"/>
                  <a:gd name="csX2" fmla="*/ 4529 w 102654"/>
                  <a:gd name="csY2" fmla="*/ 127647 h 134681"/>
                  <a:gd name="csX3" fmla="*/ 14509 w 102654"/>
                  <a:gd name="csY3" fmla="*/ 835 h 134681"/>
                  <a:gd name="csX4" fmla="*/ 99132 w 102654"/>
                  <a:gd name="csY4" fmla="*/ 55332 h 134681"/>
                  <a:gd name="csX5" fmla="*/ 101888 w 102654"/>
                  <a:gd name="csY5" fmla="*/ 83192 h 1346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02654" h="134681">
                    <a:moveTo>
                      <a:pt x="101888" y="83192"/>
                    </a:moveTo>
                    <a:cubicBezTo>
                      <a:pt x="95642" y="116564"/>
                      <a:pt x="81987" y="124647"/>
                      <a:pt x="63311" y="131872"/>
                    </a:cubicBezTo>
                    <a:cubicBezTo>
                      <a:pt x="47820" y="137873"/>
                      <a:pt x="19898" y="133219"/>
                      <a:pt x="4529" y="127647"/>
                    </a:cubicBezTo>
                    <a:cubicBezTo>
                      <a:pt x="-3799" y="85581"/>
                      <a:pt x="-737" y="40820"/>
                      <a:pt x="14509" y="835"/>
                    </a:cubicBezTo>
                    <a:cubicBezTo>
                      <a:pt x="54310" y="-4492"/>
                      <a:pt x="85539" y="15898"/>
                      <a:pt x="99132" y="55332"/>
                    </a:cubicBezTo>
                    <a:cubicBezTo>
                      <a:pt x="102194" y="64272"/>
                      <a:pt x="103663" y="73885"/>
                      <a:pt x="101888" y="83192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568" name="자유형: 도형 567">
              <a:extLst>
                <a:ext uri="{FF2B5EF4-FFF2-40B4-BE49-F238E27FC236}">
                  <a16:creationId xmlns:a16="http://schemas.microsoft.com/office/drawing/2014/main" id="{58353290-1B73-BE5C-6FE8-87113A2F1369}"/>
                </a:ext>
              </a:extLst>
            </p:cNvPr>
            <p:cNvSpPr/>
            <p:nvPr/>
          </p:nvSpPr>
          <p:spPr>
            <a:xfrm>
              <a:off x="4220275" y="5076511"/>
              <a:ext cx="153509" cy="21676"/>
            </a:xfrm>
            <a:custGeom>
              <a:avLst/>
              <a:gdLst>
                <a:gd name="csX0" fmla="*/ 0 w 153509"/>
                <a:gd name="csY0" fmla="*/ 21676 h 21676"/>
                <a:gd name="csX1" fmla="*/ 153509 w 153509"/>
                <a:gd name="csY1" fmla="*/ 10532 h 21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3509" h="21676">
                  <a:moveTo>
                    <a:pt x="0" y="21676"/>
                  </a:moveTo>
                  <a:cubicBezTo>
                    <a:pt x="0" y="21676"/>
                    <a:pt x="81010" y="-18492"/>
                    <a:pt x="153509" y="10532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69" name="자유형: 도형 568">
              <a:extLst>
                <a:ext uri="{FF2B5EF4-FFF2-40B4-BE49-F238E27FC236}">
                  <a16:creationId xmlns:a16="http://schemas.microsoft.com/office/drawing/2014/main" id="{157D75EC-1059-3B56-E7B8-3ACD531FEA50}"/>
                </a:ext>
              </a:extLst>
            </p:cNvPr>
            <p:cNvSpPr/>
            <p:nvPr/>
          </p:nvSpPr>
          <p:spPr>
            <a:xfrm>
              <a:off x="4169820" y="5007809"/>
              <a:ext cx="50455" cy="68702"/>
            </a:xfrm>
            <a:custGeom>
              <a:avLst/>
              <a:gdLst>
                <a:gd name="csX0" fmla="*/ 0 w 50455"/>
                <a:gd name="csY0" fmla="*/ 68702 h 68702"/>
                <a:gd name="csX1" fmla="*/ 50455 w 50455"/>
                <a:gd name="csY1" fmla="*/ 0 h 68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0455" h="68702">
                  <a:moveTo>
                    <a:pt x="0" y="68702"/>
                  </a:moveTo>
                  <a:cubicBezTo>
                    <a:pt x="0" y="68702"/>
                    <a:pt x="49169" y="29330"/>
                    <a:pt x="50455" y="0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70" name="자유형: 도형 569">
              <a:extLst>
                <a:ext uri="{FF2B5EF4-FFF2-40B4-BE49-F238E27FC236}">
                  <a16:creationId xmlns:a16="http://schemas.microsoft.com/office/drawing/2014/main" id="{2F0378C3-9181-DACC-25B6-7113566DA54C}"/>
                </a:ext>
              </a:extLst>
            </p:cNvPr>
            <p:cNvSpPr/>
            <p:nvPr/>
          </p:nvSpPr>
          <p:spPr>
            <a:xfrm>
              <a:off x="3627993" y="5060014"/>
              <a:ext cx="412443" cy="390258"/>
            </a:xfrm>
            <a:custGeom>
              <a:avLst/>
              <a:gdLst>
                <a:gd name="csX0" fmla="*/ 412444 w 412443"/>
                <a:gd name="csY0" fmla="*/ 3394 h 390258"/>
                <a:gd name="csX1" fmla="*/ 76095 w 412443"/>
                <a:gd name="csY1" fmla="*/ 114531 h 390258"/>
                <a:gd name="csX2" fmla="*/ 13945 w 412443"/>
                <a:gd name="csY2" fmla="*/ 390259 h 3902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12443" h="390258">
                  <a:moveTo>
                    <a:pt x="412444" y="3394"/>
                  </a:moveTo>
                  <a:cubicBezTo>
                    <a:pt x="412444" y="3394"/>
                    <a:pt x="196110" y="-30284"/>
                    <a:pt x="76095" y="114531"/>
                  </a:cubicBezTo>
                  <a:cubicBezTo>
                    <a:pt x="-43920" y="259344"/>
                    <a:pt x="13945" y="390259"/>
                    <a:pt x="13945" y="390259"/>
                  </a:cubicBezTo>
                </a:path>
              </a:pathLst>
            </a:custGeom>
            <a:noFill/>
            <a:ln w="12245" cap="rnd">
              <a:solidFill>
                <a:srgbClr val="7B3448"/>
              </a:solidFill>
              <a:prstDash val="solid"/>
              <a:miter/>
            </a:ln>
          </p:spPr>
        </p:sp>
      </p:grpSp>
      <p:grpSp>
        <p:nvGrpSpPr>
          <p:cNvPr id="571" name="그래픽 336">
            <a:extLst>
              <a:ext uri="{FF2B5EF4-FFF2-40B4-BE49-F238E27FC236}">
                <a16:creationId xmlns:a16="http://schemas.microsoft.com/office/drawing/2014/main" id="{131BA9DF-D90F-12D6-F701-F0F0E68F71FE}"/>
              </a:ext>
            </a:extLst>
          </p:cNvPr>
          <p:cNvGrpSpPr/>
          <p:nvPr/>
        </p:nvGrpSpPr>
        <p:grpSpPr>
          <a:xfrm>
            <a:off x="1394436" y="6289268"/>
            <a:ext cx="1651786" cy="576406"/>
            <a:chOff x="6374711" y="5330502"/>
            <a:chExt cx="3520252" cy="1647404"/>
          </a:xfrm>
        </p:grpSpPr>
        <p:sp>
          <p:nvSpPr>
            <p:cNvPr id="572" name="자유형: 도형 571">
              <a:extLst>
                <a:ext uri="{FF2B5EF4-FFF2-40B4-BE49-F238E27FC236}">
                  <a16:creationId xmlns:a16="http://schemas.microsoft.com/office/drawing/2014/main" id="{715EDF73-53AF-C0E5-8989-155B28273DBC}"/>
                </a:ext>
              </a:extLst>
            </p:cNvPr>
            <p:cNvSpPr/>
            <p:nvPr/>
          </p:nvSpPr>
          <p:spPr>
            <a:xfrm>
              <a:off x="6374711" y="5330502"/>
              <a:ext cx="3520252" cy="1635697"/>
            </a:xfrm>
            <a:custGeom>
              <a:avLst/>
              <a:gdLst>
                <a:gd name="csX0" fmla="*/ 11773 w 3520252"/>
                <a:gd name="csY0" fmla="*/ 1635695 h 1635697"/>
                <a:gd name="csX1" fmla="*/ 41655 w 3520252"/>
                <a:gd name="csY1" fmla="*/ 1473430 h 1635697"/>
                <a:gd name="csX2" fmla="*/ 417926 w 3520252"/>
                <a:gd name="csY2" fmla="*/ 1219132 h 1635697"/>
                <a:gd name="csX3" fmla="*/ 800749 w 3520252"/>
                <a:gd name="csY3" fmla="*/ 1067032 h 1635697"/>
                <a:gd name="csX4" fmla="*/ 850715 w 3520252"/>
                <a:gd name="csY4" fmla="*/ 902133 h 1635697"/>
                <a:gd name="csX5" fmla="*/ 1462424 w 3520252"/>
                <a:gd name="csY5" fmla="*/ 660879 h 1635697"/>
                <a:gd name="csX6" fmla="*/ 1722722 w 3520252"/>
                <a:gd name="csY6" fmla="*/ 252522 h 1635697"/>
                <a:gd name="csX7" fmla="*/ 2256544 w 3520252"/>
                <a:gd name="csY7" fmla="*/ 0 h 1635697"/>
                <a:gd name="csX8" fmla="*/ 2829431 w 3520252"/>
                <a:gd name="csY8" fmla="*/ 359800 h 1635697"/>
                <a:gd name="csX9" fmla="*/ 3000698 w 3520252"/>
                <a:gd name="csY9" fmla="*/ 1048601 h 1635697"/>
                <a:gd name="csX10" fmla="*/ 3260934 w 3520252"/>
                <a:gd name="csY10" fmla="*/ 1045294 h 1635697"/>
                <a:gd name="csX11" fmla="*/ 3419464 w 3520252"/>
                <a:gd name="csY11" fmla="*/ 1274241 h 1635697"/>
                <a:gd name="csX12" fmla="*/ 3520253 w 3520252"/>
                <a:gd name="csY12" fmla="*/ 1635695 h 1635697"/>
                <a:gd name="csX13" fmla="*/ 11712 w 3520252"/>
                <a:gd name="csY13" fmla="*/ 1635695 h 1635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20252" h="1635697">
                  <a:moveTo>
                    <a:pt x="11773" y="1635695"/>
                  </a:moveTo>
                  <a:cubicBezTo>
                    <a:pt x="-25517" y="1635695"/>
                    <a:pt x="37307" y="1480410"/>
                    <a:pt x="41655" y="1473430"/>
                  </a:cubicBezTo>
                  <a:cubicBezTo>
                    <a:pt x="123032" y="1341658"/>
                    <a:pt x="263927" y="1241788"/>
                    <a:pt x="417926" y="1219132"/>
                  </a:cubicBezTo>
                  <a:cubicBezTo>
                    <a:pt x="575660" y="1195986"/>
                    <a:pt x="727210" y="1257769"/>
                    <a:pt x="800749" y="1067032"/>
                  </a:cubicBezTo>
                  <a:cubicBezTo>
                    <a:pt x="821446" y="1013454"/>
                    <a:pt x="830080" y="955773"/>
                    <a:pt x="850715" y="902133"/>
                  </a:cubicBezTo>
                  <a:cubicBezTo>
                    <a:pt x="941094" y="667124"/>
                    <a:pt x="1236110" y="526046"/>
                    <a:pt x="1462424" y="660879"/>
                  </a:cubicBezTo>
                  <a:cubicBezTo>
                    <a:pt x="1533331" y="515207"/>
                    <a:pt x="1612871" y="371557"/>
                    <a:pt x="1722722" y="252522"/>
                  </a:cubicBezTo>
                  <a:cubicBezTo>
                    <a:pt x="1859331" y="104523"/>
                    <a:pt x="2051355" y="0"/>
                    <a:pt x="2256544" y="0"/>
                  </a:cubicBezTo>
                  <a:cubicBezTo>
                    <a:pt x="2499329" y="0"/>
                    <a:pt x="2711315" y="152713"/>
                    <a:pt x="2829431" y="359800"/>
                  </a:cubicBezTo>
                  <a:cubicBezTo>
                    <a:pt x="2947487" y="566887"/>
                    <a:pt x="2975286" y="811571"/>
                    <a:pt x="3000698" y="1048601"/>
                  </a:cubicBezTo>
                  <a:cubicBezTo>
                    <a:pt x="3067869" y="982654"/>
                    <a:pt x="3183782" y="991348"/>
                    <a:pt x="3260934" y="1045294"/>
                  </a:cubicBezTo>
                  <a:cubicBezTo>
                    <a:pt x="3338087" y="1099240"/>
                    <a:pt x="3383889" y="1187047"/>
                    <a:pt x="3419464" y="1274241"/>
                  </a:cubicBezTo>
                  <a:cubicBezTo>
                    <a:pt x="3465572" y="1387337"/>
                    <a:pt x="3499434" y="1515373"/>
                    <a:pt x="3520253" y="1635695"/>
                  </a:cubicBezTo>
                  <a:cubicBezTo>
                    <a:pt x="3157391" y="1609303"/>
                    <a:pt x="814833" y="1636000"/>
                    <a:pt x="11712" y="1635695"/>
                  </a:cubicBezTo>
                  <a:close/>
                </a:path>
              </a:pathLst>
            </a:custGeom>
            <a:solidFill>
              <a:srgbClr val="9CC879"/>
            </a:solidFill>
            <a:ln w="6122" cap="flat">
              <a:noFill/>
              <a:prstDash val="solid"/>
              <a:miter/>
            </a:ln>
          </p:spPr>
        </p:sp>
        <p:sp>
          <p:nvSpPr>
            <p:cNvPr id="573" name="자유형: 도형 572">
              <a:extLst>
                <a:ext uri="{FF2B5EF4-FFF2-40B4-BE49-F238E27FC236}">
                  <a16:creationId xmlns:a16="http://schemas.microsoft.com/office/drawing/2014/main" id="{D7B9F37A-DB6E-C256-1A74-87861C037EC1}"/>
                </a:ext>
              </a:extLst>
            </p:cNvPr>
            <p:cNvSpPr/>
            <p:nvPr/>
          </p:nvSpPr>
          <p:spPr>
            <a:xfrm>
              <a:off x="7099713" y="5818155"/>
              <a:ext cx="2558587" cy="1159752"/>
            </a:xfrm>
            <a:custGeom>
              <a:avLst/>
              <a:gdLst>
                <a:gd name="csX0" fmla="*/ 97729 w 2558587"/>
                <a:gd name="csY0" fmla="*/ 1141980 h 1159752"/>
                <a:gd name="csX1" fmla="*/ 493 w 2558587"/>
                <a:gd name="csY1" fmla="*/ 1061826 h 1159752"/>
                <a:gd name="csX2" fmla="*/ 53948 w 2558587"/>
                <a:gd name="csY2" fmla="*/ 932382 h 1159752"/>
                <a:gd name="csX3" fmla="*/ 394215 w 2558587"/>
                <a:gd name="csY3" fmla="*/ 790385 h 1159752"/>
                <a:gd name="csX4" fmla="*/ 764486 w 2558587"/>
                <a:gd name="csY4" fmla="*/ 861352 h 1159752"/>
                <a:gd name="csX5" fmla="*/ 794122 w 2558587"/>
                <a:gd name="csY5" fmla="*/ 551457 h 1159752"/>
                <a:gd name="csX6" fmla="*/ 1114305 w 2558587"/>
                <a:gd name="csY6" fmla="*/ 463894 h 1159752"/>
                <a:gd name="csX7" fmla="*/ 1297022 w 2558587"/>
                <a:gd name="csY7" fmla="*/ 177267 h 1159752"/>
                <a:gd name="csX8" fmla="*/ 1671701 w 2558587"/>
                <a:gd name="csY8" fmla="*/ 0 h 1159752"/>
                <a:gd name="csX9" fmla="*/ 2073752 w 2558587"/>
                <a:gd name="csY9" fmla="*/ 252521 h 1159752"/>
                <a:gd name="csX10" fmla="*/ 2193950 w 2558587"/>
                <a:gd name="csY10" fmla="*/ 735949 h 1159752"/>
                <a:gd name="csX11" fmla="*/ 2376606 w 2558587"/>
                <a:gd name="csY11" fmla="*/ 733622 h 1159752"/>
                <a:gd name="csX12" fmla="*/ 2487864 w 2558587"/>
                <a:gd name="csY12" fmla="*/ 894295 h 1159752"/>
                <a:gd name="csX13" fmla="*/ 2558588 w 2558587"/>
                <a:gd name="csY13" fmla="*/ 1147981 h 1159752"/>
                <a:gd name="csX14" fmla="*/ 578157 w 2558587"/>
                <a:gd name="csY14" fmla="*/ 1146082 h 1159752"/>
                <a:gd name="csX15" fmla="*/ 97729 w 2558587"/>
                <a:gd name="csY15" fmla="*/ 1141919 h 1159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58587" h="1159752">
                  <a:moveTo>
                    <a:pt x="97729" y="1141980"/>
                  </a:moveTo>
                  <a:cubicBezTo>
                    <a:pt x="42436" y="1127590"/>
                    <a:pt x="4289" y="1102852"/>
                    <a:pt x="493" y="1061826"/>
                  </a:cubicBezTo>
                  <a:cubicBezTo>
                    <a:pt x="-3916" y="1014005"/>
                    <a:pt x="21863" y="968142"/>
                    <a:pt x="53948" y="932382"/>
                  </a:cubicBezTo>
                  <a:cubicBezTo>
                    <a:pt x="138326" y="838329"/>
                    <a:pt x="267893" y="793875"/>
                    <a:pt x="394215" y="790385"/>
                  </a:cubicBezTo>
                  <a:cubicBezTo>
                    <a:pt x="520537" y="786894"/>
                    <a:pt x="644961" y="820327"/>
                    <a:pt x="764486" y="861352"/>
                  </a:cubicBezTo>
                  <a:cubicBezTo>
                    <a:pt x="756771" y="756646"/>
                    <a:pt x="749913" y="646673"/>
                    <a:pt x="794122" y="551457"/>
                  </a:cubicBezTo>
                  <a:cubicBezTo>
                    <a:pt x="859886" y="409704"/>
                    <a:pt x="992821" y="391518"/>
                    <a:pt x="1114305" y="463894"/>
                  </a:cubicBezTo>
                  <a:cubicBezTo>
                    <a:pt x="1164087" y="361637"/>
                    <a:pt x="1219870" y="260849"/>
                    <a:pt x="1297022" y="177267"/>
                  </a:cubicBezTo>
                  <a:cubicBezTo>
                    <a:pt x="1392912" y="73417"/>
                    <a:pt x="1527683" y="0"/>
                    <a:pt x="1671701" y="0"/>
                  </a:cubicBezTo>
                  <a:cubicBezTo>
                    <a:pt x="1842111" y="0"/>
                    <a:pt x="1990905" y="107156"/>
                    <a:pt x="2073752" y="252521"/>
                  </a:cubicBezTo>
                  <a:cubicBezTo>
                    <a:pt x="2156599" y="397886"/>
                    <a:pt x="2176132" y="569581"/>
                    <a:pt x="2193950" y="735949"/>
                  </a:cubicBezTo>
                  <a:cubicBezTo>
                    <a:pt x="2241099" y="689658"/>
                    <a:pt x="2322477" y="695781"/>
                    <a:pt x="2376606" y="733622"/>
                  </a:cubicBezTo>
                  <a:cubicBezTo>
                    <a:pt x="2430735" y="771464"/>
                    <a:pt x="2462943" y="833125"/>
                    <a:pt x="2487864" y="894295"/>
                  </a:cubicBezTo>
                  <a:cubicBezTo>
                    <a:pt x="2520257" y="973652"/>
                    <a:pt x="2544015" y="1063541"/>
                    <a:pt x="2558588" y="1147981"/>
                  </a:cubicBezTo>
                  <a:cubicBezTo>
                    <a:pt x="1903833" y="1100403"/>
                    <a:pt x="1234075" y="1142286"/>
                    <a:pt x="578157" y="1146082"/>
                  </a:cubicBezTo>
                  <a:cubicBezTo>
                    <a:pt x="501065" y="1146511"/>
                    <a:pt x="241380" y="1179209"/>
                    <a:pt x="97729" y="1141919"/>
                  </a:cubicBezTo>
                  <a:close/>
                </a:path>
              </a:pathLst>
            </a:custGeom>
            <a:noFill/>
            <a:ln w="18367" cap="rnd">
              <a:solidFill>
                <a:srgbClr val="80B675"/>
              </a:solidFill>
              <a:prstDash val="solid"/>
              <a:miter/>
            </a:ln>
          </p:spPr>
        </p:sp>
        <p:grpSp>
          <p:nvGrpSpPr>
            <p:cNvPr id="574" name="그래픽 336">
              <a:extLst>
                <a:ext uri="{FF2B5EF4-FFF2-40B4-BE49-F238E27FC236}">
                  <a16:creationId xmlns:a16="http://schemas.microsoft.com/office/drawing/2014/main" id="{9372B638-8985-F54B-8CFA-0CF6A307A607}"/>
                </a:ext>
              </a:extLst>
            </p:cNvPr>
            <p:cNvGrpSpPr/>
            <p:nvPr/>
          </p:nvGrpSpPr>
          <p:grpSpPr>
            <a:xfrm>
              <a:off x="7771368" y="6559072"/>
              <a:ext cx="241111" cy="248505"/>
              <a:chOff x="7771368" y="6559072"/>
              <a:chExt cx="241111" cy="248505"/>
            </a:xfrm>
          </p:grpSpPr>
          <p:sp>
            <p:nvSpPr>
              <p:cNvPr id="575" name="자유형: 도형 574">
                <a:extLst>
                  <a:ext uri="{FF2B5EF4-FFF2-40B4-BE49-F238E27FC236}">
                    <a16:creationId xmlns:a16="http://schemas.microsoft.com/office/drawing/2014/main" id="{FBAE63E8-102F-4F05-81C5-F49DB5D1F42E}"/>
                  </a:ext>
                </a:extLst>
              </p:cNvPr>
              <p:cNvSpPr/>
              <p:nvPr/>
            </p:nvSpPr>
            <p:spPr>
              <a:xfrm>
                <a:off x="7771368" y="6559072"/>
                <a:ext cx="241111" cy="248505"/>
              </a:xfrm>
              <a:custGeom>
                <a:avLst/>
                <a:gdLst>
                  <a:gd name="csX0" fmla="*/ 59950 w 241111"/>
                  <a:gd name="csY0" fmla="*/ 105373 h 248505"/>
                  <a:gd name="csX1" fmla="*/ 56031 w 241111"/>
                  <a:gd name="csY1" fmla="*/ 97351 h 248505"/>
                  <a:gd name="csX2" fmla="*/ 42192 w 241111"/>
                  <a:gd name="csY2" fmla="*/ 85717 h 248505"/>
                  <a:gd name="csX3" fmla="*/ 26455 w 241111"/>
                  <a:gd name="csY3" fmla="*/ 51856 h 248505"/>
                  <a:gd name="csX4" fmla="*/ 45866 w 241111"/>
                  <a:gd name="csY4" fmla="*/ 21852 h 248505"/>
                  <a:gd name="csX5" fmla="*/ 69624 w 241111"/>
                  <a:gd name="csY5" fmla="*/ 24240 h 248505"/>
                  <a:gd name="csX6" fmla="*/ 88422 w 241111"/>
                  <a:gd name="csY6" fmla="*/ 39732 h 248505"/>
                  <a:gd name="csX7" fmla="*/ 98709 w 241111"/>
                  <a:gd name="csY7" fmla="*/ 53509 h 248505"/>
                  <a:gd name="csX8" fmla="*/ 113283 w 241111"/>
                  <a:gd name="csY8" fmla="*/ 26383 h 248505"/>
                  <a:gd name="csX9" fmla="*/ 135204 w 241111"/>
                  <a:gd name="csY9" fmla="*/ 2319 h 248505"/>
                  <a:gd name="csX10" fmla="*/ 163187 w 241111"/>
                  <a:gd name="csY10" fmla="*/ 4217 h 248505"/>
                  <a:gd name="csX11" fmla="*/ 182842 w 241111"/>
                  <a:gd name="csY11" fmla="*/ 40406 h 248505"/>
                  <a:gd name="csX12" fmla="*/ 180209 w 241111"/>
                  <a:gd name="csY12" fmla="*/ 61837 h 248505"/>
                  <a:gd name="csX13" fmla="*/ 180699 w 241111"/>
                  <a:gd name="csY13" fmla="*/ 87677 h 248505"/>
                  <a:gd name="csX14" fmla="*/ 199191 w 241111"/>
                  <a:gd name="csY14" fmla="*/ 89330 h 248505"/>
                  <a:gd name="csX15" fmla="*/ 217439 w 241111"/>
                  <a:gd name="csY15" fmla="*/ 96311 h 248505"/>
                  <a:gd name="csX16" fmla="*/ 231461 w 241111"/>
                  <a:gd name="csY16" fmla="*/ 153073 h 248505"/>
                  <a:gd name="csX17" fmla="*/ 217439 w 241111"/>
                  <a:gd name="csY17" fmla="*/ 162258 h 248505"/>
                  <a:gd name="csX18" fmla="*/ 188047 w 241111"/>
                  <a:gd name="csY18" fmla="*/ 164829 h 248505"/>
                  <a:gd name="csX19" fmla="*/ 169371 w 241111"/>
                  <a:gd name="csY19" fmla="*/ 163482 h 248505"/>
                  <a:gd name="csX20" fmla="*/ 164473 w 241111"/>
                  <a:gd name="csY20" fmla="*/ 201384 h 248505"/>
                  <a:gd name="csX21" fmla="*/ 129754 w 241111"/>
                  <a:gd name="csY21" fmla="*/ 247554 h 248505"/>
                  <a:gd name="csX22" fmla="*/ 107343 w 241111"/>
                  <a:gd name="csY22" fmla="*/ 245227 h 248505"/>
                  <a:gd name="csX23" fmla="*/ 87932 w 241111"/>
                  <a:gd name="csY23" fmla="*/ 198017 h 248505"/>
                  <a:gd name="csX24" fmla="*/ 86218 w 241111"/>
                  <a:gd name="csY24" fmla="*/ 172851 h 248505"/>
                  <a:gd name="csX25" fmla="*/ 65154 w 241111"/>
                  <a:gd name="csY25" fmla="*/ 180994 h 248505"/>
                  <a:gd name="csX26" fmla="*/ 36130 w 241111"/>
                  <a:gd name="csY26" fmla="*/ 187363 h 248505"/>
                  <a:gd name="csX27" fmla="*/ 3555 w 241111"/>
                  <a:gd name="csY27" fmla="*/ 165993 h 248505"/>
                  <a:gd name="csX28" fmla="*/ 8086 w 241111"/>
                  <a:gd name="csY28" fmla="*/ 127723 h 248505"/>
                  <a:gd name="csX29" fmla="*/ 26700 w 241111"/>
                  <a:gd name="csY29" fmla="*/ 115476 h 248505"/>
                  <a:gd name="csX30" fmla="*/ 59950 w 241111"/>
                  <a:gd name="csY30" fmla="*/ 105557 h 24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241111" h="248505">
                    <a:moveTo>
                      <a:pt x="59950" y="105373"/>
                    </a:moveTo>
                    <a:cubicBezTo>
                      <a:pt x="60929" y="103352"/>
                      <a:pt x="59950" y="100719"/>
                      <a:pt x="56031" y="97351"/>
                    </a:cubicBezTo>
                    <a:cubicBezTo>
                      <a:pt x="51438" y="93371"/>
                      <a:pt x="46417" y="90126"/>
                      <a:pt x="42192" y="85717"/>
                    </a:cubicBezTo>
                    <a:cubicBezTo>
                      <a:pt x="33313" y="76593"/>
                      <a:pt x="26639" y="64592"/>
                      <a:pt x="26455" y="51856"/>
                    </a:cubicBezTo>
                    <a:cubicBezTo>
                      <a:pt x="26272" y="39119"/>
                      <a:pt x="33803" y="25894"/>
                      <a:pt x="45866" y="21852"/>
                    </a:cubicBezTo>
                    <a:cubicBezTo>
                      <a:pt x="53581" y="19280"/>
                      <a:pt x="62276" y="20628"/>
                      <a:pt x="69624" y="24240"/>
                    </a:cubicBezTo>
                    <a:cubicBezTo>
                      <a:pt x="76972" y="27853"/>
                      <a:pt x="83034" y="33548"/>
                      <a:pt x="88422" y="39732"/>
                    </a:cubicBezTo>
                    <a:cubicBezTo>
                      <a:pt x="90688" y="42365"/>
                      <a:pt x="95770" y="52407"/>
                      <a:pt x="98709" y="53509"/>
                    </a:cubicBezTo>
                    <a:cubicBezTo>
                      <a:pt x="109609" y="57550"/>
                      <a:pt x="110772" y="32629"/>
                      <a:pt x="113283" y="26383"/>
                    </a:cubicBezTo>
                    <a:cubicBezTo>
                      <a:pt x="117446" y="16035"/>
                      <a:pt x="124917" y="6544"/>
                      <a:pt x="135204" y="2319"/>
                    </a:cubicBezTo>
                    <a:cubicBezTo>
                      <a:pt x="144144" y="-1355"/>
                      <a:pt x="154859" y="-620"/>
                      <a:pt x="163187" y="4217"/>
                    </a:cubicBezTo>
                    <a:cubicBezTo>
                      <a:pt x="176046" y="11749"/>
                      <a:pt x="182107" y="26077"/>
                      <a:pt x="182842" y="40406"/>
                    </a:cubicBezTo>
                    <a:cubicBezTo>
                      <a:pt x="183210" y="47569"/>
                      <a:pt x="182291" y="54918"/>
                      <a:pt x="180209" y="61837"/>
                    </a:cubicBezTo>
                    <a:cubicBezTo>
                      <a:pt x="177393" y="71144"/>
                      <a:pt x="167167" y="82900"/>
                      <a:pt x="180699" y="87677"/>
                    </a:cubicBezTo>
                    <a:cubicBezTo>
                      <a:pt x="185108" y="89207"/>
                      <a:pt x="193742" y="87799"/>
                      <a:pt x="199191" y="89330"/>
                    </a:cubicBezTo>
                    <a:cubicBezTo>
                      <a:pt x="205437" y="91106"/>
                      <a:pt x="211621" y="93371"/>
                      <a:pt x="217439" y="96311"/>
                    </a:cubicBezTo>
                    <a:cubicBezTo>
                      <a:pt x="237400" y="106353"/>
                      <a:pt x="251361" y="132498"/>
                      <a:pt x="231461" y="153073"/>
                    </a:cubicBezTo>
                    <a:cubicBezTo>
                      <a:pt x="227542" y="157114"/>
                      <a:pt x="222704" y="160237"/>
                      <a:pt x="217439" y="162258"/>
                    </a:cubicBezTo>
                    <a:cubicBezTo>
                      <a:pt x="207948" y="165870"/>
                      <a:pt x="198028" y="166115"/>
                      <a:pt x="188047" y="164829"/>
                    </a:cubicBezTo>
                    <a:cubicBezTo>
                      <a:pt x="182414" y="164094"/>
                      <a:pt x="174882" y="160727"/>
                      <a:pt x="169371" y="163482"/>
                    </a:cubicBezTo>
                    <a:cubicBezTo>
                      <a:pt x="155962" y="170217"/>
                      <a:pt x="165269" y="190424"/>
                      <a:pt x="164473" y="201384"/>
                    </a:cubicBezTo>
                    <a:cubicBezTo>
                      <a:pt x="163064" y="221775"/>
                      <a:pt x="151308" y="242410"/>
                      <a:pt x="129754" y="247554"/>
                    </a:cubicBezTo>
                    <a:cubicBezTo>
                      <a:pt x="122284" y="249330"/>
                      <a:pt x="114263" y="248656"/>
                      <a:pt x="107343" y="245227"/>
                    </a:cubicBezTo>
                    <a:cubicBezTo>
                      <a:pt x="89402" y="236410"/>
                      <a:pt x="86647" y="215958"/>
                      <a:pt x="87932" y="198017"/>
                    </a:cubicBezTo>
                    <a:cubicBezTo>
                      <a:pt x="88545" y="189628"/>
                      <a:pt x="98526" y="175178"/>
                      <a:pt x="86218" y="172851"/>
                    </a:cubicBezTo>
                    <a:cubicBezTo>
                      <a:pt x="79605" y="171564"/>
                      <a:pt x="70910" y="178484"/>
                      <a:pt x="65154" y="180994"/>
                    </a:cubicBezTo>
                    <a:cubicBezTo>
                      <a:pt x="55969" y="184975"/>
                      <a:pt x="46111" y="187975"/>
                      <a:pt x="36130" y="187363"/>
                    </a:cubicBezTo>
                    <a:cubicBezTo>
                      <a:pt x="22536" y="186444"/>
                      <a:pt x="9555" y="178178"/>
                      <a:pt x="3555" y="165993"/>
                    </a:cubicBezTo>
                    <a:cubicBezTo>
                      <a:pt x="-2446" y="153808"/>
                      <a:pt x="-793" y="138009"/>
                      <a:pt x="8086" y="127723"/>
                    </a:cubicBezTo>
                    <a:cubicBezTo>
                      <a:pt x="12984" y="122028"/>
                      <a:pt x="19659" y="118109"/>
                      <a:pt x="26700" y="115476"/>
                    </a:cubicBezTo>
                    <a:cubicBezTo>
                      <a:pt x="34171" y="112598"/>
                      <a:pt x="56827" y="111986"/>
                      <a:pt x="59950" y="105557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6" name="타원 575">
                <a:extLst>
                  <a:ext uri="{FF2B5EF4-FFF2-40B4-BE49-F238E27FC236}">
                    <a16:creationId xmlns:a16="http://schemas.microsoft.com/office/drawing/2014/main" id="{682AAC93-23DF-1AB0-116F-C9C91A5BA4BE}"/>
                  </a:ext>
                </a:extLst>
              </p:cNvPr>
              <p:cNvSpPr/>
              <p:nvPr/>
            </p:nvSpPr>
            <p:spPr>
              <a:xfrm>
                <a:off x="7857648" y="6648892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77" name="그래픽 336">
              <a:extLst>
                <a:ext uri="{FF2B5EF4-FFF2-40B4-BE49-F238E27FC236}">
                  <a16:creationId xmlns:a16="http://schemas.microsoft.com/office/drawing/2014/main" id="{BB3EA7B7-603E-BC4C-11DD-61BACF758FFA}"/>
                </a:ext>
              </a:extLst>
            </p:cNvPr>
            <p:cNvGrpSpPr/>
            <p:nvPr/>
          </p:nvGrpSpPr>
          <p:grpSpPr>
            <a:xfrm>
              <a:off x="6950930" y="6442333"/>
              <a:ext cx="183977" cy="175659"/>
              <a:chOff x="6950930" y="6442333"/>
              <a:chExt cx="183977" cy="175659"/>
            </a:xfrm>
          </p:grpSpPr>
          <p:sp>
            <p:nvSpPr>
              <p:cNvPr id="578" name="자유형: 도형 577">
                <a:extLst>
                  <a:ext uri="{FF2B5EF4-FFF2-40B4-BE49-F238E27FC236}">
                    <a16:creationId xmlns:a16="http://schemas.microsoft.com/office/drawing/2014/main" id="{1962BAF5-847D-7B36-9815-5F7172A76311}"/>
                  </a:ext>
                </a:extLst>
              </p:cNvPr>
              <p:cNvSpPr/>
              <p:nvPr/>
            </p:nvSpPr>
            <p:spPr>
              <a:xfrm>
                <a:off x="6950930" y="6442333"/>
                <a:ext cx="183977" cy="175659"/>
              </a:xfrm>
              <a:custGeom>
                <a:avLst/>
                <a:gdLst>
                  <a:gd name="csX0" fmla="*/ 118293 w 183977"/>
                  <a:gd name="csY0" fmla="*/ 62847 h 175659"/>
                  <a:gd name="csX1" fmla="*/ 115660 w 183977"/>
                  <a:gd name="csY1" fmla="*/ 67929 h 175659"/>
                  <a:gd name="csX2" fmla="*/ 142112 w 183977"/>
                  <a:gd name="csY2" fmla="*/ 55499 h 175659"/>
                  <a:gd name="csX3" fmla="*/ 170646 w 183977"/>
                  <a:gd name="csY3" fmla="*/ 57336 h 175659"/>
                  <a:gd name="csX4" fmla="*/ 183689 w 183977"/>
                  <a:gd name="csY4" fmla="*/ 81400 h 175659"/>
                  <a:gd name="csX5" fmla="*/ 173402 w 183977"/>
                  <a:gd name="csY5" fmla="*/ 96525 h 175659"/>
                  <a:gd name="csX6" fmla="*/ 156134 w 183977"/>
                  <a:gd name="csY6" fmla="*/ 103505 h 175659"/>
                  <a:gd name="csX7" fmla="*/ 127967 w 183977"/>
                  <a:gd name="csY7" fmla="*/ 106383 h 175659"/>
                  <a:gd name="csX8" fmla="*/ 155951 w 183977"/>
                  <a:gd name="csY8" fmla="*/ 125120 h 175659"/>
                  <a:gd name="csX9" fmla="*/ 164094 w 183977"/>
                  <a:gd name="csY9" fmla="*/ 148694 h 175659"/>
                  <a:gd name="csX10" fmla="*/ 152522 w 183977"/>
                  <a:gd name="csY10" fmla="*/ 166819 h 175659"/>
                  <a:gd name="csX11" fmla="*/ 104025 w 183977"/>
                  <a:gd name="csY11" fmla="*/ 153103 h 175659"/>
                  <a:gd name="csX12" fmla="*/ 94228 w 183977"/>
                  <a:gd name="csY12" fmla="*/ 134917 h 175659"/>
                  <a:gd name="csX13" fmla="*/ 70654 w 183977"/>
                  <a:gd name="csY13" fmla="*/ 169452 h 175659"/>
                  <a:gd name="csX14" fmla="*/ 35507 w 183977"/>
                  <a:gd name="csY14" fmla="*/ 170554 h 175659"/>
                  <a:gd name="csX15" fmla="*/ 28587 w 183977"/>
                  <a:gd name="csY15" fmla="*/ 136325 h 175659"/>
                  <a:gd name="csX16" fmla="*/ 41446 w 183977"/>
                  <a:gd name="csY16" fmla="*/ 117527 h 175659"/>
                  <a:gd name="csX17" fmla="*/ 55224 w 183977"/>
                  <a:gd name="csY17" fmla="*/ 105403 h 175659"/>
                  <a:gd name="csX18" fmla="*/ 19403 w 183977"/>
                  <a:gd name="csY18" fmla="*/ 95300 h 175659"/>
                  <a:gd name="csX19" fmla="*/ 115 w 183977"/>
                  <a:gd name="csY19" fmla="*/ 66154 h 175659"/>
                  <a:gd name="csX20" fmla="*/ 17443 w 183977"/>
                  <a:gd name="csY20" fmla="*/ 37497 h 175659"/>
                  <a:gd name="csX21" fmla="*/ 49774 w 183977"/>
                  <a:gd name="csY21" fmla="*/ 45028 h 175659"/>
                  <a:gd name="csX22" fmla="*/ 68327 w 183977"/>
                  <a:gd name="csY22" fmla="*/ 59540 h 175659"/>
                  <a:gd name="csX23" fmla="*/ 69613 w 183977"/>
                  <a:gd name="csY23" fmla="*/ 35966 h 175659"/>
                  <a:gd name="csX24" fmla="*/ 75981 w 183977"/>
                  <a:gd name="csY24" fmla="*/ 14106 h 175659"/>
                  <a:gd name="csX25" fmla="*/ 102311 w 183977"/>
                  <a:gd name="csY25" fmla="*/ 23 h 175659"/>
                  <a:gd name="csX26" fmla="*/ 126375 w 183977"/>
                  <a:gd name="csY26" fmla="*/ 17107 h 175659"/>
                  <a:gd name="csX27" fmla="*/ 127784 w 183977"/>
                  <a:gd name="csY27" fmla="*/ 34129 h 175659"/>
                  <a:gd name="csX28" fmla="*/ 118293 w 183977"/>
                  <a:gd name="csY28" fmla="*/ 62724 h 1756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83977" h="175659">
                    <a:moveTo>
                      <a:pt x="118293" y="62847"/>
                    </a:moveTo>
                    <a:cubicBezTo>
                      <a:pt x="117435" y="64500"/>
                      <a:pt x="116517" y="66154"/>
                      <a:pt x="115660" y="67929"/>
                    </a:cubicBezTo>
                    <a:cubicBezTo>
                      <a:pt x="124110" y="63031"/>
                      <a:pt x="132682" y="58132"/>
                      <a:pt x="142112" y="55499"/>
                    </a:cubicBezTo>
                    <a:cubicBezTo>
                      <a:pt x="151542" y="52866"/>
                      <a:pt x="162013" y="52805"/>
                      <a:pt x="170646" y="57336"/>
                    </a:cubicBezTo>
                    <a:cubicBezTo>
                      <a:pt x="179280" y="61867"/>
                      <a:pt x="185403" y="71786"/>
                      <a:pt x="183689" y="81400"/>
                    </a:cubicBezTo>
                    <a:cubicBezTo>
                      <a:pt x="182586" y="87585"/>
                      <a:pt x="178484" y="92912"/>
                      <a:pt x="173402" y="96525"/>
                    </a:cubicBezTo>
                    <a:cubicBezTo>
                      <a:pt x="168319" y="100137"/>
                      <a:pt x="162196" y="102158"/>
                      <a:pt x="156134" y="103505"/>
                    </a:cubicBezTo>
                    <a:cubicBezTo>
                      <a:pt x="146888" y="105525"/>
                      <a:pt x="137397" y="106076"/>
                      <a:pt x="127967" y="106383"/>
                    </a:cubicBezTo>
                    <a:cubicBezTo>
                      <a:pt x="139295" y="108832"/>
                      <a:pt x="148664" y="116241"/>
                      <a:pt x="155951" y="125120"/>
                    </a:cubicBezTo>
                    <a:cubicBezTo>
                      <a:pt x="161339" y="131733"/>
                      <a:pt x="165013" y="140183"/>
                      <a:pt x="164094" y="148694"/>
                    </a:cubicBezTo>
                    <a:cubicBezTo>
                      <a:pt x="163298" y="156103"/>
                      <a:pt x="158890" y="162961"/>
                      <a:pt x="152522" y="166819"/>
                    </a:cubicBezTo>
                    <a:cubicBezTo>
                      <a:pt x="135989" y="176800"/>
                      <a:pt x="114741" y="166819"/>
                      <a:pt x="104025" y="153103"/>
                    </a:cubicBezTo>
                    <a:cubicBezTo>
                      <a:pt x="99923" y="147837"/>
                      <a:pt x="97841" y="140611"/>
                      <a:pt x="94228" y="134917"/>
                    </a:cubicBezTo>
                    <a:cubicBezTo>
                      <a:pt x="97106" y="146918"/>
                      <a:pt x="79410" y="163390"/>
                      <a:pt x="70654" y="169452"/>
                    </a:cubicBezTo>
                    <a:cubicBezTo>
                      <a:pt x="60306" y="176555"/>
                      <a:pt x="45365" y="178392"/>
                      <a:pt x="35507" y="170554"/>
                    </a:cubicBezTo>
                    <a:cubicBezTo>
                      <a:pt x="25771" y="162777"/>
                      <a:pt x="24056" y="147960"/>
                      <a:pt x="28587" y="136325"/>
                    </a:cubicBezTo>
                    <a:cubicBezTo>
                      <a:pt x="31404" y="129161"/>
                      <a:pt x="36058" y="122976"/>
                      <a:pt x="41446" y="117527"/>
                    </a:cubicBezTo>
                    <a:cubicBezTo>
                      <a:pt x="44141" y="114772"/>
                      <a:pt x="51243" y="106016"/>
                      <a:pt x="55224" y="105403"/>
                    </a:cubicBezTo>
                    <a:cubicBezTo>
                      <a:pt x="43895" y="107056"/>
                      <a:pt x="28833" y="101301"/>
                      <a:pt x="19403" y="95300"/>
                    </a:cubicBezTo>
                    <a:cubicBezTo>
                      <a:pt x="9238" y="88809"/>
                      <a:pt x="1217" y="78155"/>
                      <a:pt x="115" y="66154"/>
                    </a:cubicBezTo>
                    <a:cubicBezTo>
                      <a:pt x="-987" y="54152"/>
                      <a:pt x="5932" y="41232"/>
                      <a:pt x="17443" y="37497"/>
                    </a:cubicBezTo>
                    <a:cubicBezTo>
                      <a:pt x="28343" y="33945"/>
                      <a:pt x="40160" y="38905"/>
                      <a:pt x="49774" y="45028"/>
                    </a:cubicBezTo>
                    <a:cubicBezTo>
                      <a:pt x="52958" y="47049"/>
                      <a:pt x="65327" y="60152"/>
                      <a:pt x="68327" y="59540"/>
                    </a:cubicBezTo>
                    <a:cubicBezTo>
                      <a:pt x="71083" y="58989"/>
                      <a:pt x="69246" y="39823"/>
                      <a:pt x="69613" y="35966"/>
                    </a:cubicBezTo>
                    <a:cubicBezTo>
                      <a:pt x="70287" y="28312"/>
                      <a:pt x="71879" y="20597"/>
                      <a:pt x="75981" y="14106"/>
                    </a:cubicBezTo>
                    <a:cubicBezTo>
                      <a:pt x="81553" y="5288"/>
                      <a:pt x="91902" y="-406"/>
                      <a:pt x="102311" y="23"/>
                    </a:cubicBezTo>
                    <a:cubicBezTo>
                      <a:pt x="112721" y="512"/>
                      <a:pt x="122701" y="7370"/>
                      <a:pt x="126375" y="17107"/>
                    </a:cubicBezTo>
                    <a:cubicBezTo>
                      <a:pt x="128396" y="22495"/>
                      <a:pt x="128580" y="28434"/>
                      <a:pt x="127784" y="34129"/>
                    </a:cubicBezTo>
                    <a:cubicBezTo>
                      <a:pt x="126375" y="44416"/>
                      <a:pt x="123191" y="53662"/>
                      <a:pt x="118293" y="62724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9" name="타원 578">
                <a:extLst>
                  <a:ext uri="{FF2B5EF4-FFF2-40B4-BE49-F238E27FC236}">
                    <a16:creationId xmlns:a16="http://schemas.microsoft.com/office/drawing/2014/main" id="{F32DEBB6-B881-703C-DA41-7797D8A72431}"/>
                  </a:ext>
                </a:extLst>
              </p:cNvPr>
              <p:cNvSpPr/>
              <p:nvPr/>
            </p:nvSpPr>
            <p:spPr>
              <a:xfrm>
                <a:off x="7018339" y="6511181"/>
                <a:ext cx="49108" cy="49108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80" name="그래픽 336">
              <a:extLst>
                <a:ext uri="{FF2B5EF4-FFF2-40B4-BE49-F238E27FC236}">
                  <a16:creationId xmlns:a16="http://schemas.microsoft.com/office/drawing/2014/main" id="{7174DCA9-4870-ED33-4D61-DAFA648BC364}"/>
                </a:ext>
              </a:extLst>
            </p:cNvPr>
            <p:cNvGrpSpPr/>
            <p:nvPr/>
          </p:nvGrpSpPr>
          <p:grpSpPr>
            <a:xfrm>
              <a:off x="8753181" y="6157627"/>
              <a:ext cx="218317" cy="218747"/>
              <a:chOff x="8753181" y="6157627"/>
              <a:chExt cx="218317" cy="218747"/>
            </a:xfrm>
          </p:grpSpPr>
          <p:sp>
            <p:nvSpPr>
              <p:cNvPr id="581" name="자유형: 도형 580">
                <a:extLst>
                  <a:ext uri="{FF2B5EF4-FFF2-40B4-BE49-F238E27FC236}">
                    <a16:creationId xmlns:a16="http://schemas.microsoft.com/office/drawing/2014/main" id="{A184BB1C-21A1-B7EB-551F-7AA567D7E0F0}"/>
                  </a:ext>
                </a:extLst>
              </p:cNvPr>
              <p:cNvSpPr/>
              <p:nvPr/>
            </p:nvSpPr>
            <p:spPr>
              <a:xfrm>
                <a:off x="8753181" y="6157627"/>
                <a:ext cx="218317" cy="218747"/>
              </a:xfrm>
              <a:custGeom>
                <a:avLst/>
                <a:gdLst>
                  <a:gd name="csX0" fmla="*/ 133901 w 218317"/>
                  <a:gd name="csY0" fmla="*/ 65273 h 218747"/>
                  <a:gd name="csX1" fmla="*/ 132860 w 218317"/>
                  <a:gd name="csY1" fmla="*/ 71947 h 218747"/>
                  <a:gd name="csX2" fmla="*/ 157721 w 218317"/>
                  <a:gd name="csY2" fmla="*/ 48005 h 218747"/>
                  <a:gd name="csX3" fmla="*/ 190357 w 218317"/>
                  <a:gd name="csY3" fmla="*/ 39249 h 218747"/>
                  <a:gd name="csX4" fmla="*/ 214115 w 218317"/>
                  <a:gd name="csY4" fmla="*/ 61231 h 218747"/>
                  <a:gd name="csX5" fmla="*/ 208298 w 218317"/>
                  <a:gd name="csY5" fmla="*/ 82050 h 218747"/>
                  <a:gd name="csX6" fmla="*/ 191582 w 218317"/>
                  <a:gd name="csY6" fmla="*/ 96378 h 218747"/>
                  <a:gd name="csX7" fmla="*/ 161150 w 218317"/>
                  <a:gd name="csY7" fmla="*/ 110278 h 218747"/>
                  <a:gd name="csX8" fmla="*/ 199603 w 218317"/>
                  <a:gd name="csY8" fmla="*/ 120626 h 218747"/>
                  <a:gd name="csX9" fmla="*/ 217667 w 218317"/>
                  <a:gd name="csY9" fmla="*/ 143895 h 218747"/>
                  <a:gd name="csX10" fmla="*/ 211605 w 218317"/>
                  <a:gd name="csY10" fmla="*/ 168571 h 218747"/>
                  <a:gd name="csX11" fmla="*/ 152148 w 218317"/>
                  <a:gd name="csY11" fmla="*/ 171633 h 218747"/>
                  <a:gd name="csX12" fmla="*/ 134330 w 218317"/>
                  <a:gd name="csY12" fmla="*/ 155038 h 218747"/>
                  <a:gd name="csX13" fmla="*/ 121042 w 218317"/>
                  <a:gd name="csY13" fmla="*/ 202616 h 218747"/>
                  <a:gd name="csX14" fmla="*/ 82160 w 218317"/>
                  <a:gd name="csY14" fmla="*/ 217189 h 218747"/>
                  <a:gd name="csX15" fmla="*/ 61464 w 218317"/>
                  <a:gd name="csY15" fmla="*/ 181552 h 218747"/>
                  <a:gd name="csX16" fmla="*/ 68689 w 218317"/>
                  <a:gd name="csY16" fmla="*/ 155651 h 218747"/>
                  <a:gd name="csX17" fmla="*/ 79466 w 218317"/>
                  <a:gd name="csY17" fmla="*/ 136853 h 218747"/>
                  <a:gd name="csX18" fmla="*/ 35563 w 218317"/>
                  <a:gd name="csY18" fmla="*/ 139118 h 218747"/>
                  <a:gd name="csX19" fmla="*/ 2926 w 218317"/>
                  <a:gd name="csY19" fmla="*/ 113891 h 218747"/>
                  <a:gd name="csX20" fmla="*/ 11376 w 218317"/>
                  <a:gd name="csY20" fmla="*/ 75253 h 218747"/>
                  <a:gd name="csX21" fmla="*/ 50381 w 218317"/>
                  <a:gd name="csY21" fmla="*/ 71457 h 218747"/>
                  <a:gd name="csX22" fmla="*/ 76588 w 218317"/>
                  <a:gd name="csY22" fmla="*/ 80642 h 218747"/>
                  <a:gd name="csX23" fmla="*/ 69056 w 218317"/>
                  <a:gd name="csY23" fmla="*/ 53822 h 218747"/>
                  <a:gd name="csX24" fmla="*/ 67893 w 218317"/>
                  <a:gd name="csY24" fmla="*/ 26941 h 218747"/>
                  <a:gd name="csX25" fmla="*/ 92018 w 218317"/>
                  <a:gd name="csY25" fmla="*/ 1224 h 218747"/>
                  <a:gd name="csX26" fmla="*/ 125451 w 218317"/>
                  <a:gd name="csY26" fmla="*/ 11205 h 218747"/>
                  <a:gd name="csX27" fmla="*/ 133473 w 218317"/>
                  <a:gd name="csY27" fmla="*/ 29696 h 218747"/>
                  <a:gd name="csX28" fmla="*/ 133717 w 218317"/>
                  <a:gd name="csY28" fmla="*/ 65273 h 218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18317" h="218747">
                    <a:moveTo>
                      <a:pt x="133901" y="65273"/>
                    </a:moveTo>
                    <a:cubicBezTo>
                      <a:pt x="133534" y="67416"/>
                      <a:pt x="133167" y="69681"/>
                      <a:pt x="132860" y="71947"/>
                    </a:cubicBezTo>
                    <a:cubicBezTo>
                      <a:pt x="140453" y="63252"/>
                      <a:pt x="148169" y="54496"/>
                      <a:pt x="157721" y="48005"/>
                    </a:cubicBezTo>
                    <a:cubicBezTo>
                      <a:pt x="167273" y="41515"/>
                      <a:pt x="178968" y="37412"/>
                      <a:pt x="190357" y="39249"/>
                    </a:cubicBezTo>
                    <a:cubicBezTo>
                      <a:pt x="201747" y="41086"/>
                      <a:pt x="212401" y="49781"/>
                      <a:pt x="214115" y="61231"/>
                    </a:cubicBezTo>
                    <a:cubicBezTo>
                      <a:pt x="215217" y="68518"/>
                      <a:pt x="212646" y="76049"/>
                      <a:pt x="208298" y="82050"/>
                    </a:cubicBezTo>
                    <a:cubicBezTo>
                      <a:pt x="203951" y="88051"/>
                      <a:pt x="197950" y="92582"/>
                      <a:pt x="191582" y="96378"/>
                    </a:cubicBezTo>
                    <a:cubicBezTo>
                      <a:pt x="182030" y="102134"/>
                      <a:pt x="171620" y="106359"/>
                      <a:pt x="161150" y="110278"/>
                    </a:cubicBezTo>
                    <a:cubicBezTo>
                      <a:pt x="174743" y="108747"/>
                      <a:pt x="188030" y="113401"/>
                      <a:pt x="199603" y="120626"/>
                    </a:cubicBezTo>
                    <a:cubicBezTo>
                      <a:pt x="208176" y="125953"/>
                      <a:pt x="215463" y="134036"/>
                      <a:pt x="217667" y="143895"/>
                    </a:cubicBezTo>
                    <a:cubicBezTo>
                      <a:pt x="219565" y="152467"/>
                      <a:pt x="217238" y="161836"/>
                      <a:pt x="211605" y="168571"/>
                    </a:cubicBezTo>
                    <a:cubicBezTo>
                      <a:pt x="196909" y="185961"/>
                      <a:pt x="169355" y="182961"/>
                      <a:pt x="152148" y="171633"/>
                    </a:cubicBezTo>
                    <a:cubicBezTo>
                      <a:pt x="145597" y="167285"/>
                      <a:pt x="140453" y="159999"/>
                      <a:pt x="134330" y="155038"/>
                    </a:cubicBezTo>
                    <a:cubicBezTo>
                      <a:pt x="142106" y="167346"/>
                      <a:pt x="128574" y="192513"/>
                      <a:pt x="121042" y="202616"/>
                    </a:cubicBezTo>
                    <a:cubicBezTo>
                      <a:pt x="112164" y="214495"/>
                      <a:pt x="96121" y="222211"/>
                      <a:pt x="82160" y="217189"/>
                    </a:cubicBezTo>
                    <a:cubicBezTo>
                      <a:pt x="68322" y="212230"/>
                      <a:pt x="60790" y="196248"/>
                      <a:pt x="61464" y="181552"/>
                    </a:cubicBezTo>
                    <a:cubicBezTo>
                      <a:pt x="61892" y="172490"/>
                      <a:pt x="64770" y="163795"/>
                      <a:pt x="68689" y="155651"/>
                    </a:cubicBezTo>
                    <a:cubicBezTo>
                      <a:pt x="70648" y="151549"/>
                      <a:pt x="75241" y="139057"/>
                      <a:pt x="79466" y="136853"/>
                    </a:cubicBezTo>
                    <a:cubicBezTo>
                      <a:pt x="67403" y="142976"/>
                      <a:pt x="48421" y="142302"/>
                      <a:pt x="35563" y="139118"/>
                    </a:cubicBezTo>
                    <a:cubicBezTo>
                      <a:pt x="21724" y="135690"/>
                      <a:pt x="8743" y="126872"/>
                      <a:pt x="2926" y="113891"/>
                    </a:cubicBezTo>
                    <a:cubicBezTo>
                      <a:pt x="-2891" y="100909"/>
                      <a:pt x="-13" y="83826"/>
                      <a:pt x="11376" y="75253"/>
                    </a:cubicBezTo>
                    <a:cubicBezTo>
                      <a:pt x="22214" y="67171"/>
                      <a:pt x="37277" y="68212"/>
                      <a:pt x="50381" y="71457"/>
                    </a:cubicBezTo>
                    <a:cubicBezTo>
                      <a:pt x="54728" y="72498"/>
                      <a:pt x="73465" y="82479"/>
                      <a:pt x="76588" y="80642"/>
                    </a:cubicBezTo>
                    <a:cubicBezTo>
                      <a:pt x="79466" y="78989"/>
                      <a:pt x="70158" y="58292"/>
                      <a:pt x="69056" y="53822"/>
                    </a:cubicBezTo>
                    <a:cubicBezTo>
                      <a:pt x="66913" y="45004"/>
                      <a:pt x="65750" y="35759"/>
                      <a:pt x="67893" y="26941"/>
                    </a:cubicBezTo>
                    <a:cubicBezTo>
                      <a:pt x="70771" y="15001"/>
                      <a:pt x="80201" y="4653"/>
                      <a:pt x="92018" y="1224"/>
                    </a:cubicBezTo>
                    <a:cubicBezTo>
                      <a:pt x="103836" y="-2205"/>
                      <a:pt x="117613" y="1714"/>
                      <a:pt x="125451" y="11205"/>
                    </a:cubicBezTo>
                    <a:cubicBezTo>
                      <a:pt x="129738" y="16470"/>
                      <a:pt x="132187" y="23022"/>
                      <a:pt x="133473" y="29696"/>
                    </a:cubicBezTo>
                    <a:cubicBezTo>
                      <a:pt x="135800" y="41698"/>
                      <a:pt x="135738" y="53332"/>
                      <a:pt x="133717" y="65273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82" name="타원 581">
                <a:extLst>
                  <a:ext uri="{FF2B5EF4-FFF2-40B4-BE49-F238E27FC236}">
                    <a16:creationId xmlns:a16="http://schemas.microsoft.com/office/drawing/2014/main" id="{3C595095-A8B1-3F1D-E122-52B7280D0D12}"/>
                  </a:ext>
                </a:extLst>
              </p:cNvPr>
              <p:cNvSpPr/>
              <p:nvPr/>
            </p:nvSpPr>
            <p:spPr>
              <a:xfrm>
                <a:off x="8835647" y="6235269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</p:grpSp>
      <p:grpSp>
        <p:nvGrpSpPr>
          <p:cNvPr id="272" name="그래픽 21">
            <a:extLst>
              <a:ext uri="{FF2B5EF4-FFF2-40B4-BE49-F238E27FC236}">
                <a16:creationId xmlns:a16="http://schemas.microsoft.com/office/drawing/2014/main" id="{3AA50B62-3E57-D1F7-E6A5-268524244001}"/>
              </a:ext>
            </a:extLst>
          </p:cNvPr>
          <p:cNvGrpSpPr/>
          <p:nvPr/>
        </p:nvGrpSpPr>
        <p:grpSpPr>
          <a:xfrm>
            <a:off x="5290000" y="2880176"/>
            <a:ext cx="183941" cy="245418"/>
            <a:chOff x="5290000" y="2880176"/>
            <a:chExt cx="183941" cy="245418"/>
          </a:xfrm>
          <a:solidFill>
            <a:srgbClr val="FFFFFF"/>
          </a:solidFill>
        </p:grpSpPr>
        <p:sp>
          <p:nvSpPr>
            <p:cNvPr id="273" name="타원 272">
              <a:extLst>
                <a:ext uri="{FF2B5EF4-FFF2-40B4-BE49-F238E27FC236}">
                  <a16:creationId xmlns:a16="http://schemas.microsoft.com/office/drawing/2014/main" id="{8B18AB02-0537-BCFD-527F-5F1AEB3C65B0}"/>
                </a:ext>
              </a:extLst>
            </p:cNvPr>
            <p:cNvSpPr/>
            <p:nvPr/>
          </p:nvSpPr>
          <p:spPr>
            <a:xfrm>
              <a:off x="5290000" y="30332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4" name="타원 273">
              <a:extLst>
                <a:ext uri="{FF2B5EF4-FFF2-40B4-BE49-F238E27FC236}">
                  <a16:creationId xmlns:a16="http://schemas.microsoft.com/office/drawing/2014/main" id="{FA08223B-C365-7871-3DF4-63A959DF5077}"/>
                </a:ext>
              </a:extLst>
            </p:cNvPr>
            <p:cNvSpPr/>
            <p:nvPr/>
          </p:nvSpPr>
          <p:spPr>
            <a:xfrm>
              <a:off x="5416996" y="28801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5" name="그래픽 21">
            <a:extLst>
              <a:ext uri="{FF2B5EF4-FFF2-40B4-BE49-F238E27FC236}">
                <a16:creationId xmlns:a16="http://schemas.microsoft.com/office/drawing/2014/main" id="{37BF0641-88D4-5EA1-26A0-B29024ED6D72}"/>
              </a:ext>
            </a:extLst>
          </p:cNvPr>
          <p:cNvGrpSpPr/>
          <p:nvPr/>
        </p:nvGrpSpPr>
        <p:grpSpPr>
          <a:xfrm>
            <a:off x="8011708" y="4505583"/>
            <a:ext cx="159815" cy="284851"/>
            <a:chOff x="8011708" y="4505583"/>
            <a:chExt cx="159815" cy="284851"/>
          </a:xfrm>
          <a:solidFill>
            <a:srgbClr val="FFFFFF"/>
          </a:solidFill>
        </p:grpSpPr>
        <p:sp>
          <p:nvSpPr>
            <p:cNvPr id="276" name="타원 275">
              <a:extLst>
                <a:ext uri="{FF2B5EF4-FFF2-40B4-BE49-F238E27FC236}">
                  <a16:creationId xmlns:a16="http://schemas.microsoft.com/office/drawing/2014/main" id="{1E992586-F683-46DF-98F7-026E8571E2CB}"/>
                </a:ext>
              </a:extLst>
            </p:cNvPr>
            <p:cNvSpPr/>
            <p:nvPr/>
          </p:nvSpPr>
          <p:spPr>
            <a:xfrm>
              <a:off x="8011708" y="472552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7" name="타원 276">
              <a:extLst>
                <a:ext uri="{FF2B5EF4-FFF2-40B4-BE49-F238E27FC236}">
                  <a16:creationId xmlns:a16="http://schemas.microsoft.com/office/drawing/2014/main" id="{9EED5A5E-1EB0-31B6-DD23-9D519AD5273A}"/>
                </a:ext>
              </a:extLst>
            </p:cNvPr>
            <p:cNvSpPr/>
            <p:nvPr/>
          </p:nvSpPr>
          <p:spPr>
            <a:xfrm>
              <a:off x="8049427" y="4505583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8" name="타원 277">
              <a:extLst>
                <a:ext uri="{FF2B5EF4-FFF2-40B4-BE49-F238E27FC236}">
                  <a16:creationId xmlns:a16="http://schemas.microsoft.com/office/drawing/2014/main" id="{77A8EF42-AB31-7741-09FF-2A3656021795}"/>
                </a:ext>
              </a:extLst>
            </p:cNvPr>
            <p:cNvSpPr/>
            <p:nvPr/>
          </p:nvSpPr>
          <p:spPr>
            <a:xfrm>
              <a:off x="8126334" y="4589838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9" name="그래픽 21">
            <a:extLst>
              <a:ext uri="{FF2B5EF4-FFF2-40B4-BE49-F238E27FC236}">
                <a16:creationId xmlns:a16="http://schemas.microsoft.com/office/drawing/2014/main" id="{7D803A57-1108-7B3B-72A5-26EFCD9B39A8}"/>
              </a:ext>
            </a:extLst>
          </p:cNvPr>
          <p:cNvGrpSpPr/>
          <p:nvPr/>
        </p:nvGrpSpPr>
        <p:grpSpPr>
          <a:xfrm>
            <a:off x="3992185" y="5777497"/>
            <a:ext cx="211924" cy="200657"/>
            <a:chOff x="3992185" y="5777497"/>
            <a:chExt cx="211924" cy="200657"/>
          </a:xfrm>
          <a:solidFill>
            <a:srgbClr val="FFFFFF"/>
          </a:solidFill>
        </p:grpSpPr>
        <p:sp>
          <p:nvSpPr>
            <p:cNvPr id="280" name="타원 279">
              <a:extLst>
                <a:ext uri="{FF2B5EF4-FFF2-40B4-BE49-F238E27FC236}">
                  <a16:creationId xmlns:a16="http://schemas.microsoft.com/office/drawing/2014/main" id="{671DBC79-223B-1946-66CF-46C9A3A9BA7D}"/>
                </a:ext>
              </a:extLst>
            </p:cNvPr>
            <p:cNvSpPr/>
            <p:nvPr/>
          </p:nvSpPr>
          <p:spPr>
            <a:xfrm>
              <a:off x="4087034" y="591324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1" name="타원 280">
              <a:extLst>
                <a:ext uri="{FF2B5EF4-FFF2-40B4-BE49-F238E27FC236}">
                  <a16:creationId xmlns:a16="http://schemas.microsoft.com/office/drawing/2014/main" id="{6694C895-1C65-6FC7-7746-6B7B2C9DB177}"/>
                </a:ext>
              </a:extLst>
            </p:cNvPr>
            <p:cNvSpPr/>
            <p:nvPr/>
          </p:nvSpPr>
          <p:spPr>
            <a:xfrm>
              <a:off x="4157696" y="5813624"/>
              <a:ext cx="46413" cy="46413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2" name="타원 281">
              <a:extLst>
                <a:ext uri="{FF2B5EF4-FFF2-40B4-BE49-F238E27FC236}">
                  <a16:creationId xmlns:a16="http://schemas.microsoft.com/office/drawing/2014/main" id="{58715C29-7A3C-3E0B-6B43-43476C807D9B}"/>
                </a:ext>
              </a:extLst>
            </p:cNvPr>
            <p:cNvSpPr/>
            <p:nvPr/>
          </p:nvSpPr>
          <p:spPr>
            <a:xfrm>
              <a:off x="3992185" y="5777497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3" name="그래픽 21">
            <a:extLst>
              <a:ext uri="{FF2B5EF4-FFF2-40B4-BE49-F238E27FC236}">
                <a16:creationId xmlns:a16="http://schemas.microsoft.com/office/drawing/2014/main" id="{C50A890A-95F5-13A5-6E24-3614D2DED4D5}"/>
              </a:ext>
            </a:extLst>
          </p:cNvPr>
          <p:cNvGrpSpPr/>
          <p:nvPr/>
        </p:nvGrpSpPr>
        <p:grpSpPr>
          <a:xfrm>
            <a:off x="4616814" y="1669616"/>
            <a:ext cx="80581" cy="156815"/>
            <a:chOff x="4616814" y="1669616"/>
            <a:chExt cx="80581" cy="156815"/>
          </a:xfrm>
          <a:solidFill>
            <a:srgbClr val="FFFFFF"/>
          </a:solidFill>
        </p:grpSpPr>
        <p:sp>
          <p:nvSpPr>
            <p:cNvPr id="284" name="타원 283">
              <a:extLst>
                <a:ext uri="{FF2B5EF4-FFF2-40B4-BE49-F238E27FC236}">
                  <a16:creationId xmlns:a16="http://schemas.microsoft.com/office/drawing/2014/main" id="{0CEC23CB-7C5A-695F-DAC7-C12CC246B37E}"/>
                </a:ext>
              </a:extLst>
            </p:cNvPr>
            <p:cNvSpPr/>
            <p:nvPr/>
          </p:nvSpPr>
          <p:spPr>
            <a:xfrm>
              <a:off x="4616814" y="166961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5" name="타원 284">
              <a:extLst>
                <a:ext uri="{FF2B5EF4-FFF2-40B4-BE49-F238E27FC236}">
                  <a16:creationId xmlns:a16="http://schemas.microsoft.com/office/drawing/2014/main" id="{5E403B9A-E425-F8B9-59F7-E2B91E49ECDE}"/>
                </a:ext>
              </a:extLst>
            </p:cNvPr>
            <p:cNvSpPr/>
            <p:nvPr/>
          </p:nvSpPr>
          <p:spPr>
            <a:xfrm>
              <a:off x="4656003" y="1785039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6" name="그래픽 21">
            <a:extLst>
              <a:ext uri="{FF2B5EF4-FFF2-40B4-BE49-F238E27FC236}">
                <a16:creationId xmlns:a16="http://schemas.microsoft.com/office/drawing/2014/main" id="{1E94A286-DE32-712F-830A-8E2514EBAA15}"/>
              </a:ext>
            </a:extLst>
          </p:cNvPr>
          <p:cNvGrpSpPr/>
          <p:nvPr/>
        </p:nvGrpSpPr>
        <p:grpSpPr>
          <a:xfrm>
            <a:off x="7179318" y="1126487"/>
            <a:ext cx="152835" cy="245969"/>
            <a:chOff x="7179318" y="1126487"/>
            <a:chExt cx="152835" cy="245969"/>
          </a:xfrm>
          <a:solidFill>
            <a:srgbClr val="FFFFFF"/>
          </a:solidFill>
        </p:grpSpPr>
        <p:sp>
          <p:nvSpPr>
            <p:cNvPr id="287" name="타원 286">
              <a:extLst>
                <a:ext uri="{FF2B5EF4-FFF2-40B4-BE49-F238E27FC236}">
                  <a16:creationId xmlns:a16="http://schemas.microsoft.com/office/drawing/2014/main" id="{2EF78EB0-846A-AF7F-DC3F-0DE6E81E5E4E}"/>
                </a:ext>
              </a:extLst>
            </p:cNvPr>
            <p:cNvSpPr/>
            <p:nvPr/>
          </p:nvSpPr>
          <p:spPr>
            <a:xfrm>
              <a:off x="7274228" y="124919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8" name="타원 287">
              <a:extLst>
                <a:ext uri="{FF2B5EF4-FFF2-40B4-BE49-F238E27FC236}">
                  <a16:creationId xmlns:a16="http://schemas.microsoft.com/office/drawing/2014/main" id="{100B03CB-25CC-F6E8-2339-EDC384BEFEF2}"/>
                </a:ext>
              </a:extLst>
            </p:cNvPr>
            <p:cNvSpPr/>
            <p:nvPr/>
          </p:nvSpPr>
          <p:spPr>
            <a:xfrm>
              <a:off x="7225671" y="1331064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9" name="타원 288">
              <a:extLst>
                <a:ext uri="{FF2B5EF4-FFF2-40B4-BE49-F238E27FC236}">
                  <a16:creationId xmlns:a16="http://schemas.microsoft.com/office/drawing/2014/main" id="{94AC8946-35C6-C8D1-5401-0E746FC935A7}"/>
                </a:ext>
              </a:extLst>
            </p:cNvPr>
            <p:cNvSpPr/>
            <p:nvPr/>
          </p:nvSpPr>
          <p:spPr>
            <a:xfrm>
              <a:off x="7179318" y="1126487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2A3744B6-4D4C-D9FE-CC56-1A7244EE8B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838" y="2085616"/>
            <a:ext cx="6410325" cy="2762250"/>
          </a:xfrm>
          <a:prstGeom prst="rect">
            <a:avLst/>
          </a:prstGeom>
        </p:spPr>
      </p:pic>
      <p:grpSp>
        <p:nvGrpSpPr>
          <p:cNvPr id="4" name="그래픽 7">
            <a:extLst>
              <a:ext uri="{FF2B5EF4-FFF2-40B4-BE49-F238E27FC236}">
                <a16:creationId xmlns:a16="http://schemas.microsoft.com/office/drawing/2014/main" id="{AE6D529B-68E9-C165-519F-08E5C72E28AB}"/>
              </a:ext>
            </a:extLst>
          </p:cNvPr>
          <p:cNvGrpSpPr/>
          <p:nvPr userDrawn="1"/>
        </p:nvGrpSpPr>
        <p:grpSpPr>
          <a:xfrm>
            <a:off x="714905" y="5878049"/>
            <a:ext cx="183941" cy="245418"/>
            <a:chOff x="2661100" y="4175576"/>
            <a:chExt cx="183941" cy="245418"/>
          </a:xfrm>
          <a:solidFill>
            <a:srgbClr val="FFFFFF"/>
          </a:solidFill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9AD1F34-7B58-A2AA-7188-5CA3ED0B24C1}"/>
                </a:ext>
              </a:extLst>
            </p:cNvPr>
            <p:cNvSpPr/>
            <p:nvPr/>
          </p:nvSpPr>
          <p:spPr>
            <a:xfrm>
              <a:off x="2661100" y="43286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9FDE34EB-1FCF-A504-CB37-19E3D70054FE}"/>
                </a:ext>
              </a:extLst>
            </p:cNvPr>
            <p:cNvSpPr/>
            <p:nvPr/>
          </p:nvSpPr>
          <p:spPr>
            <a:xfrm>
              <a:off x="2788096" y="41755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3690481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678F5327-9EEF-DC02-1F18-9D3A49D8136D}"/>
              </a:ext>
            </a:extLst>
          </p:cNvPr>
          <p:cNvSpPr/>
          <p:nvPr userDrawn="1"/>
        </p:nvSpPr>
        <p:spPr>
          <a:xfrm>
            <a:off x="0" y="5616418"/>
            <a:ext cx="12192000" cy="1240251"/>
          </a:xfrm>
          <a:prstGeom prst="rect">
            <a:avLst/>
          </a:prstGeom>
          <a:solidFill>
            <a:srgbClr val="D4E8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/>
          </a:p>
        </p:txBody>
      </p:sp>
      <p:sp>
        <p:nvSpPr>
          <p:cNvPr id="314" name="자유형: 도형 313">
            <a:extLst>
              <a:ext uri="{FF2B5EF4-FFF2-40B4-BE49-F238E27FC236}">
                <a16:creationId xmlns:a16="http://schemas.microsoft.com/office/drawing/2014/main" id="{864FCC87-8050-C696-FFCB-486F0DF937E7}"/>
              </a:ext>
            </a:extLst>
          </p:cNvPr>
          <p:cNvSpPr/>
          <p:nvPr/>
        </p:nvSpPr>
        <p:spPr>
          <a:xfrm>
            <a:off x="10770295" y="9917715"/>
            <a:ext cx="143607" cy="44310"/>
          </a:xfrm>
          <a:custGeom>
            <a:avLst/>
            <a:gdLst>
              <a:gd name="csX0" fmla="*/ 1916 w 143607"/>
              <a:gd name="csY0" fmla="*/ 7682 h 44310"/>
              <a:gd name="csX1" fmla="*/ 814 w 143607"/>
              <a:gd name="csY1" fmla="*/ 22071 h 44310"/>
              <a:gd name="csX2" fmla="*/ 54024 w 143607"/>
              <a:gd name="csY2" fmla="*/ 26970 h 44310"/>
              <a:gd name="csX3" fmla="*/ 91988 w 143607"/>
              <a:gd name="csY3" fmla="*/ 8784 h 44310"/>
              <a:gd name="csX4" fmla="*/ 109501 w 143607"/>
              <a:gd name="csY4" fmla="*/ 6763 h 44310"/>
              <a:gd name="csX5" fmla="*/ 137913 w 143607"/>
              <a:gd name="csY5" fmla="*/ 15580 h 44310"/>
              <a:gd name="csX6" fmla="*/ 137361 w 143607"/>
              <a:gd name="csY6" fmla="*/ 42033 h 44310"/>
              <a:gd name="csX7" fmla="*/ 119298 w 143607"/>
              <a:gd name="csY7" fmla="*/ 43319 h 44310"/>
              <a:gd name="csX8" fmla="*/ 57698 w 143607"/>
              <a:gd name="csY8" fmla="*/ 9457 h 44310"/>
              <a:gd name="csX9" fmla="*/ 1977 w 143607"/>
              <a:gd name="csY9" fmla="*/ 7682 h 443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607" h="44310">
                <a:moveTo>
                  <a:pt x="1916" y="7682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4"/>
                  <a:pt x="44840" y="30154"/>
                  <a:pt x="54024" y="26970"/>
                </a:cubicBezTo>
                <a:cubicBezTo>
                  <a:pt x="67312" y="22438"/>
                  <a:pt x="78395" y="12580"/>
                  <a:pt x="91988" y="8784"/>
                </a:cubicBezTo>
                <a:cubicBezTo>
                  <a:pt x="97683" y="7192"/>
                  <a:pt x="103623" y="6763"/>
                  <a:pt x="109501" y="6763"/>
                </a:cubicBezTo>
                <a:cubicBezTo>
                  <a:pt x="119665" y="6763"/>
                  <a:pt x="130626" y="8416"/>
                  <a:pt x="137913" y="15580"/>
                </a:cubicBezTo>
                <a:cubicBezTo>
                  <a:pt x="145199" y="22745"/>
                  <a:pt x="145995" y="36706"/>
                  <a:pt x="137361" y="42033"/>
                </a:cubicBezTo>
                <a:cubicBezTo>
                  <a:pt x="132095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2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5" name="자유형: 도형 314">
            <a:extLst>
              <a:ext uri="{FF2B5EF4-FFF2-40B4-BE49-F238E27FC236}">
                <a16:creationId xmlns:a16="http://schemas.microsoft.com/office/drawing/2014/main" id="{B70804EB-5793-A4D2-B9BF-31E591C3B5ED}"/>
              </a:ext>
            </a:extLst>
          </p:cNvPr>
          <p:cNvSpPr/>
          <p:nvPr/>
        </p:nvSpPr>
        <p:spPr>
          <a:xfrm>
            <a:off x="11241170" y="9948454"/>
            <a:ext cx="143584" cy="44309"/>
          </a:xfrm>
          <a:custGeom>
            <a:avLst/>
            <a:gdLst>
              <a:gd name="csX0" fmla="*/ 1916 w 143584"/>
              <a:gd name="csY0" fmla="*/ 7681 h 44309"/>
              <a:gd name="csX1" fmla="*/ 814 w 143584"/>
              <a:gd name="csY1" fmla="*/ 22071 h 44309"/>
              <a:gd name="csX2" fmla="*/ 54025 w 143584"/>
              <a:gd name="csY2" fmla="*/ 26970 h 44309"/>
              <a:gd name="csX3" fmla="*/ 91988 w 143584"/>
              <a:gd name="csY3" fmla="*/ 8784 h 44309"/>
              <a:gd name="csX4" fmla="*/ 109501 w 143584"/>
              <a:gd name="csY4" fmla="*/ 6763 h 44309"/>
              <a:gd name="csX5" fmla="*/ 137913 w 143584"/>
              <a:gd name="csY5" fmla="*/ 15581 h 44309"/>
              <a:gd name="csX6" fmla="*/ 137361 w 143584"/>
              <a:gd name="csY6" fmla="*/ 42033 h 44309"/>
              <a:gd name="csX7" fmla="*/ 119298 w 143584"/>
              <a:gd name="csY7" fmla="*/ 43319 h 44309"/>
              <a:gd name="csX8" fmla="*/ 57698 w 143584"/>
              <a:gd name="csY8" fmla="*/ 9457 h 44309"/>
              <a:gd name="csX9" fmla="*/ 1977 w 143584"/>
              <a:gd name="csY9" fmla="*/ 7681 h 44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584" h="44309">
                <a:moveTo>
                  <a:pt x="1916" y="7681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3"/>
                  <a:pt x="44840" y="30154"/>
                  <a:pt x="54025" y="26970"/>
                </a:cubicBezTo>
                <a:cubicBezTo>
                  <a:pt x="67312" y="22439"/>
                  <a:pt x="78395" y="12580"/>
                  <a:pt x="91988" y="8784"/>
                </a:cubicBezTo>
                <a:cubicBezTo>
                  <a:pt x="97683" y="7192"/>
                  <a:pt x="103622" y="6763"/>
                  <a:pt x="109501" y="6763"/>
                </a:cubicBezTo>
                <a:cubicBezTo>
                  <a:pt x="119665" y="6763"/>
                  <a:pt x="130626" y="8416"/>
                  <a:pt x="137913" y="15581"/>
                </a:cubicBezTo>
                <a:cubicBezTo>
                  <a:pt x="145138" y="22683"/>
                  <a:pt x="145995" y="36705"/>
                  <a:pt x="137361" y="42033"/>
                </a:cubicBezTo>
                <a:cubicBezTo>
                  <a:pt x="132096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1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7" name="사각형: 둥근 모서리 316">
            <a:extLst>
              <a:ext uri="{FF2B5EF4-FFF2-40B4-BE49-F238E27FC236}">
                <a16:creationId xmlns:a16="http://schemas.microsoft.com/office/drawing/2014/main" id="{191459A3-4C5B-515C-EB99-9DF917DF795A}"/>
              </a:ext>
            </a:extLst>
          </p:cNvPr>
          <p:cNvSpPr/>
          <p:nvPr/>
        </p:nvSpPr>
        <p:spPr>
          <a:xfrm>
            <a:off x="233727" y="561643"/>
            <a:ext cx="11724546" cy="5425241"/>
          </a:xfrm>
          <a:prstGeom prst="roundRect">
            <a:avLst>
              <a:gd name="adj" fmla="val 47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0" name="그래픽 7">
            <a:extLst>
              <a:ext uri="{FF2B5EF4-FFF2-40B4-BE49-F238E27FC236}">
                <a16:creationId xmlns:a16="http://schemas.microsoft.com/office/drawing/2014/main" id="{D187C040-E6AD-25DE-FC35-8019C77137F7}"/>
              </a:ext>
            </a:extLst>
          </p:cNvPr>
          <p:cNvGrpSpPr/>
          <p:nvPr/>
        </p:nvGrpSpPr>
        <p:grpSpPr>
          <a:xfrm>
            <a:off x="9630561" y="5900305"/>
            <a:ext cx="1920471" cy="728907"/>
            <a:chOff x="1751388" y="7140191"/>
            <a:chExt cx="1920471" cy="728907"/>
          </a:xfrm>
        </p:grpSpPr>
        <p:grpSp>
          <p:nvGrpSpPr>
            <p:cNvPr id="231" name="그래픽 7">
              <a:extLst>
                <a:ext uri="{FF2B5EF4-FFF2-40B4-BE49-F238E27FC236}">
                  <a16:creationId xmlns:a16="http://schemas.microsoft.com/office/drawing/2014/main" id="{E5B58FA2-77A6-D235-64CB-7BD0A7D61612}"/>
                </a:ext>
              </a:extLst>
            </p:cNvPr>
            <p:cNvGrpSpPr/>
            <p:nvPr/>
          </p:nvGrpSpPr>
          <p:grpSpPr>
            <a:xfrm>
              <a:off x="1944194" y="7140191"/>
              <a:ext cx="1450773" cy="663328"/>
              <a:chOff x="1944194" y="7140191"/>
              <a:chExt cx="1450773" cy="663328"/>
            </a:xfrm>
          </p:grpSpPr>
          <p:sp>
            <p:nvSpPr>
              <p:cNvPr id="232" name="직사각형 231">
                <a:extLst>
                  <a:ext uri="{FF2B5EF4-FFF2-40B4-BE49-F238E27FC236}">
                    <a16:creationId xmlns:a16="http://schemas.microsoft.com/office/drawing/2014/main" id="{BD7CADD0-35F5-65B4-2618-88F444DFE87D}"/>
                  </a:ext>
                </a:extLst>
              </p:cNvPr>
              <p:cNvSpPr/>
              <p:nvPr/>
            </p:nvSpPr>
            <p:spPr>
              <a:xfrm>
                <a:off x="1944194" y="7210669"/>
                <a:ext cx="436830" cy="570316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3" name="직사각형 232">
                <a:extLst>
                  <a:ext uri="{FF2B5EF4-FFF2-40B4-BE49-F238E27FC236}">
                    <a16:creationId xmlns:a16="http://schemas.microsoft.com/office/drawing/2014/main" id="{2EDC3CC4-BCCD-59C2-437E-D89BD657EC22}"/>
                  </a:ext>
                </a:extLst>
              </p:cNvPr>
              <p:cNvSpPr/>
              <p:nvPr/>
            </p:nvSpPr>
            <p:spPr>
              <a:xfrm>
                <a:off x="2216800" y="7225855"/>
                <a:ext cx="1178167" cy="577664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4" name="자유형: 도형 233">
                <a:extLst>
                  <a:ext uri="{FF2B5EF4-FFF2-40B4-BE49-F238E27FC236}">
                    <a16:creationId xmlns:a16="http://schemas.microsoft.com/office/drawing/2014/main" id="{546B7087-6F67-CC7E-0A73-3AFF41A260E0}"/>
                  </a:ext>
                </a:extLst>
              </p:cNvPr>
              <p:cNvSpPr/>
              <p:nvPr/>
            </p:nvSpPr>
            <p:spPr>
              <a:xfrm>
                <a:off x="1944204" y="7140191"/>
                <a:ext cx="1450707" cy="190187"/>
              </a:xfrm>
              <a:custGeom>
                <a:avLst/>
                <a:gdLst>
                  <a:gd name="csX0" fmla="*/ 269044 w 1450707"/>
                  <a:gd name="csY0" fmla="*/ 12982 h 190187"/>
                  <a:gd name="csX1" fmla="*/ 12727 w 1450707"/>
                  <a:gd name="csY1" fmla="*/ 54864 h 190187"/>
                  <a:gd name="csX2" fmla="*/ 358 w 1450707"/>
                  <a:gd name="csY2" fmla="*/ 73479 h 190187"/>
                  <a:gd name="csX3" fmla="*/ 44935 w 1450707"/>
                  <a:gd name="csY3" fmla="*/ 110096 h 190187"/>
                  <a:gd name="csX4" fmla="*/ 292129 w 1450707"/>
                  <a:gd name="csY4" fmla="*/ 126506 h 190187"/>
                  <a:gd name="csX5" fmla="*/ 315397 w 1450707"/>
                  <a:gd name="csY5" fmla="*/ 170838 h 190187"/>
                  <a:gd name="csX6" fmla="*/ 779904 w 1450707"/>
                  <a:gd name="csY6" fmla="*/ 190188 h 190187"/>
                  <a:gd name="csX7" fmla="*/ 1093903 w 1450707"/>
                  <a:gd name="csY7" fmla="*/ 153755 h 190187"/>
                  <a:gd name="csX8" fmla="*/ 1410105 w 1450707"/>
                  <a:gd name="csY8" fmla="*/ 121669 h 190187"/>
                  <a:gd name="csX9" fmla="*/ 1449416 w 1450707"/>
                  <a:gd name="csY9" fmla="*/ 93747 h 190187"/>
                  <a:gd name="csX10" fmla="*/ 1042896 w 1450707"/>
                  <a:gd name="csY10" fmla="*/ 1 h 190187"/>
                  <a:gd name="csX11" fmla="*/ 523342 w 1450707"/>
                  <a:gd name="csY11" fmla="*/ 5634 h 190187"/>
                  <a:gd name="csX12" fmla="*/ 269044 w 1450707"/>
                  <a:gd name="csY12" fmla="*/ 13043 h 1901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50707" h="190187">
                    <a:moveTo>
                      <a:pt x="269044" y="12982"/>
                    </a:moveTo>
                    <a:cubicBezTo>
                      <a:pt x="222324" y="14390"/>
                      <a:pt x="69489" y="25902"/>
                      <a:pt x="12727" y="54864"/>
                    </a:cubicBezTo>
                    <a:cubicBezTo>
                      <a:pt x="5930" y="58293"/>
                      <a:pt x="1705" y="66009"/>
                      <a:pt x="358" y="73479"/>
                    </a:cubicBezTo>
                    <a:cubicBezTo>
                      <a:pt x="-3439" y="94665"/>
                      <a:pt x="23749" y="106483"/>
                      <a:pt x="44935" y="110096"/>
                    </a:cubicBezTo>
                    <a:cubicBezTo>
                      <a:pt x="126925" y="123934"/>
                      <a:pt x="209159" y="120812"/>
                      <a:pt x="292129" y="126506"/>
                    </a:cubicBezTo>
                    <a:cubicBezTo>
                      <a:pt x="281720" y="128404"/>
                      <a:pt x="203098" y="152775"/>
                      <a:pt x="315397" y="170838"/>
                    </a:cubicBezTo>
                    <a:cubicBezTo>
                      <a:pt x="382814" y="181676"/>
                      <a:pt x="518994" y="190188"/>
                      <a:pt x="779904" y="190188"/>
                    </a:cubicBezTo>
                    <a:cubicBezTo>
                      <a:pt x="1040814" y="190188"/>
                      <a:pt x="1040631" y="156755"/>
                      <a:pt x="1093903" y="153755"/>
                    </a:cubicBezTo>
                    <a:cubicBezTo>
                      <a:pt x="1214408" y="147080"/>
                      <a:pt x="1346240" y="144570"/>
                      <a:pt x="1410105" y="121669"/>
                    </a:cubicBezTo>
                    <a:cubicBezTo>
                      <a:pt x="1425720" y="116097"/>
                      <a:pt x="1442987" y="108994"/>
                      <a:pt x="1449416" y="93747"/>
                    </a:cubicBezTo>
                    <a:cubicBezTo>
                      <a:pt x="1461357" y="65641"/>
                      <a:pt x="1395410" y="-244"/>
                      <a:pt x="1042896" y="1"/>
                    </a:cubicBezTo>
                    <a:cubicBezTo>
                      <a:pt x="890796" y="123"/>
                      <a:pt x="675320" y="1715"/>
                      <a:pt x="523342" y="5634"/>
                    </a:cubicBezTo>
                    <a:cubicBezTo>
                      <a:pt x="438596" y="7838"/>
                      <a:pt x="353851" y="10410"/>
                      <a:pt x="269044" y="13043"/>
                    </a:cubicBezTo>
                    <a:close/>
                  </a:path>
                </a:pathLst>
              </a:custGeom>
              <a:solidFill>
                <a:srgbClr val="BE833C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71EBF268-703E-48A5-5E2D-5A340299C051}"/>
                </a:ext>
              </a:extLst>
            </p:cNvPr>
            <p:cNvSpPr/>
            <p:nvPr/>
          </p:nvSpPr>
          <p:spPr>
            <a:xfrm>
              <a:off x="1751388" y="7663772"/>
              <a:ext cx="633303" cy="139691"/>
            </a:xfrm>
            <a:custGeom>
              <a:avLst/>
              <a:gdLst>
                <a:gd name="csX0" fmla="*/ 844 w 633303"/>
                <a:gd name="csY0" fmla="*/ 132461 h 139691"/>
                <a:gd name="csX1" fmla="*/ 132493 w 633303"/>
                <a:gd name="csY1" fmla="*/ 136501 h 139691"/>
                <a:gd name="csX2" fmla="*/ 629576 w 633303"/>
                <a:gd name="csY2" fmla="*/ 138645 h 139691"/>
                <a:gd name="csX3" fmla="*/ 629453 w 633303"/>
                <a:gd name="csY3" fmla="*/ 23774 h 139691"/>
                <a:gd name="csX4" fmla="*/ 329538 w 633303"/>
                <a:gd name="csY4" fmla="*/ 2342 h 139691"/>
                <a:gd name="csX5" fmla="*/ 192745 w 633303"/>
                <a:gd name="csY5" fmla="*/ 2342 h 139691"/>
                <a:gd name="csX6" fmla="*/ 783 w 633303"/>
                <a:gd name="csY6" fmla="*/ 132399 h 1396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33303" h="139691">
                  <a:moveTo>
                    <a:pt x="844" y="132461"/>
                  </a:moveTo>
                  <a:cubicBezTo>
                    <a:pt x="28827" y="139624"/>
                    <a:pt x="103530" y="135889"/>
                    <a:pt x="132493" y="136501"/>
                  </a:cubicBezTo>
                  <a:cubicBezTo>
                    <a:pt x="327272" y="140543"/>
                    <a:pt x="457330" y="140115"/>
                    <a:pt x="629576" y="138645"/>
                  </a:cubicBezTo>
                  <a:cubicBezTo>
                    <a:pt x="635270" y="95170"/>
                    <a:pt x="633801" y="67432"/>
                    <a:pt x="629453" y="23774"/>
                  </a:cubicBezTo>
                  <a:lnTo>
                    <a:pt x="329538" y="2342"/>
                  </a:lnTo>
                  <a:cubicBezTo>
                    <a:pt x="290411" y="3383"/>
                    <a:pt x="231444" y="-3414"/>
                    <a:pt x="192745" y="2342"/>
                  </a:cubicBezTo>
                  <a:cubicBezTo>
                    <a:pt x="37155" y="25549"/>
                    <a:pt x="-6626" y="130501"/>
                    <a:pt x="783" y="132399"/>
                  </a:cubicBez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E74B60C6-F325-5B0F-A6EA-11CC9C4C4C3D}"/>
                </a:ext>
              </a:extLst>
            </p:cNvPr>
            <p:cNvSpPr/>
            <p:nvPr/>
          </p:nvSpPr>
          <p:spPr>
            <a:xfrm>
              <a:off x="3187146" y="7342318"/>
              <a:ext cx="484713" cy="438728"/>
            </a:xfrm>
            <a:custGeom>
              <a:avLst/>
              <a:gdLst>
                <a:gd name="csX0" fmla="*/ 207822 w 484713"/>
                <a:gd name="csY0" fmla="*/ 47394 h 438728"/>
                <a:gd name="csX1" fmla="*/ 276769 w 484713"/>
                <a:gd name="csY1" fmla="*/ 128465 h 438728"/>
                <a:gd name="csX2" fmla="*/ 356187 w 484713"/>
                <a:gd name="csY2" fmla="*/ 339900 h 438728"/>
                <a:gd name="csX3" fmla="*/ 484714 w 484713"/>
                <a:gd name="csY3" fmla="*/ 438728 h 438728"/>
                <a:gd name="csX4" fmla="*/ 0 w 484713"/>
                <a:gd name="csY4" fmla="*/ 438728 h 438728"/>
                <a:gd name="csX5" fmla="*/ 0 w 484713"/>
                <a:gd name="csY5" fmla="*/ 0 h 438728"/>
                <a:gd name="csX6" fmla="*/ 207883 w 484713"/>
                <a:gd name="csY6" fmla="*/ 47394 h 438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84713" h="438728">
                  <a:moveTo>
                    <a:pt x="207822" y="47394"/>
                  </a:moveTo>
                  <a:cubicBezTo>
                    <a:pt x="207822" y="47394"/>
                    <a:pt x="256012" y="69988"/>
                    <a:pt x="276769" y="128465"/>
                  </a:cubicBezTo>
                  <a:cubicBezTo>
                    <a:pt x="297466" y="186942"/>
                    <a:pt x="286138" y="315101"/>
                    <a:pt x="356187" y="339900"/>
                  </a:cubicBezTo>
                  <a:cubicBezTo>
                    <a:pt x="426237" y="364760"/>
                    <a:pt x="465915" y="393049"/>
                    <a:pt x="484714" y="438728"/>
                  </a:cubicBezTo>
                  <a:lnTo>
                    <a:pt x="0" y="438728"/>
                  </a:lnTo>
                  <a:lnTo>
                    <a:pt x="0" y="0"/>
                  </a:lnTo>
                  <a:lnTo>
                    <a:pt x="207883" y="47394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7" name="자유형: 도형 236">
              <a:extLst>
                <a:ext uri="{FF2B5EF4-FFF2-40B4-BE49-F238E27FC236}">
                  <a16:creationId xmlns:a16="http://schemas.microsoft.com/office/drawing/2014/main" id="{49436A53-96CC-9BE0-D9E2-58AC7B79BF2A}"/>
                </a:ext>
              </a:extLst>
            </p:cNvPr>
            <p:cNvSpPr/>
            <p:nvPr/>
          </p:nvSpPr>
          <p:spPr>
            <a:xfrm>
              <a:off x="2152653" y="7626007"/>
              <a:ext cx="1266629" cy="243091"/>
            </a:xfrm>
            <a:custGeom>
              <a:avLst/>
              <a:gdLst>
                <a:gd name="csX0" fmla="*/ 64146 w 1266629"/>
                <a:gd name="csY0" fmla="*/ 14084 h 243091"/>
                <a:gd name="csX1" fmla="*/ 220 w 1266629"/>
                <a:gd name="csY1" fmla="*/ 209598 h 243091"/>
                <a:gd name="csX2" fmla="*/ 597723 w 1266629"/>
                <a:gd name="csY2" fmla="*/ 243091 h 243091"/>
                <a:gd name="csX3" fmla="*/ 1265705 w 1266629"/>
                <a:gd name="csY3" fmla="*/ 198637 h 243091"/>
                <a:gd name="csX4" fmla="*/ 1183531 w 1266629"/>
                <a:gd name="csY4" fmla="*/ 0 h 243091"/>
                <a:gd name="csX5" fmla="*/ 64269 w 1266629"/>
                <a:gd name="csY5" fmla="*/ 14145 h 243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6629" h="243091">
                  <a:moveTo>
                    <a:pt x="64146" y="14084"/>
                  </a:moveTo>
                  <a:cubicBezTo>
                    <a:pt x="64146" y="14084"/>
                    <a:pt x="30653" y="103421"/>
                    <a:pt x="220" y="209598"/>
                  </a:cubicBezTo>
                  <a:cubicBezTo>
                    <a:pt x="-8842" y="241132"/>
                    <a:pt x="263090" y="243091"/>
                    <a:pt x="597723" y="243091"/>
                  </a:cubicBezTo>
                  <a:cubicBezTo>
                    <a:pt x="932357" y="243091"/>
                    <a:pt x="1254561" y="221109"/>
                    <a:pt x="1265705" y="198637"/>
                  </a:cubicBezTo>
                  <a:cubicBezTo>
                    <a:pt x="1276849" y="176165"/>
                    <a:pt x="1183531" y="0"/>
                    <a:pt x="1183531" y="0"/>
                  </a:cubicBezTo>
                  <a:lnTo>
                    <a:pt x="64269" y="14145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38" name="그래픽 7">
              <a:extLst>
                <a:ext uri="{FF2B5EF4-FFF2-40B4-BE49-F238E27FC236}">
                  <a16:creationId xmlns:a16="http://schemas.microsoft.com/office/drawing/2014/main" id="{F36FCA6A-0FE2-6FB4-24EC-C399DE6CE93D}"/>
                </a:ext>
              </a:extLst>
            </p:cNvPr>
            <p:cNvGrpSpPr/>
            <p:nvPr/>
          </p:nvGrpSpPr>
          <p:grpSpPr>
            <a:xfrm>
              <a:off x="2088438" y="7305518"/>
              <a:ext cx="1313142" cy="511839"/>
              <a:chOff x="2088438" y="7305518"/>
              <a:chExt cx="1313142" cy="511839"/>
            </a:xfrm>
            <a:noFill/>
          </p:grpSpPr>
          <p:sp>
            <p:nvSpPr>
              <p:cNvPr id="239" name="자유형: 도형 238">
                <a:extLst>
                  <a:ext uri="{FF2B5EF4-FFF2-40B4-BE49-F238E27FC236}">
                    <a16:creationId xmlns:a16="http://schemas.microsoft.com/office/drawing/2014/main" id="{5FB0BDE1-80DC-18EB-CA2B-F05216CF51DC}"/>
                  </a:ext>
                </a:extLst>
              </p:cNvPr>
              <p:cNvSpPr/>
              <p:nvPr/>
            </p:nvSpPr>
            <p:spPr>
              <a:xfrm>
                <a:off x="2169161" y="7374037"/>
                <a:ext cx="47831" cy="406949"/>
              </a:xfrm>
              <a:custGeom>
                <a:avLst/>
                <a:gdLst>
                  <a:gd name="csX0" fmla="*/ 47639 w 47831"/>
                  <a:gd name="csY0" fmla="*/ 0 h 406949"/>
                  <a:gd name="csX1" fmla="*/ 35086 w 47831"/>
                  <a:gd name="csY1" fmla="*/ 300895 h 406949"/>
                  <a:gd name="csX2" fmla="*/ 0 w 47831"/>
                  <a:gd name="csY2" fmla="*/ 406949 h 4069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7831" h="406949">
                    <a:moveTo>
                      <a:pt x="47639" y="0"/>
                    </a:moveTo>
                    <a:cubicBezTo>
                      <a:pt x="47639" y="0"/>
                      <a:pt x="50394" y="256196"/>
                      <a:pt x="35086" y="300895"/>
                    </a:cubicBezTo>
                    <a:cubicBezTo>
                      <a:pt x="19778" y="345656"/>
                      <a:pt x="0" y="406949"/>
                      <a:pt x="0" y="406949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0" name="자유형: 도형 239">
                <a:extLst>
                  <a:ext uri="{FF2B5EF4-FFF2-40B4-BE49-F238E27FC236}">
                    <a16:creationId xmlns:a16="http://schemas.microsoft.com/office/drawing/2014/main" id="{567CD92B-EC4F-BE7E-7239-03DFB454FA81}"/>
                  </a:ext>
                </a:extLst>
              </p:cNvPr>
              <p:cNvSpPr/>
              <p:nvPr/>
            </p:nvSpPr>
            <p:spPr>
              <a:xfrm>
                <a:off x="3397520" y="7479417"/>
                <a:ext cx="4060" cy="301568"/>
              </a:xfrm>
              <a:custGeom>
                <a:avLst/>
                <a:gdLst>
                  <a:gd name="csX0" fmla="*/ 4061 w 4060"/>
                  <a:gd name="csY0" fmla="*/ 301569 h 301568"/>
                  <a:gd name="csX1" fmla="*/ 571 w 4060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301568">
                    <a:moveTo>
                      <a:pt x="4061" y="301569"/>
                    </a:moveTo>
                    <a:cubicBezTo>
                      <a:pt x="4061" y="301569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1" name="자유형: 도형 240">
                <a:extLst>
                  <a:ext uri="{FF2B5EF4-FFF2-40B4-BE49-F238E27FC236}">
                    <a16:creationId xmlns:a16="http://schemas.microsoft.com/office/drawing/2014/main" id="{582C4EB1-F311-C678-89F6-525987A816D0}"/>
                  </a:ext>
                </a:extLst>
              </p:cNvPr>
              <p:cNvSpPr/>
              <p:nvPr/>
            </p:nvSpPr>
            <p:spPr>
              <a:xfrm>
                <a:off x="3014206" y="7305518"/>
                <a:ext cx="4061" cy="301568"/>
              </a:xfrm>
              <a:custGeom>
                <a:avLst/>
                <a:gdLst>
                  <a:gd name="csX0" fmla="*/ 4061 w 4061"/>
                  <a:gd name="csY0" fmla="*/ 301568 h 301568"/>
                  <a:gd name="csX1" fmla="*/ 571 w 4061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1" h="301568">
                    <a:moveTo>
                      <a:pt x="4061" y="301568"/>
                    </a:moveTo>
                    <a:cubicBezTo>
                      <a:pt x="4061" y="301568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2" name="자유형: 도형 241">
                <a:extLst>
                  <a:ext uri="{FF2B5EF4-FFF2-40B4-BE49-F238E27FC236}">
                    <a16:creationId xmlns:a16="http://schemas.microsoft.com/office/drawing/2014/main" id="{7060D894-3AC5-985C-4357-916DD30C31AA}"/>
                  </a:ext>
                </a:extLst>
              </p:cNvPr>
              <p:cNvSpPr/>
              <p:nvPr/>
            </p:nvSpPr>
            <p:spPr>
              <a:xfrm>
                <a:off x="2088438" y="7418308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3" name="자유형: 도형 242">
                <a:extLst>
                  <a:ext uri="{FF2B5EF4-FFF2-40B4-BE49-F238E27FC236}">
                    <a16:creationId xmlns:a16="http://schemas.microsoft.com/office/drawing/2014/main" id="{25F8681B-6819-8642-9AEF-D603E17539F9}"/>
                  </a:ext>
                </a:extLst>
              </p:cNvPr>
              <p:cNvSpPr/>
              <p:nvPr/>
            </p:nvSpPr>
            <p:spPr>
              <a:xfrm>
                <a:off x="2922236" y="7472437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4" name="자유형: 도형 243">
                <a:extLst>
                  <a:ext uri="{FF2B5EF4-FFF2-40B4-BE49-F238E27FC236}">
                    <a16:creationId xmlns:a16="http://schemas.microsoft.com/office/drawing/2014/main" id="{B0A417A0-193F-DA6F-51DC-A79F43B65A3A}"/>
                  </a:ext>
                </a:extLst>
              </p:cNvPr>
              <p:cNvSpPr/>
              <p:nvPr/>
            </p:nvSpPr>
            <p:spPr>
              <a:xfrm>
                <a:off x="2639282" y="7655337"/>
                <a:ext cx="4060" cy="162020"/>
              </a:xfrm>
              <a:custGeom>
                <a:avLst/>
                <a:gdLst>
                  <a:gd name="csX0" fmla="*/ 4061 w 4060"/>
                  <a:gd name="csY0" fmla="*/ 162020 h 162020"/>
                  <a:gd name="csX1" fmla="*/ 571 w 4060"/>
                  <a:gd name="csY1" fmla="*/ 0 h 162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162020">
                    <a:moveTo>
                      <a:pt x="4061" y="162020"/>
                    </a:moveTo>
                    <a:cubicBezTo>
                      <a:pt x="4061" y="162020"/>
                      <a:pt x="-1817" y="44087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</p:grpSp>
      </p:grpSp>
      <p:grpSp>
        <p:nvGrpSpPr>
          <p:cNvPr id="13" name="그래픽 7">
            <a:extLst>
              <a:ext uri="{FF2B5EF4-FFF2-40B4-BE49-F238E27FC236}">
                <a16:creationId xmlns:a16="http://schemas.microsoft.com/office/drawing/2014/main" id="{950219FB-599D-3583-DBC2-6C97B0C6E0AB}"/>
              </a:ext>
            </a:extLst>
          </p:cNvPr>
          <p:cNvGrpSpPr/>
          <p:nvPr/>
        </p:nvGrpSpPr>
        <p:grpSpPr>
          <a:xfrm>
            <a:off x="11170063" y="2669611"/>
            <a:ext cx="1810148" cy="3540113"/>
            <a:chOff x="905547" y="2172228"/>
            <a:chExt cx="2388220" cy="5338295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EF326FB7-37F7-D5DB-3D06-E4378E790067}"/>
                </a:ext>
              </a:extLst>
            </p:cNvPr>
            <p:cNvSpPr/>
            <p:nvPr/>
          </p:nvSpPr>
          <p:spPr>
            <a:xfrm>
              <a:off x="1852163" y="5041337"/>
              <a:ext cx="431747" cy="2469186"/>
            </a:xfrm>
            <a:custGeom>
              <a:avLst/>
              <a:gdLst>
                <a:gd name="csX0" fmla="*/ 431748 w 431747"/>
                <a:gd name="csY0" fmla="*/ 2469186 h 2469186"/>
                <a:gd name="csX1" fmla="*/ 0 w 431747"/>
                <a:gd name="csY1" fmla="*/ 2469186 h 2469186"/>
                <a:gd name="csX2" fmla="*/ 115116 w 431747"/>
                <a:gd name="csY2" fmla="*/ 250439 h 2469186"/>
                <a:gd name="csX3" fmla="*/ 326612 w 431747"/>
                <a:gd name="csY3" fmla="*/ 0 h 2469186"/>
                <a:gd name="csX4" fmla="*/ 431748 w 431747"/>
                <a:gd name="csY4" fmla="*/ 2469186 h 24691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1747" h="2469186">
                  <a:moveTo>
                    <a:pt x="431748" y="2469186"/>
                  </a:moveTo>
                  <a:lnTo>
                    <a:pt x="0" y="2469186"/>
                  </a:lnTo>
                  <a:lnTo>
                    <a:pt x="115116" y="250439"/>
                  </a:lnTo>
                  <a:lnTo>
                    <a:pt x="326612" y="0"/>
                  </a:lnTo>
                  <a:lnTo>
                    <a:pt x="431748" y="2469186"/>
                  </a:lnTo>
                  <a:close/>
                </a:path>
              </a:pathLst>
            </a:custGeom>
            <a:solidFill>
              <a:srgbClr val="B6963E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22FA3496-B1F7-255B-10BA-5654378E7088}"/>
                </a:ext>
              </a:extLst>
            </p:cNvPr>
            <p:cNvSpPr/>
            <p:nvPr/>
          </p:nvSpPr>
          <p:spPr>
            <a:xfrm>
              <a:off x="905547" y="2172228"/>
              <a:ext cx="2388220" cy="3884126"/>
            </a:xfrm>
            <a:custGeom>
              <a:avLst/>
              <a:gdLst>
                <a:gd name="csX0" fmla="*/ 1559672 w 2388220"/>
                <a:gd name="csY0" fmla="*/ 381063 h 3884126"/>
                <a:gd name="csX1" fmla="*/ 1414429 w 2388220"/>
                <a:gd name="csY1" fmla="*/ 106805 h 3884126"/>
                <a:gd name="csX2" fmla="*/ 1131659 w 2388220"/>
                <a:gd name="csY2" fmla="*/ 4608 h 3884126"/>
                <a:gd name="csX3" fmla="*/ 833459 w 2388220"/>
                <a:gd name="csY3" fmla="*/ 371021 h 3884126"/>
                <a:gd name="csX4" fmla="*/ 560425 w 2388220"/>
                <a:gd name="csY4" fmla="*/ 1043656 h 3884126"/>
                <a:gd name="csX5" fmla="*/ 294800 w 2388220"/>
                <a:gd name="csY5" fmla="*/ 1384474 h 3884126"/>
                <a:gd name="csX6" fmla="*/ 317517 w 2388220"/>
                <a:gd name="csY6" fmla="*/ 1815794 h 3884126"/>
                <a:gd name="csX7" fmla="*/ 232404 w 2388220"/>
                <a:gd name="csY7" fmla="*/ 2018350 h 3884126"/>
                <a:gd name="csX8" fmla="*/ 2294 w 2388220"/>
                <a:gd name="csY8" fmla="*/ 2636366 h 3884126"/>
                <a:gd name="csX9" fmla="*/ 266020 w 2388220"/>
                <a:gd name="csY9" fmla="*/ 3206804 h 3884126"/>
                <a:gd name="csX10" fmla="*/ 416958 w 2388220"/>
                <a:gd name="csY10" fmla="*/ 3311940 h 3884126"/>
                <a:gd name="csX11" fmla="*/ 442920 w 2388220"/>
                <a:gd name="csY11" fmla="*/ 3505617 h 3884126"/>
                <a:gd name="csX12" fmla="*/ 745468 w 2388220"/>
                <a:gd name="csY12" fmla="*/ 3805165 h 3884126"/>
                <a:gd name="csX13" fmla="*/ 1725917 w 2388220"/>
                <a:gd name="csY13" fmla="*/ 3812942 h 3884126"/>
                <a:gd name="csX14" fmla="*/ 2084186 w 2388220"/>
                <a:gd name="csY14" fmla="*/ 3628326 h 3884126"/>
                <a:gd name="csX15" fmla="*/ 2109537 w 2388220"/>
                <a:gd name="csY15" fmla="*/ 3256096 h 3884126"/>
                <a:gd name="csX16" fmla="*/ 2377121 w 2388220"/>
                <a:gd name="csY16" fmla="*/ 2785466 h 3884126"/>
                <a:gd name="csX17" fmla="*/ 2251534 w 2388220"/>
                <a:gd name="csY17" fmla="*/ 2176696 h 3884126"/>
                <a:gd name="csX18" fmla="*/ 2036732 w 2388220"/>
                <a:gd name="csY18" fmla="*/ 1963118 h 3884126"/>
                <a:gd name="csX19" fmla="*/ 1927861 w 2388220"/>
                <a:gd name="csY19" fmla="*/ 1378229 h 3884126"/>
                <a:gd name="csX20" fmla="*/ 1766269 w 2388220"/>
                <a:gd name="csY20" fmla="*/ 1052780 h 3884126"/>
                <a:gd name="csX21" fmla="*/ 1559672 w 2388220"/>
                <a:gd name="csY21" fmla="*/ 381186 h 3884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388220" h="3884126">
                  <a:moveTo>
                    <a:pt x="1559672" y="381063"/>
                  </a:moveTo>
                  <a:cubicBezTo>
                    <a:pt x="1529913" y="280888"/>
                    <a:pt x="1487234" y="181753"/>
                    <a:pt x="1414429" y="106805"/>
                  </a:cubicBezTo>
                  <a:cubicBezTo>
                    <a:pt x="1341624" y="31856"/>
                    <a:pt x="1234162" y="-15415"/>
                    <a:pt x="1131659" y="4608"/>
                  </a:cubicBezTo>
                  <a:cubicBezTo>
                    <a:pt x="968904" y="36449"/>
                    <a:pt x="881465" y="212308"/>
                    <a:pt x="833459" y="371021"/>
                  </a:cubicBezTo>
                  <a:cubicBezTo>
                    <a:pt x="762797" y="604622"/>
                    <a:pt x="719077" y="858245"/>
                    <a:pt x="560425" y="1043656"/>
                  </a:cubicBezTo>
                  <a:cubicBezTo>
                    <a:pt x="465576" y="1154487"/>
                    <a:pt x="329273" y="1242722"/>
                    <a:pt x="294800" y="1384474"/>
                  </a:cubicBezTo>
                  <a:cubicBezTo>
                    <a:pt x="260571" y="1525308"/>
                    <a:pt x="340540" y="1672694"/>
                    <a:pt x="317517" y="1815794"/>
                  </a:cubicBezTo>
                  <a:cubicBezTo>
                    <a:pt x="305821" y="1888538"/>
                    <a:pt x="268409" y="1954117"/>
                    <a:pt x="232404" y="2018350"/>
                  </a:cubicBezTo>
                  <a:cubicBezTo>
                    <a:pt x="124023" y="2211660"/>
                    <a:pt x="20296" y="2415501"/>
                    <a:pt x="2294" y="2636366"/>
                  </a:cubicBezTo>
                  <a:cubicBezTo>
                    <a:pt x="-15647" y="2857230"/>
                    <a:pt x="71608" y="3100444"/>
                    <a:pt x="266020" y="3206804"/>
                  </a:cubicBezTo>
                  <a:cubicBezTo>
                    <a:pt x="320640" y="3236686"/>
                    <a:pt x="385423" y="3258301"/>
                    <a:pt x="416958" y="3311940"/>
                  </a:cubicBezTo>
                  <a:cubicBezTo>
                    <a:pt x="450390" y="3368641"/>
                    <a:pt x="434348" y="3440344"/>
                    <a:pt x="442920" y="3505617"/>
                  </a:cubicBezTo>
                  <a:cubicBezTo>
                    <a:pt x="462392" y="3653615"/>
                    <a:pt x="605614" y="3752995"/>
                    <a:pt x="745468" y="3805165"/>
                  </a:cubicBezTo>
                  <a:cubicBezTo>
                    <a:pt x="1056650" y="3921077"/>
                    <a:pt x="1404632" y="3896891"/>
                    <a:pt x="1725917" y="3812942"/>
                  </a:cubicBezTo>
                  <a:cubicBezTo>
                    <a:pt x="1857872" y="3778468"/>
                    <a:pt x="1993563" y="3730217"/>
                    <a:pt x="2084186" y="3628326"/>
                  </a:cubicBezTo>
                  <a:cubicBezTo>
                    <a:pt x="2174810" y="3526436"/>
                    <a:pt x="2201813" y="3356517"/>
                    <a:pt x="2109537" y="3256096"/>
                  </a:cubicBezTo>
                  <a:cubicBezTo>
                    <a:pt x="2151174" y="3301347"/>
                    <a:pt x="2367569" y="2840514"/>
                    <a:pt x="2377121" y="2785466"/>
                  </a:cubicBezTo>
                  <a:cubicBezTo>
                    <a:pt x="2410492" y="2593136"/>
                    <a:pt x="2368610" y="2334430"/>
                    <a:pt x="2251534" y="2176696"/>
                  </a:cubicBezTo>
                  <a:cubicBezTo>
                    <a:pt x="2191281" y="2095502"/>
                    <a:pt x="2108740" y="2034086"/>
                    <a:pt x="2036732" y="1963118"/>
                  </a:cubicBezTo>
                  <a:cubicBezTo>
                    <a:pt x="1847096" y="1776115"/>
                    <a:pt x="1893326" y="1611829"/>
                    <a:pt x="1927861" y="1378229"/>
                  </a:cubicBezTo>
                  <a:cubicBezTo>
                    <a:pt x="1946230" y="1253989"/>
                    <a:pt x="1852117" y="1144445"/>
                    <a:pt x="1766269" y="1052780"/>
                  </a:cubicBezTo>
                  <a:cubicBezTo>
                    <a:pt x="1571857" y="845203"/>
                    <a:pt x="1634559" y="633462"/>
                    <a:pt x="1559672" y="381186"/>
                  </a:cubicBezTo>
                  <a:close/>
                </a:path>
              </a:pathLst>
            </a:custGeom>
            <a:solidFill>
              <a:srgbClr val="F8E688"/>
            </a:solidFill>
            <a:ln w="6122" cap="flat">
              <a:noFill/>
              <a:prstDash val="solid"/>
              <a:miter/>
            </a:ln>
          </p:spPr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2D52989B-7975-4586-E167-00355FA03545}"/>
                </a:ext>
              </a:extLst>
            </p:cNvPr>
            <p:cNvSpPr/>
            <p:nvPr/>
          </p:nvSpPr>
          <p:spPr>
            <a:xfrm>
              <a:off x="1126329" y="4725563"/>
              <a:ext cx="413733" cy="149790"/>
            </a:xfrm>
            <a:custGeom>
              <a:avLst/>
              <a:gdLst>
                <a:gd name="csX0" fmla="*/ 39605 w 413733"/>
                <a:gd name="csY0" fmla="*/ 0 h 149790"/>
                <a:gd name="csX1" fmla="*/ 49 w 413733"/>
                <a:gd name="csY1" fmla="*/ 95461 h 149790"/>
                <a:gd name="csX2" fmla="*/ 26379 w 413733"/>
                <a:gd name="csY2" fmla="*/ 143467 h 149790"/>
                <a:gd name="csX3" fmla="*/ 54607 w 413733"/>
                <a:gd name="csY3" fmla="*/ 136303 h 149790"/>
                <a:gd name="csX4" fmla="*/ 159559 w 413733"/>
                <a:gd name="csY4" fmla="*/ 42495 h 149790"/>
                <a:gd name="csX5" fmla="*/ 158947 w 413733"/>
                <a:gd name="csY5" fmla="*/ 128036 h 149790"/>
                <a:gd name="csX6" fmla="*/ 250428 w 413733"/>
                <a:gd name="csY6" fmla="*/ 135629 h 149790"/>
                <a:gd name="csX7" fmla="*/ 307680 w 413733"/>
                <a:gd name="csY7" fmla="*/ 52537 h 149790"/>
                <a:gd name="csX8" fmla="*/ 319191 w 413733"/>
                <a:gd name="csY8" fmla="*/ 107218 h 149790"/>
                <a:gd name="csX9" fmla="*/ 379199 w 413733"/>
                <a:gd name="csY9" fmla="*/ 99992 h 149790"/>
                <a:gd name="csX10" fmla="*/ 413734 w 413733"/>
                <a:gd name="csY10" fmla="*/ 47026 h 149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13733" h="149790">
                  <a:moveTo>
                    <a:pt x="39605" y="0"/>
                  </a:moveTo>
                  <a:cubicBezTo>
                    <a:pt x="15664" y="25779"/>
                    <a:pt x="1335" y="60314"/>
                    <a:pt x="49" y="95461"/>
                  </a:cubicBezTo>
                  <a:cubicBezTo>
                    <a:pt x="-685" y="115422"/>
                    <a:pt x="6724" y="140038"/>
                    <a:pt x="26379" y="143467"/>
                  </a:cubicBezTo>
                  <a:cubicBezTo>
                    <a:pt x="36115" y="145182"/>
                    <a:pt x="45851" y="140895"/>
                    <a:pt x="54607" y="136303"/>
                  </a:cubicBezTo>
                  <a:cubicBezTo>
                    <a:pt x="96490" y="114137"/>
                    <a:pt x="132862" y="81684"/>
                    <a:pt x="159559" y="42495"/>
                  </a:cubicBezTo>
                  <a:cubicBezTo>
                    <a:pt x="150497" y="70662"/>
                    <a:pt x="142108" y="103727"/>
                    <a:pt x="158947" y="128036"/>
                  </a:cubicBezTo>
                  <a:cubicBezTo>
                    <a:pt x="178357" y="156019"/>
                    <a:pt x="222628" y="155285"/>
                    <a:pt x="250428" y="135629"/>
                  </a:cubicBezTo>
                  <a:cubicBezTo>
                    <a:pt x="278227" y="115974"/>
                    <a:pt x="293535" y="83521"/>
                    <a:pt x="307680" y="52537"/>
                  </a:cubicBezTo>
                  <a:cubicBezTo>
                    <a:pt x="293229" y="68274"/>
                    <a:pt x="300638" y="96563"/>
                    <a:pt x="319191" y="107218"/>
                  </a:cubicBezTo>
                  <a:cubicBezTo>
                    <a:pt x="337745" y="117872"/>
                    <a:pt x="362299" y="113035"/>
                    <a:pt x="379199" y="99992"/>
                  </a:cubicBezTo>
                  <a:cubicBezTo>
                    <a:pt x="396099" y="86950"/>
                    <a:pt x="406508" y="67111"/>
                    <a:pt x="413734" y="47026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A1968A76-A5B5-7A07-C34B-F907A8BB2547}"/>
                </a:ext>
              </a:extLst>
            </p:cNvPr>
            <p:cNvSpPr/>
            <p:nvPr/>
          </p:nvSpPr>
          <p:spPr>
            <a:xfrm>
              <a:off x="1928519" y="5632533"/>
              <a:ext cx="246320" cy="116682"/>
            </a:xfrm>
            <a:custGeom>
              <a:avLst/>
              <a:gdLst>
                <a:gd name="csX0" fmla="*/ 228702 w 246320"/>
                <a:gd name="csY0" fmla="*/ 0 h 116682"/>
                <a:gd name="csX1" fmla="*/ 242847 w 246320"/>
                <a:gd name="csY1" fmla="*/ 80459 h 116682"/>
                <a:gd name="csX2" fmla="*/ 233172 w 246320"/>
                <a:gd name="csY2" fmla="*/ 101523 h 116682"/>
                <a:gd name="csX3" fmla="*/ 166551 w 246320"/>
                <a:gd name="csY3" fmla="*/ 107830 h 116682"/>
                <a:gd name="csX4" fmla="*/ 119648 w 246320"/>
                <a:gd name="csY4" fmla="*/ 52659 h 116682"/>
                <a:gd name="csX5" fmla="*/ 101890 w 246320"/>
                <a:gd name="csY5" fmla="*/ 104829 h 116682"/>
                <a:gd name="csX6" fmla="*/ 60497 w 246320"/>
                <a:gd name="csY6" fmla="*/ 103482 h 116682"/>
                <a:gd name="csX7" fmla="*/ 0 w 246320"/>
                <a:gd name="csY7" fmla="*/ 35392 h 116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6320" h="116682">
                  <a:moveTo>
                    <a:pt x="228702" y="0"/>
                  </a:moveTo>
                  <a:cubicBezTo>
                    <a:pt x="245663" y="24677"/>
                    <a:pt x="250378" y="51496"/>
                    <a:pt x="242847" y="80459"/>
                  </a:cubicBezTo>
                  <a:cubicBezTo>
                    <a:pt x="240887" y="87991"/>
                    <a:pt x="238009" y="95461"/>
                    <a:pt x="233172" y="101523"/>
                  </a:cubicBezTo>
                  <a:cubicBezTo>
                    <a:pt x="217986" y="120627"/>
                    <a:pt x="187432" y="120444"/>
                    <a:pt x="166551" y="107830"/>
                  </a:cubicBezTo>
                  <a:cubicBezTo>
                    <a:pt x="145671" y="95216"/>
                    <a:pt x="132261" y="73540"/>
                    <a:pt x="119648" y="52659"/>
                  </a:cubicBezTo>
                  <a:cubicBezTo>
                    <a:pt x="115116" y="70968"/>
                    <a:pt x="117260" y="93808"/>
                    <a:pt x="101890" y="104829"/>
                  </a:cubicBezTo>
                  <a:cubicBezTo>
                    <a:pt x="90073" y="113279"/>
                    <a:pt x="73601" y="109728"/>
                    <a:pt x="60497" y="103482"/>
                  </a:cubicBezTo>
                  <a:cubicBezTo>
                    <a:pt x="32392" y="89950"/>
                    <a:pt x="10103" y="64845"/>
                    <a:pt x="0" y="35392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EC4C649C-4152-C968-8BC0-1620916975B0}"/>
                </a:ext>
              </a:extLst>
            </p:cNvPr>
            <p:cNvSpPr/>
            <p:nvPr/>
          </p:nvSpPr>
          <p:spPr>
            <a:xfrm>
              <a:off x="2575258" y="4280528"/>
              <a:ext cx="187855" cy="107586"/>
            </a:xfrm>
            <a:custGeom>
              <a:avLst/>
              <a:gdLst>
                <a:gd name="csX0" fmla="*/ 485 w 187855"/>
                <a:gd name="csY0" fmla="*/ 3735 h 107586"/>
                <a:gd name="csX1" fmla="*/ 18671 w 187855"/>
                <a:gd name="csY1" fmla="*/ 81194 h 107586"/>
                <a:gd name="csX2" fmla="*/ 55288 w 187855"/>
                <a:gd name="csY2" fmla="*/ 107585 h 107586"/>
                <a:gd name="csX3" fmla="*/ 91537 w 187855"/>
                <a:gd name="csY3" fmla="*/ 77275 h 107586"/>
                <a:gd name="csX4" fmla="*/ 100599 w 187855"/>
                <a:gd name="csY4" fmla="*/ 27738 h 107586"/>
                <a:gd name="csX5" fmla="*/ 119030 w 187855"/>
                <a:gd name="csY5" fmla="*/ 75009 h 107586"/>
                <a:gd name="csX6" fmla="*/ 135257 w 187855"/>
                <a:gd name="csY6" fmla="*/ 96808 h 107586"/>
                <a:gd name="csX7" fmla="*/ 171751 w 187855"/>
                <a:gd name="csY7" fmla="*/ 72193 h 107586"/>
                <a:gd name="csX8" fmla="*/ 187855 w 187855"/>
                <a:gd name="csY8" fmla="*/ 0 h 107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7855" h="107586">
                  <a:moveTo>
                    <a:pt x="485" y="3735"/>
                  </a:moveTo>
                  <a:cubicBezTo>
                    <a:pt x="-1903" y="30616"/>
                    <a:pt x="4588" y="58171"/>
                    <a:pt x="18671" y="81194"/>
                  </a:cubicBezTo>
                  <a:cubicBezTo>
                    <a:pt x="26876" y="94604"/>
                    <a:pt x="39551" y="107401"/>
                    <a:pt x="55288" y="107585"/>
                  </a:cubicBezTo>
                  <a:cubicBezTo>
                    <a:pt x="72127" y="107768"/>
                    <a:pt x="85781" y="93073"/>
                    <a:pt x="91537" y="77275"/>
                  </a:cubicBezTo>
                  <a:cubicBezTo>
                    <a:pt x="97293" y="61477"/>
                    <a:pt x="97415" y="44271"/>
                    <a:pt x="100599" y="27738"/>
                  </a:cubicBezTo>
                  <a:cubicBezTo>
                    <a:pt x="106723" y="43475"/>
                    <a:pt x="112907" y="59211"/>
                    <a:pt x="119030" y="75009"/>
                  </a:cubicBezTo>
                  <a:cubicBezTo>
                    <a:pt x="122398" y="83704"/>
                    <a:pt x="126623" y="93256"/>
                    <a:pt x="135257" y="96808"/>
                  </a:cubicBezTo>
                  <a:cubicBezTo>
                    <a:pt x="150320" y="103115"/>
                    <a:pt x="164954" y="87011"/>
                    <a:pt x="171751" y="72193"/>
                  </a:cubicBezTo>
                  <a:cubicBezTo>
                    <a:pt x="182038" y="49598"/>
                    <a:pt x="187549" y="24860"/>
                    <a:pt x="187855" y="0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</p:grpSp>
      <p:grpSp>
        <p:nvGrpSpPr>
          <p:cNvPr id="31" name="그래픽 7">
            <a:extLst>
              <a:ext uri="{FF2B5EF4-FFF2-40B4-BE49-F238E27FC236}">
                <a16:creationId xmlns:a16="http://schemas.microsoft.com/office/drawing/2014/main" id="{A2D42489-6A58-ADFB-AC5E-32CA2CCCBD18}"/>
              </a:ext>
            </a:extLst>
          </p:cNvPr>
          <p:cNvGrpSpPr/>
          <p:nvPr/>
        </p:nvGrpSpPr>
        <p:grpSpPr>
          <a:xfrm>
            <a:off x="11426933" y="4860602"/>
            <a:ext cx="648204" cy="1647554"/>
            <a:chOff x="849476" y="5828618"/>
            <a:chExt cx="648204" cy="1647554"/>
          </a:xfrm>
        </p:grpSpPr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DBE59837-FE02-E986-9370-C96150CC3A93}"/>
                </a:ext>
              </a:extLst>
            </p:cNvPr>
            <p:cNvSpPr/>
            <p:nvPr/>
          </p:nvSpPr>
          <p:spPr>
            <a:xfrm>
              <a:off x="1083209" y="6561915"/>
              <a:ext cx="155897" cy="914257"/>
            </a:xfrm>
            <a:custGeom>
              <a:avLst/>
              <a:gdLst>
                <a:gd name="csX0" fmla="*/ 155897 w 155897"/>
                <a:gd name="csY0" fmla="*/ 914257 h 914257"/>
                <a:gd name="csX1" fmla="*/ 0 w 155897"/>
                <a:gd name="csY1" fmla="*/ 914257 h 914257"/>
                <a:gd name="csX2" fmla="*/ 46536 w 155897"/>
                <a:gd name="csY2" fmla="*/ 0 h 914257"/>
                <a:gd name="csX3" fmla="*/ 126567 w 155897"/>
                <a:gd name="csY3" fmla="*/ 0 h 914257"/>
                <a:gd name="csX4" fmla="*/ 155897 w 155897"/>
                <a:gd name="csY4" fmla="*/ 914257 h 914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5897" h="914257">
                  <a:moveTo>
                    <a:pt x="155897" y="914257"/>
                  </a:moveTo>
                  <a:lnTo>
                    <a:pt x="0" y="914257"/>
                  </a:lnTo>
                  <a:lnTo>
                    <a:pt x="46536" y="0"/>
                  </a:lnTo>
                  <a:lnTo>
                    <a:pt x="126567" y="0"/>
                  </a:lnTo>
                  <a:lnTo>
                    <a:pt x="155897" y="914257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0108ED4B-8C42-9F41-0BFF-1888974848C6}"/>
                </a:ext>
              </a:extLst>
            </p:cNvPr>
            <p:cNvSpPr/>
            <p:nvPr/>
          </p:nvSpPr>
          <p:spPr>
            <a:xfrm>
              <a:off x="849476" y="5828618"/>
              <a:ext cx="648204" cy="1108978"/>
            </a:xfrm>
            <a:custGeom>
              <a:avLst/>
              <a:gdLst>
                <a:gd name="csX0" fmla="*/ 392631 w 648204"/>
                <a:gd name="csY0" fmla="*/ 73521 h 1108978"/>
                <a:gd name="csX1" fmla="*/ 360300 w 648204"/>
                <a:gd name="csY1" fmla="*/ 28454 h 1108978"/>
                <a:gd name="csX2" fmla="*/ 181747 w 648204"/>
                <a:gd name="csY2" fmla="*/ 115036 h 1108978"/>
                <a:gd name="csX3" fmla="*/ 172869 w 648204"/>
                <a:gd name="csY3" fmla="*/ 236827 h 1108978"/>
                <a:gd name="csX4" fmla="*/ 78938 w 648204"/>
                <a:gd name="csY4" fmla="*/ 390030 h 1108978"/>
                <a:gd name="csX5" fmla="*/ 65957 w 648204"/>
                <a:gd name="csY5" fmla="*/ 557928 h 1108978"/>
                <a:gd name="csX6" fmla="*/ 132149 w 648204"/>
                <a:gd name="csY6" fmla="*/ 633734 h 1108978"/>
                <a:gd name="csX7" fmla="*/ 127740 w 648204"/>
                <a:gd name="csY7" fmla="*/ 668269 h 1108978"/>
                <a:gd name="csX8" fmla="*/ 32096 w 648204"/>
                <a:gd name="csY8" fmla="*/ 846026 h 1108978"/>
                <a:gd name="csX9" fmla="*/ 20707 w 648204"/>
                <a:gd name="csY9" fmla="*/ 1038601 h 1108978"/>
                <a:gd name="csX10" fmla="*/ 172440 w 648204"/>
                <a:gd name="csY10" fmla="*/ 1108895 h 1108978"/>
                <a:gd name="csX11" fmla="*/ 345788 w 648204"/>
                <a:gd name="csY11" fmla="*/ 1093526 h 1108978"/>
                <a:gd name="csX12" fmla="*/ 539465 w 648204"/>
                <a:gd name="csY12" fmla="*/ 1081463 h 1108978"/>
                <a:gd name="csX13" fmla="*/ 629415 w 648204"/>
                <a:gd name="csY13" fmla="*/ 1016496 h 1108978"/>
                <a:gd name="csX14" fmla="*/ 646622 w 648204"/>
                <a:gd name="csY14" fmla="*/ 902971 h 1108978"/>
                <a:gd name="csX15" fmla="*/ 601738 w 648204"/>
                <a:gd name="csY15" fmla="*/ 777629 h 1108978"/>
                <a:gd name="csX16" fmla="*/ 536649 w 648204"/>
                <a:gd name="csY16" fmla="*/ 725704 h 1108978"/>
                <a:gd name="csX17" fmla="*/ 480621 w 648204"/>
                <a:gd name="csY17" fmla="*/ 665146 h 1108978"/>
                <a:gd name="csX18" fmla="*/ 550671 w 648204"/>
                <a:gd name="csY18" fmla="*/ 540294 h 1108978"/>
                <a:gd name="csX19" fmla="*/ 443698 w 648204"/>
                <a:gd name="csY19" fmla="*/ 278955 h 1108978"/>
                <a:gd name="csX20" fmla="*/ 414919 w 648204"/>
                <a:gd name="csY20" fmla="*/ 148285 h 1108978"/>
                <a:gd name="csX21" fmla="*/ 392508 w 648204"/>
                <a:gd name="csY21" fmla="*/ 73521 h 1108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48204" h="1108978">
                  <a:moveTo>
                    <a:pt x="392631" y="73521"/>
                  </a:moveTo>
                  <a:cubicBezTo>
                    <a:pt x="384548" y="56682"/>
                    <a:pt x="374077" y="41252"/>
                    <a:pt x="360300" y="28454"/>
                  </a:cubicBezTo>
                  <a:cubicBezTo>
                    <a:pt x="284923" y="-41473"/>
                    <a:pt x="190013" y="29066"/>
                    <a:pt x="181747" y="115036"/>
                  </a:cubicBezTo>
                  <a:cubicBezTo>
                    <a:pt x="177828" y="155633"/>
                    <a:pt x="183094" y="197332"/>
                    <a:pt x="172869" y="236827"/>
                  </a:cubicBezTo>
                  <a:cubicBezTo>
                    <a:pt x="157805" y="295181"/>
                    <a:pt x="111943" y="339574"/>
                    <a:pt x="78938" y="390030"/>
                  </a:cubicBezTo>
                  <a:cubicBezTo>
                    <a:pt x="45934" y="440485"/>
                    <a:pt x="27136" y="511882"/>
                    <a:pt x="65957" y="557928"/>
                  </a:cubicBezTo>
                  <a:cubicBezTo>
                    <a:pt x="88062" y="584136"/>
                    <a:pt x="126883" y="599872"/>
                    <a:pt x="132149" y="633734"/>
                  </a:cubicBezTo>
                  <a:cubicBezTo>
                    <a:pt x="133986" y="645306"/>
                    <a:pt x="131231" y="657063"/>
                    <a:pt x="127740" y="668269"/>
                  </a:cubicBezTo>
                  <a:cubicBezTo>
                    <a:pt x="107656" y="732624"/>
                    <a:pt x="63202" y="786202"/>
                    <a:pt x="32096" y="846026"/>
                  </a:cubicBezTo>
                  <a:cubicBezTo>
                    <a:pt x="929" y="905850"/>
                    <a:pt x="-15726" y="981900"/>
                    <a:pt x="20707" y="1038601"/>
                  </a:cubicBezTo>
                  <a:cubicBezTo>
                    <a:pt x="52057" y="1087464"/>
                    <a:pt x="114392" y="1107670"/>
                    <a:pt x="172440" y="1108895"/>
                  </a:cubicBezTo>
                  <a:cubicBezTo>
                    <a:pt x="230488" y="1110181"/>
                    <a:pt x="287801" y="1096220"/>
                    <a:pt x="345788" y="1093526"/>
                  </a:cubicBezTo>
                  <a:cubicBezTo>
                    <a:pt x="408918" y="1090587"/>
                    <a:pt x="478172" y="1098914"/>
                    <a:pt x="539465" y="1081463"/>
                  </a:cubicBezTo>
                  <a:cubicBezTo>
                    <a:pt x="575960" y="1071115"/>
                    <a:pt x="610433" y="1049316"/>
                    <a:pt x="629415" y="1016496"/>
                  </a:cubicBezTo>
                  <a:cubicBezTo>
                    <a:pt x="648887" y="982818"/>
                    <a:pt x="650234" y="941731"/>
                    <a:pt x="646622" y="902971"/>
                  </a:cubicBezTo>
                  <a:cubicBezTo>
                    <a:pt x="642458" y="858027"/>
                    <a:pt x="631436" y="811613"/>
                    <a:pt x="601738" y="777629"/>
                  </a:cubicBezTo>
                  <a:cubicBezTo>
                    <a:pt x="583430" y="756688"/>
                    <a:pt x="559243" y="741870"/>
                    <a:pt x="536649" y="725704"/>
                  </a:cubicBezTo>
                  <a:cubicBezTo>
                    <a:pt x="513993" y="709478"/>
                    <a:pt x="491888" y="690618"/>
                    <a:pt x="480621" y="665146"/>
                  </a:cubicBezTo>
                  <a:cubicBezTo>
                    <a:pt x="448168" y="591851"/>
                    <a:pt x="525749" y="588606"/>
                    <a:pt x="550671" y="540294"/>
                  </a:cubicBezTo>
                  <a:cubicBezTo>
                    <a:pt x="603269" y="438464"/>
                    <a:pt x="478662" y="361924"/>
                    <a:pt x="443698" y="278955"/>
                  </a:cubicBezTo>
                  <a:cubicBezTo>
                    <a:pt x="426308" y="237745"/>
                    <a:pt x="422879" y="192311"/>
                    <a:pt x="414919" y="148285"/>
                  </a:cubicBezTo>
                  <a:cubicBezTo>
                    <a:pt x="410327" y="122752"/>
                    <a:pt x="403652" y="96789"/>
                    <a:pt x="392508" y="73521"/>
                  </a:cubicBezTo>
                  <a:close/>
                </a:path>
              </a:pathLst>
            </a:custGeom>
            <a:solidFill>
              <a:srgbClr val="B6E084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34" name="그래픽 7">
              <a:extLst>
                <a:ext uri="{FF2B5EF4-FFF2-40B4-BE49-F238E27FC236}">
                  <a16:creationId xmlns:a16="http://schemas.microsoft.com/office/drawing/2014/main" id="{A3E3B609-5A2A-2B53-82E2-E79560300F8B}"/>
                </a:ext>
              </a:extLst>
            </p:cNvPr>
            <p:cNvGrpSpPr/>
            <p:nvPr/>
          </p:nvGrpSpPr>
          <p:grpSpPr>
            <a:xfrm>
              <a:off x="973540" y="6066363"/>
              <a:ext cx="310480" cy="641161"/>
              <a:chOff x="973540" y="6066363"/>
              <a:chExt cx="310480" cy="641161"/>
            </a:xfrm>
            <a:noFill/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6FECB453-87D1-A090-1861-00C27511C7EA}"/>
                  </a:ext>
                </a:extLst>
              </p:cNvPr>
              <p:cNvSpPr/>
              <p:nvPr/>
            </p:nvSpPr>
            <p:spPr>
              <a:xfrm>
                <a:off x="973540" y="6662887"/>
                <a:ext cx="139183" cy="44637"/>
              </a:xfrm>
              <a:custGeom>
                <a:avLst/>
                <a:gdLst>
                  <a:gd name="csX0" fmla="*/ 9861 w 139183"/>
                  <a:gd name="csY0" fmla="*/ 0 h 44637"/>
                  <a:gd name="csX1" fmla="*/ 370 w 139183"/>
                  <a:gd name="csY1" fmla="*/ 28595 h 44637"/>
                  <a:gd name="csX2" fmla="*/ 2391 w 139183"/>
                  <a:gd name="csY2" fmla="*/ 33861 h 44637"/>
                  <a:gd name="csX3" fmla="*/ 15311 w 139183"/>
                  <a:gd name="csY3" fmla="*/ 34596 h 44637"/>
                  <a:gd name="csX4" fmla="*/ 40783 w 139183"/>
                  <a:gd name="csY4" fmla="*/ 12308 h 44637"/>
                  <a:gd name="csX5" fmla="*/ 41090 w 139183"/>
                  <a:gd name="csY5" fmla="*/ 33555 h 44637"/>
                  <a:gd name="csX6" fmla="*/ 45560 w 139183"/>
                  <a:gd name="csY6" fmla="*/ 42617 h 44637"/>
                  <a:gd name="csX7" fmla="*/ 57194 w 139183"/>
                  <a:gd name="csY7" fmla="*/ 43965 h 44637"/>
                  <a:gd name="csX8" fmla="*/ 92280 w 139183"/>
                  <a:gd name="csY8" fmla="*/ 7838 h 44637"/>
                  <a:gd name="csX9" fmla="*/ 92280 w 139183"/>
                  <a:gd name="csY9" fmla="*/ 34229 h 44637"/>
                  <a:gd name="csX10" fmla="*/ 93627 w 139183"/>
                  <a:gd name="csY10" fmla="*/ 38576 h 44637"/>
                  <a:gd name="csX11" fmla="*/ 99015 w 139183"/>
                  <a:gd name="csY11" fmla="*/ 40168 h 44637"/>
                  <a:gd name="csX12" fmla="*/ 139183 w 139183"/>
                  <a:gd name="csY12" fmla="*/ 6613 h 446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39183" h="44637">
                    <a:moveTo>
                      <a:pt x="9861" y="0"/>
                    </a:moveTo>
                    <a:cubicBezTo>
                      <a:pt x="2391" y="7287"/>
                      <a:pt x="-1222" y="18308"/>
                      <a:pt x="370" y="28595"/>
                    </a:cubicBezTo>
                    <a:cubicBezTo>
                      <a:pt x="676" y="30493"/>
                      <a:pt x="1166" y="32392"/>
                      <a:pt x="2391" y="33861"/>
                    </a:cubicBezTo>
                    <a:cubicBezTo>
                      <a:pt x="5391" y="37351"/>
                      <a:pt x="11025" y="36372"/>
                      <a:pt x="15311" y="34596"/>
                    </a:cubicBezTo>
                    <a:cubicBezTo>
                      <a:pt x="25843" y="30065"/>
                      <a:pt x="34905" y="22166"/>
                      <a:pt x="40783" y="12308"/>
                    </a:cubicBezTo>
                    <a:cubicBezTo>
                      <a:pt x="39620" y="19349"/>
                      <a:pt x="39742" y="26575"/>
                      <a:pt x="41090" y="33555"/>
                    </a:cubicBezTo>
                    <a:cubicBezTo>
                      <a:pt x="41763" y="36923"/>
                      <a:pt x="42865" y="40474"/>
                      <a:pt x="45560" y="42617"/>
                    </a:cubicBezTo>
                    <a:cubicBezTo>
                      <a:pt x="48744" y="45128"/>
                      <a:pt x="53275" y="44944"/>
                      <a:pt x="57194" y="43965"/>
                    </a:cubicBezTo>
                    <a:cubicBezTo>
                      <a:pt x="73910" y="39556"/>
                      <a:pt x="83952" y="23023"/>
                      <a:pt x="92280" y="7838"/>
                    </a:cubicBezTo>
                    <a:cubicBezTo>
                      <a:pt x="91545" y="16594"/>
                      <a:pt x="91545" y="25472"/>
                      <a:pt x="92280" y="34229"/>
                    </a:cubicBezTo>
                    <a:cubicBezTo>
                      <a:pt x="92402" y="35759"/>
                      <a:pt x="92586" y="37413"/>
                      <a:pt x="93627" y="38576"/>
                    </a:cubicBezTo>
                    <a:cubicBezTo>
                      <a:pt x="94913" y="40046"/>
                      <a:pt x="97056" y="40230"/>
                      <a:pt x="99015" y="40168"/>
                    </a:cubicBezTo>
                    <a:cubicBezTo>
                      <a:pt x="117875" y="39801"/>
                      <a:pt x="135448" y="25105"/>
                      <a:pt x="139183" y="6613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DAC3D253-E7D5-0F99-7C8F-6ECCC572F3BA}"/>
                  </a:ext>
                </a:extLst>
              </p:cNvPr>
              <p:cNvSpPr/>
              <p:nvPr/>
            </p:nvSpPr>
            <p:spPr>
              <a:xfrm>
                <a:off x="1185590" y="6329600"/>
                <a:ext cx="98430" cy="31428"/>
              </a:xfrm>
              <a:custGeom>
                <a:avLst/>
                <a:gdLst>
                  <a:gd name="csX0" fmla="*/ 91481 w 98430"/>
                  <a:gd name="csY0" fmla="*/ 0 h 31428"/>
                  <a:gd name="csX1" fmla="*/ 98155 w 98430"/>
                  <a:gd name="csY1" fmla="*/ 20207 h 31428"/>
                  <a:gd name="csX2" fmla="*/ 96747 w 98430"/>
                  <a:gd name="csY2" fmla="*/ 23880 h 31428"/>
                  <a:gd name="csX3" fmla="*/ 87623 w 98430"/>
                  <a:gd name="csY3" fmla="*/ 24370 h 31428"/>
                  <a:gd name="csX4" fmla="*/ 69621 w 98430"/>
                  <a:gd name="csY4" fmla="*/ 8634 h 31428"/>
                  <a:gd name="csX5" fmla="*/ 69376 w 98430"/>
                  <a:gd name="csY5" fmla="*/ 23636 h 31428"/>
                  <a:gd name="csX6" fmla="*/ 66192 w 98430"/>
                  <a:gd name="csY6" fmla="*/ 30004 h 31428"/>
                  <a:gd name="csX7" fmla="*/ 57987 w 98430"/>
                  <a:gd name="csY7" fmla="*/ 30922 h 31428"/>
                  <a:gd name="csX8" fmla="*/ 33188 w 98430"/>
                  <a:gd name="csY8" fmla="*/ 5388 h 31428"/>
                  <a:gd name="csX9" fmla="*/ 33188 w 98430"/>
                  <a:gd name="csY9" fmla="*/ 24064 h 31428"/>
                  <a:gd name="csX10" fmla="*/ 32208 w 98430"/>
                  <a:gd name="csY10" fmla="*/ 27126 h 31428"/>
                  <a:gd name="csX11" fmla="*/ 28412 w 98430"/>
                  <a:gd name="csY11" fmla="*/ 28289 h 31428"/>
                  <a:gd name="csX12" fmla="*/ 0 w 98430"/>
                  <a:gd name="csY12" fmla="*/ 4592 h 314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98430" h="31428">
                    <a:moveTo>
                      <a:pt x="91481" y="0"/>
                    </a:moveTo>
                    <a:cubicBezTo>
                      <a:pt x="96747" y="5143"/>
                      <a:pt x="99319" y="12920"/>
                      <a:pt x="98155" y="20207"/>
                    </a:cubicBezTo>
                    <a:cubicBezTo>
                      <a:pt x="97971" y="21553"/>
                      <a:pt x="97604" y="22901"/>
                      <a:pt x="96747" y="23880"/>
                    </a:cubicBezTo>
                    <a:cubicBezTo>
                      <a:pt x="94604" y="26391"/>
                      <a:pt x="90624" y="25656"/>
                      <a:pt x="87623" y="24370"/>
                    </a:cubicBezTo>
                    <a:cubicBezTo>
                      <a:pt x="80153" y="21186"/>
                      <a:pt x="73785" y="15614"/>
                      <a:pt x="69621" y="8634"/>
                    </a:cubicBezTo>
                    <a:cubicBezTo>
                      <a:pt x="70478" y="13593"/>
                      <a:pt x="70356" y="18737"/>
                      <a:pt x="69376" y="23636"/>
                    </a:cubicBezTo>
                    <a:cubicBezTo>
                      <a:pt x="68886" y="26024"/>
                      <a:pt x="68090" y="28534"/>
                      <a:pt x="66192" y="30004"/>
                    </a:cubicBezTo>
                    <a:cubicBezTo>
                      <a:pt x="63926" y="31779"/>
                      <a:pt x="60742" y="31657"/>
                      <a:pt x="57987" y="30922"/>
                    </a:cubicBezTo>
                    <a:cubicBezTo>
                      <a:pt x="46169" y="27799"/>
                      <a:pt x="39066" y="16104"/>
                      <a:pt x="33188" y="5388"/>
                    </a:cubicBezTo>
                    <a:cubicBezTo>
                      <a:pt x="33739" y="11573"/>
                      <a:pt x="33739" y="17818"/>
                      <a:pt x="33188" y="24064"/>
                    </a:cubicBezTo>
                    <a:cubicBezTo>
                      <a:pt x="33127" y="25166"/>
                      <a:pt x="32943" y="26330"/>
                      <a:pt x="32208" y="27126"/>
                    </a:cubicBezTo>
                    <a:cubicBezTo>
                      <a:pt x="31290" y="28167"/>
                      <a:pt x="29759" y="28289"/>
                      <a:pt x="28412" y="28289"/>
                    </a:cubicBezTo>
                    <a:cubicBezTo>
                      <a:pt x="15063" y="28044"/>
                      <a:pt x="2633" y="17635"/>
                      <a:pt x="0" y="4592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AAF7EA8F-F370-A06D-CDA8-C9EC5256F9DA}"/>
                  </a:ext>
                </a:extLst>
              </p:cNvPr>
              <p:cNvSpPr/>
              <p:nvPr/>
            </p:nvSpPr>
            <p:spPr>
              <a:xfrm>
                <a:off x="1094105" y="6066363"/>
                <a:ext cx="87688" cy="64329"/>
              </a:xfrm>
              <a:custGeom>
                <a:avLst/>
                <a:gdLst>
                  <a:gd name="csX0" fmla="*/ 6434 w 87688"/>
                  <a:gd name="csY0" fmla="*/ 0 h 64329"/>
                  <a:gd name="csX1" fmla="*/ 5393 w 87688"/>
                  <a:gd name="csY1" fmla="*/ 60253 h 64329"/>
                  <a:gd name="csX2" fmla="*/ 38948 w 87688"/>
                  <a:gd name="csY2" fmla="*/ 13839 h 64329"/>
                  <a:gd name="csX3" fmla="*/ 44397 w 87688"/>
                  <a:gd name="csY3" fmla="*/ 55844 h 64329"/>
                  <a:gd name="csX4" fmla="*/ 48990 w 87688"/>
                  <a:gd name="csY4" fmla="*/ 63069 h 64329"/>
                  <a:gd name="csX5" fmla="*/ 64971 w 87688"/>
                  <a:gd name="csY5" fmla="*/ 58171 h 64329"/>
                  <a:gd name="csX6" fmla="*/ 87689 w 87688"/>
                  <a:gd name="csY6" fmla="*/ 3735 h 643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7688" h="64329">
                    <a:moveTo>
                      <a:pt x="6434" y="0"/>
                    </a:moveTo>
                    <a:cubicBezTo>
                      <a:pt x="-1772" y="18921"/>
                      <a:pt x="-2139" y="41087"/>
                      <a:pt x="5393" y="60253"/>
                    </a:cubicBezTo>
                    <a:cubicBezTo>
                      <a:pt x="22660" y="50762"/>
                      <a:pt x="35335" y="33249"/>
                      <a:pt x="38948" y="13839"/>
                    </a:cubicBezTo>
                    <a:cubicBezTo>
                      <a:pt x="37784" y="28044"/>
                      <a:pt x="39683" y="42434"/>
                      <a:pt x="44397" y="55844"/>
                    </a:cubicBezTo>
                    <a:cubicBezTo>
                      <a:pt x="45377" y="58599"/>
                      <a:pt x="46602" y="61477"/>
                      <a:pt x="48990" y="63069"/>
                    </a:cubicBezTo>
                    <a:cubicBezTo>
                      <a:pt x="54011" y="66437"/>
                      <a:pt x="60685" y="62457"/>
                      <a:pt x="64971" y="58171"/>
                    </a:cubicBezTo>
                    <a:cubicBezTo>
                      <a:pt x="79239" y="43904"/>
                      <a:pt x="87566" y="23881"/>
                      <a:pt x="87689" y="3735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</p:grpSp>
      </p:grpSp>
      <p:grpSp>
        <p:nvGrpSpPr>
          <p:cNvPr id="223" name="그래픽 7">
            <a:extLst>
              <a:ext uri="{FF2B5EF4-FFF2-40B4-BE49-F238E27FC236}">
                <a16:creationId xmlns:a16="http://schemas.microsoft.com/office/drawing/2014/main" id="{B806A76B-21AE-34E0-3139-7184508B10AF}"/>
              </a:ext>
            </a:extLst>
          </p:cNvPr>
          <p:cNvGrpSpPr/>
          <p:nvPr/>
        </p:nvGrpSpPr>
        <p:grpSpPr>
          <a:xfrm>
            <a:off x="8692978" y="5627394"/>
            <a:ext cx="1023679" cy="475038"/>
            <a:chOff x="4814818" y="7152315"/>
            <a:chExt cx="1023679" cy="475038"/>
          </a:xfrm>
        </p:grpSpPr>
        <p:sp>
          <p:nvSpPr>
            <p:cNvPr id="224" name="자유형: 도형 223">
              <a:extLst>
                <a:ext uri="{FF2B5EF4-FFF2-40B4-BE49-F238E27FC236}">
                  <a16:creationId xmlns:a16="http://schemas.microsoft.com/office/drawing/2014/main" id="{1B5A6699-D2F5-85C1-2F2E-36DBDD3D2AF2}"/>
                </a:ext>
              </a:extLst>
            </p:cNvPr>
            <p:cNvSpPr/>
            <p:nvPr/>
          </p:nvSpPr>
          <p:spPr>
            <a:xfrm>
              <a:off x="4814818" y="7193294"/>
              <a:ext cx="1023679" cy="434059"/>
            </a:xfrm>
            <a:custGeom>
              <a:avLst/>
              <a:gdLst>
                <a:gd name="csX0" fmla="*/ 1023679 w 1023679"/>
                <a:gd name="csY0" fmla="*/ 434060 h 434059"/>
                <a:gd name="csX1" fmla="*/ 0 w 1023679"/>
                <a:gd name="csY1" fmla="*/ 434060 h 434059"/>
                <a:gd name="csX2" fmla="*/ 193432 w 1023679"/>
                <a:gd name="csY2" fmla="*/ 212339 h 434059"/>
                <a:gd name="csX3" fmla="*/ 396295 w 1023679"/>
                <a:gd name="csY3" fmla="*/ 259487 h 434059"/>
                <a:gd name="csX4" fmla="*/ 651020 w 1023679"/>
                <a:gd name="csY4" fmla="*/ 4761 h 434059"/>
                <a:gd name="csX5" fmla="*/ 863312 w 1023679"/>
                <a:gd name="csY5" fmla="*/ 292553 h 434059"/>
                <a:gd name="csX6" fmla="*/ 1023679 w 1023679"/>
                <a:gd name="csY6" fmla="*/ 434060 h 434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23679" h="434059">
                  <a:moveTo>
                    <a:pt x="1023679" y="434060"/>
                  </a:moveTo>
                  <a:lnTo>
                    <a:pt x="0" y="434060"/>
                  </a:lnTo>
                  <a:cubicBezTo>
                    <a:pt x="0" y="434060"/>
                    <a:pt x="51864" y="217054"/>
                    <a:pt x="193432" y="212339"/>
                  </a:cubicBezTo>
                  <a:cubicBezTo>
                    <a:pt x="335001" y="207624"/>
                    <a:pt x="363290" y="301983"/>
                    <a:pt x="396295" y="259487"/>
                  </a:cubicBezTo>
                  <a:cubicBezTo>
                    <a:pt x="429299" y="217054"/>
                    <a:pt x="467079" y="-37734"/>
                    <a:pt x="651020" y="4761"/>
                  </a:cubicBezTo>
                  <a:cubicBezTo>
                    <a:pt x="835023" y="47195"/>
                    <a:pt x="844453" y="283123"/>
                    <a:pt x="863312" y="292553"/>
                  </a:cubicBezTo>
                  <a:cubicBezTo>
                    <a:pt x="882172" y="301983"/>
                    <a:pt x="981245" y="311412"/>
                    <a:pt x="1023679" y="434060"/>
                  </a:cubicBezTo>
                  <a:close/>
                </a:path>
              </a:pathLst>
            </a:custGeom>
            <a:solidFill>
              <a:srgbClr val="93CA82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25" name="그래픽 7">
              <a:extLst>
                <a:ext uri="{FF2B5EF4-FFF2-40B4-BE49-F238E27FC236}">
                  <a16:creationId xmlns:a16="http://schemas.microsoft.com/office/drawing/2014/main" id="{1377EF22-6BB3-4628-6CDF-B83DD52D55ED}"/>
                </a:ext>
              </a:extLst>
            </p:cNvPr>
            <p:cNvGrpSpPr/>
            <p:nvPr/>
          </p:nvGrpSpPr>
          <p:grpSpPr>
            <a:xfrm>
              <a:off x="5281530" y="7152315"/>
              <a:ext cx="278300" cy="309344"/>
              <a:chOff x="5281530" y="7152315"/>
              <a:chExt cx="278300" cy="309344"/>
            </a:xfrm>
            <a:solidFill>
              <a:srgbClr val="EAE080"/>
            </a:solidFill>
          </p:grpSpPr>
          <p:sp>
            <p:nvSpPr>
              <p:cNvPr id="226" name="타원 225">
                <a:extLst>
                  <a:ext uri="{FF2B5EF4-FFF2-40B4-BE49-F238E27FC236}">
                    <a16:creationId xmlns:a16="http://schemas.microsoft.com/office/drawing/2014/main" id="{BB1CACD1-FD3E-8092-1E0A-B8275E2D55CD}"/>
                  </a:ext>
                </a:extLst>
              </p:cNvPr>
              <p:cNvSpPr/>
              <p:nvPr/>
            </p:nvSpPr>
            <p:spPr>
              <a:xfrm>
                <a:off x="5407484" y="7152315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7" name="타원 226">
                <a:extLst>
                  <a:ext uri="{FF2B5EF4-FFF2-40B4-BE49-F238E27FC236}">
                    <a16:creationId xmlns:a16="http://schemas.microsoft.com/office/drawing/2014/main" id="{2432E5E5-B4AA-5D53-29EE-F467A9177AF0}"/>
                  </a:ext>
                </a:extLst>
              </p:cNvPr>
              <p:cNvSpPr/>
              <p:nvPr/>
            </p:nvSpPr>
            <p:spPr>
              <a:xfrm>
                <a:off x="5281530" y="7423574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8" name="타원 227">
                <a:extLst>
                  <a:ext uri="{FF2B5EF4-FFF2-40B4-BE49-F238E27FC236}">
                    <a16:creationId xmlns:a16="http://schemas.microsoft.com/office/drawing/2014/main" id="{8CABB786-964A-9461-9EE7-212A15FAC06F}"/>
                  </a:ext>
                </a:extLst>
              </p:cNvPr>
              <p:cNvSpPr/>
              <p:nvPr/>
            </p:nvSpPr>
            <p:spPr>
              <a:xfrm>
                <a:off x="5497373" y="7241285"/>
                <a:ext cx="62456" cy="6245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E15893BA-D440-E0D1-CA78-A0361F4667F7}"/>
              </a:ext>
            </a:extLst>
          </p:cNvPr>
          <p:cNvSpPr/>
          <p:nvPr/>
        </p:nvSpPr>
        <p:spPr>
          <a:xfrm>
            <a:off x="114566" y="5573057"/>
            <a:ext cx="1891847" cy="613446"/>
          </a:xfrm>
          <a:custGeom>
            <a:avLst/>
            <a:gdLst>
              <a:gd name="csX0" fmla="*/ 409092 w 1891847"/>
              <a:gd name="csY0" fmla="*/ 612321 h 613446"/>
              <a:gd name="csX1" fmla="*/ 724499 w 1891847"/>
              <a:gd name="csY1" fmla="*/ 609627 h 613446"/>
              <a:gd name="csX2" fmla="*/ 1526946 w 1891847"/>
              <a:gd name="csY2" fmla="*/ 609505 h 613446"/>
              <a:gd name="csX3" fmla="*/ 1884542 w 1891847"/>
              <a:gd name="csY3" fmla="*/ 609382 h 613446"/>
              <a:gd name="csX4" fmla="*/ 1865988 w 1891847"/>
              <a:gd name="csY4" fmla="*/ 508716 h 613446"/>
              <a:gd name="csX5" fmla="*/ 1587076 w 1891847"/>
              <a:gd name="csY5" fmla="*/ 349635 h 613446"/>
              <a:gd name="csX6" fmla="*/ 1429771 w 1891847"/>
              <a:gd name="csY6" fmla="*/ 421399 h 613446"/>
              <a:gd name="csX7" fmla="*/ 1336575 w 1891847"/>
              <a:gd name="csY7" fmla="*/ 339165 h 613446"/>
              <a:gd name="csX8" fmla="*/ 1212519 w 1891847"/>
              <a:gd name="csY8" fmla="*/ 347186 h 613446"/>
              <a:gd name="csX9" fmla="*/ 1167758 w 1891847"/>
              <a:gd name="csY9" fmla="*/ 185839 h 613446"/>
              <a:gd name="csX10" fmla="*/ 775505 w 1891847"/>
              <a:gd name="csY10" fmla="*/ 0 h 613446"/>
              <a:gd name="csX11" fmla="*/ 628915 w 1891847"/>
              <a:gd name="csY11" fmla="*/ 21860 h 613446"/>
              <a:gd name="csX12" fmla="*/ 505839 w 1891847"/>
              <a:gd name="csY12" fmla="*/ 128098 h 613446"/>
              <a:gd name="csX13" fmla="*/ 446566 w 1891847"/>
              <a:gd name="csY13" fmla="*/ 201209 h 613446"/>
              <a:gd name="csX14" fmla="*/ 297711 w 1891847"/>
              <a:gd name="csY14" fmla="*/ 194779 h 613446"/>
              <a:gd name="csX15" fmla="*/ 184186 w 1891847"/>
              <a:gd name="csY15" fmla="*/ 215292 h 613446"/>
              <a:gd name="csX16" fmla="*/ 37107 w 1891847"/>
              <a:gd name="csY16" fmla="*/ 383680 h 613446"/>
              <a:gd name="csX17" fmla="*/ 0 w 1891847"/>
              <a:gd name="csY17" fmla="*/ 610056 h 613446"/>
              <a:gd name="csX18" fmla="*/ 409153 w 1891847"/>
              <a:gd name="csY18" fmla="*/ 612382 h 613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891847" h="613446">
                <a:moveTo>
                  <a:pt x="409092" y="612321"/>
                </a:moveTo>
                <a:cubicBezTo>
                  <a:pt x="514166" y="611219"/>
                  <a:pt x="619241" y="609627"/>
                  <a:pt x="724499" y="609627"/>
                </a:cubicBezTo>
                <a:cubicBezTo>
                  <a:pt x="991961" y="609627"/>
                  <a:pt x="1259484" y="609627"/>
                  <a:pt x="1526946" y="609505"/>
                </a:cubicBezTo>
                <a:cubicBezTo>
                  <a:pt x="1646165" y="609505"/>
                  <a:pt x="1765323" y="609443"/>
                  <a:pt x="1884542" y="609382"/>
                </a:cubicBezTo>
                <a:cubicBezTo>
                  <a:pt x="1907687" y="609382"/>
                  <a:pt x="1868682" y="513064"/>
                  <a:pt x="1865988" y="508716"/>
                </a:cubicBezTo>
                <a:cubicBezTo>
                  <a:pt x="1809716" y="417603"/>
                  <a:pt x="1696253" y="341798"/>
                  <a:pt x="1587076" y="349635"/>
                </a:cubicBezTo>
                <a:cubicBezTo>
                  <a:pt x="1528354" y="353860"/>
                  <a:pt x="1471408" y="379823"/>
                  <a:pt x="1429771" y="421399"/>
                </a:cubicBezTo>
                <a:cubicBezTo>
                  <a:pt x="1411095" y="383190"/>
                  <a:pt x="1376805" y="352881"/>
                  <a:pt x="1336575" y="339165"/>
                </a:cubicBezTo>
                <a:cubicBezTo>
                  <a:pt x="1296346" y="325387"/>
                  <a:pt x="1250666" y="328388"/>
                  <a:pt x="1212519" y="347186"/>
                </a:cubicBezTo>
                <a:cubicBezTo>
                  <a:pt x="1213499" y="303405"/>
                  <a:pt x="1189740" y="224110"/>
                  <a:pt x="1167758" y="185839"/>
                </a:cubicBezTo>
                <a:cubicBezTo>
                  <a:pt x="1081605" y="36004"/>
                  <a:pt x="945608" y="184"/>
                  <a:pt x="775505" y="0"/>
                </a:cubicBezTo>
                <a:cubicBezTo>
                  <a:pt x="725785" y="0"/>
                  <a:pt x="674717" y="2449"/>
                  <a:pt x="628915" y="21860"/>
                </a:cubicBezTo>
                <a:cubicBezTo>
                  <a:pt x="578460" y="43291"/>
                  <a:pt x="538292" y="83888"/>
                  <a:pt x="505839" y="128098"/>
                </a:cubicBezTo>
                <a:cubicBezTo>
                  <a:pt x="485816" y="155407"/>
                  <a:pt x="478774" y="188717"/>
                  <a:pt x="446566" y="201209"/>
                </a:cubicBezTo>
                <a:cubicBezTo>
                  <a:pt x="411847" y="214680"/>
                  <a:pt x="336899" y="193249"/>
                  <a:pt x="297711" y="194779"/>
                </a:cubicBezTo>
                <a:cubicBezTo>
                  <a:pt x="259073" y="196249"/>
                  <a:pt x="219946" y="200657"/>
                  <a:pt x="184186" y="215292"/>
                </a:cubicBezTo>
                <a:cubicBezTo>
                  <a:pt x="113157" y="244377"/>
                  <a:pt x="63314" y="311549"/>
                  <a:pt x="37107" y="383680"/>
                </a:cubicBezTo>
                <a:cubicBezTo>
                  <a:pt x="10961" y="455812"/>
                  <a:pt x="5327" y="533515"/>
                  <a:pt x="0" y="610056"/>
                </a:cubicBezTo>
                <a:cubicBezTo>
                  <a:pt x="136670" y="614464"/>
                  <a:pt x="272912" y="613791"/>
                  <a:pt x="409153" y="612382"/>
                </a:cubicBezTo>
                <a:close/>
              </a:path>
            </a:pathLst>
          </a:custGeom>
          <a:solidFill>
            <a:srgbClr val="75A07A"/>
          </a:solidFill>
          <a:ln w="6122" cap="flat">
            <a:noFill/>
            <a:prstDash val="solid"/>
            <a:miter/>
          </a:ln>
        </p:spPr>
      </p:sp>
      <p:grpSp>
        <p:nvGrpSpPr>
          <p:cNvPr id="204" name="그래픽 7">
            <a:extLst>
              <a:ext uri="{FF2B5EF4-FFF2-40B4-BE49-F238E27FC236}">
                <a16:creationId xmlns:a16="http://schemas.microsoft.com/office/drawing/2014/main" id="{75851694-72BA-F074-42A7-AEDFF8198C5B}"/>
              </a:ext>
            </a:extLst>
          </p:cNvPr>
          <p:cNvGrpSpPr/>
          <p:nvPr/>
        </p:nvGrpSpPr>
        <p:grpSpPr>
          <a:xfrm>
            <a:off x="653411" y="5718567"/>
            <a:ext cx="183941" cy="245418"/>
            <a:chOff x="2661100" y="4175576"/>
            <a:chExt cx="183941" cy="245418"/>
          </a:xfrm>
          <a:solidFill>
            <a:srgbClr val="FFFFFF"/>
          </a:solidFill>
        </p:grpSpPr>
        <p:sp>
          <p:nvSpPr>
            <p:cNvPr id="205" name="타원 204">
              <a:extLst>
                <a:ext uri="{FF2B5EF4-FFF2-40B4-BE49-F238E27FC236}">
                  <a16:creationId xmlns:a16="http://schemas.microsoft.com/office/drawing/2014/main" id="{BCA97206-7048-507D-0432-B0237B582336}"/>
                </a:ext>
              </a:extLst>
            </p:cNvPr>
            <p:cNvSpPr/>
            <p:nvPr/>
          </p:nvSpPr>
          <p:spPr>
            <a:xfrm>
              <a:off x="2661100" y="43286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06" name="타원 205">
              <a:extLst>
                <a:ext uri="{FF2B5EF4-FFF2-40B4-BE49-F238E27FC236}">
                  <a16:creationId xmlns:a16="http://schemas.microsoft.com/office/drawing/2014/main" id="{D9CEE620-3559-A56B-5A81-68AE0F4482DC}"/>
                </a:ext>
              </a:extLst>
            </p:cNvPr>
            <p:cNvSpPr/>
            <p:nvPr/>
          </p:nvSpPr>
          <p:spPr>
            <a:xfrm>
              <a:off x="2788096" y="41755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559" name="그래픽 336">
            <a:extLst>
              <a:ext uri="{FF2B5EF4-FFF2-40B4-BE49-F238E27FC236}">
                <a16:creationId xmlns:a16="http://schemas.microsoft.com/office/drawing/2014/main" id="{8E0C0B89-B716-07D9-8F21-C419946D3A42}"/>
              </a:ext>
            </a:extLst>
          </p:cNvPr>
          <p:cNvGrpSpPr/>
          <p:nvPr/>
        </p:nvGrpSpPr>
        <p:grpSpPr>
          <a:xfrm>
            <a:off x="9967611" y="5791081"/>
            <a:ext cx="551067" cy="345807"/>
            <a:chOff x="3573666" y="5007809"/>
            <a:chExt cx="800118" cy="509385"/>
          </a:xfrm>
        </p:grpSpPr>
        <p:sp>
          <p:nvSpPr>
            <p:cNvPr id="560" name="자유형: 도형 559">
              <a:extLst>
                <a:ext uri="{FF2B5EF4-FFF2-40B4-BE49-F238E27FC236}">
                  <a16:creationId xmlns:a16="http://schemas.microsoft.com/office/drawing/2014/main" id="{F3E52EB5-F454-2A38-876E-830E9EF449AC}"/>
                </a:ext>
              </a:extLst>
            </p:cNvPr>
            <p:cNvSpPr/>
            <p:nvPr/>
          </p:nvSpPr>
          <p:spPr>
            <a:xfrm>
              <a:off x="3986465" y="5041299"/>
              <a:ext cx="288578" cy="233874"/>
            </a:xfrm>
            <a:custGeom>
              <a:avLst/>
              <a:gdLst>
                <a:gd name="csX0" fmla="*/ 156719 w 288578"/>
                <a:gd name="csY0" fmla="*/ 7658 h 233874"/>
                <a:gd name="csX1" fmla="*/ 268039 w 288578"/>
                <a:gd name="csY1" fmla="*/ 71584 h 233874"/>
                <a:gd name="csX2" fmla="*/ 281693 w 288578"/>
                <a:gd name="csY2" fmla="*/ 160494 h 233874"/>
                <a:gd name="csX3" fmla="*/ 258670 w 288578"/>
                <a:gd name="csY3" fmla="*/ 199927 h 233874"/>
                <a:gd name="csX4" fmla="*/ 196642 w 288578"/>
                <a:gd name="csY4" fmla="*/ 233176 h 233874"/>
                <a:gd name="csX5" fmla="*/ 194866 w 288578"/>
                <a:gd name="csY5" fmla="*/ 199866 h 233874"/>
                <a:gd name="csX6" fmla="*/ 47480 w 288578"/>
                <a:gd name="csY6" fmla="*/ 87811 h 233874"/>
                <a:gd name="csX7" fmla="*/ 11782 w 288578"/>
                <a:gd name="csY7" fmla="*/ 17945 h 233874"/>
                <a:gd name="csX8" fmla="*/ 156657 w 288578"/>
                <a:gd name="csY8" fmla="*/ 7597 h 233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8578" h="233874">
                  <a:moveTo>
                    <a:pt x="156719" y="7658"/>
                  </a:moveTo>
                  <a:cubicBezTo>
                    <a:pt x="203255" y="19353"/>
                    <a:pt x="241403" y="31722"/>
                    <a:pt x="268039" y="71584"/>
                  </a:cubicBezTo>
                  <a:cubicBezTo>
                    <a:pt x="285551" y="97792"/>
                    <a:pt x="296389" y="132633"/>
                    <a:pt x="281693" y="160494"/>
                  </a:cubicBezTo>
                  <a:cubicBezTo>
                    <a:pt x="276060" y="171148"/>
                    <a:pt x="267365" y="191538"/>
                    <a:pt x="258670" y="199927"/>
                  </a:cubicBezTo>
                  <a:cubicBezTo>
                    <a:pt x="245505" y="212602"/>
                    <a:pt x="214154" y="238442"/>
                    <a:pt x="196642" y="233176"/>
                  </a:cubicBezTo>
                  <a:cubicBezTo>
                    <a:pt x="190702" y="231400"/>
                    <a:pt x="199826" y="203601"/>
                    <a:pt x="194866" y="199866"/>
                  </a:cubicBezTo>
                  <a:cubicBezTo>
                    <a:pt x="145758" y="162514"/>
                    <a:pt x="96589" y="125163"/>
                    <a:pt x="47480" y="87811"/>
                  </a:cubicBezTo>
                  <a:cubicBezTo>
                    <a:pt x="23967" y="69931"/>
                    <a:pt x="-21528" y="43907"/>
                    <a:pt x="11782" y="17945"/>
                  </a:cubicBezTo>
                  <a:cubicBezTo>
                    <a:pt x="43562" y="-6793"/>
                    <a:pt x="120285" y="-1527"/>
                    <a:pt x="156657" y="7597"/>
                  </a:cubicBezTo>
                  <a:close/>
                </a:path>
              </a:pathLst>
            </a:custGeom>
            <a:solidFill>
              <a:srgbClr val="200027"/>
            </a:solidFill>
            <a:ln w="6122" cap="flat">
              <a:noFill/>
              <a:prstDash val="solid"/>
              <a:miter/>
            </a:ln>
          </p:spPr>
        </p:sp>
        <p:sp>
          <p:nvSpPr>
            <p:cNvPr id="561" name="자유형: 도형 560">
              <a:extLst>
                <a:ext uri="{FF2B5EF4-FFF2-40B4-BE49-F238E27FC236}">
                  <a16:creationId xmlns:a16="http://schemas.microsoft.com/office/drawing/2014/main" id="{A0A9E822-2E26-88FB-FDB2-7C4D7B8EC032}"/>
                </a:ext>
              </a:extLst>
            </p:cNvPr>
            <p:cNvSpPr/>
            <p:nvPr/>
          </p:nvSpPr>
          <p:spPr>
            <a:xfrm>
              <a:off x="3573666" y="5033139"/>
              <a:ext cx="660450" cy="484055"/>
            </a:xfrm>
            <a:custGeom>
              <a:avLst/>
              <a:gdLst>
                <a:gd name="csX0" fmla="*/ 660447 w 660450"/>
                <a:gd name="csY0" fmla="*/ 226456 h 484055"/>
                <a:gd name="csX1" fmla="*/ 538595 w 660450"/>
                <a:gd name="csY1" fmla="*/ 408928 h 484055"/>
                <a:gd name="csX2" fmla="*/ 186878 w 660450"/>
                <a:gd name="csY2" fmla="*/ 477569 h 484055"/>
                <a:gd name="csX3" fmla="*/ 95887 w 660450"/>
                <a:gd name="csY3" fmla="*/ 448300 h 484055"/>
                <a:gd name="csX4" fmla="*/ 4529 w 660450"/>
                <a:gd name="csY4" fmla="*/ 313651 h 484055"/>
                <a:gd name="csX5" fmla="*/ 14509 w 660450"/>
                <a:gd name="csY5" fmla="*/ 186839 h 484055"/>
                <a:gd name="csX6" fmla="*/ 18489 w 660450"/>
                <a:gd name="csY6" fmla="*/ 177103 h 484055"/>
                <a:gd name="csX7" fmla="*/ 120012 w 660450"/>
                <a:gd name="csY7" fmla="*/ 60150 h 484055"/>
                <a:gd name="csX8" fmla="*/ 255213 w 660450"/>
                <a:gd name="csY8" fmla="*/ 6939 h 484055"/>
                <a:gd name="csX9" fmla="*/ 260418 w 660450"/>
                <a:gd name="csY9" fmla="*/ 6082 h 484055"/>
                <a:gd name="csX10" fmla="*/ 502897 w 660450"/>
                <a:gd name="csY10" fmla="*/ 44352 h 484055"/>
                <a:gd name="csX11" fmla="*/ 660447 w 660450"/>
                <a:gd name="csY11" fmla="*/ 226456 h 484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60450" h="484055">
                  <a:moveTo>
                    <a:pt x="660447" y="226456"/>
                  </a:moveTo>
                  <a:cubicBezTo>
                    <a:pt x="660019" y="284198"/>
                    <a:pt x="618932" y="360126"/>
                    <a:pt x="538595" y="408928"/>
                  </a:cubicBezTo>
                  <a:cubicBezTo>
                    <a:pt x="434378" y="472242"/>
                    <a:pt x="307322" y="497041"/>
                    <a:pt x="186878" y="477569"/>
                  </a:cubicBezTo>
                  <a:cubicBezTo>
                    <a:pt x="155221" y="472426"/>
                    <a:pt x="123686" y="464160"/>
                    <a:pt x="95887" y="448300"/>
                  </a:cubicBezTo>
                  <a:cubicBezTo>
                    <a:pt x="46595" y="420195"/>
                    <a:pt x="15550" y="369372"/>
                    <a:pt x="4529" y="313651"/>
                  </a:cubicBezTo>
                  <a:cubicBezTo>
                    <a:pt x="-3799" y="271584"/>
                    <a:pt x="-737" y="226824"/>
                    <a:pt x="14509" y="186839"/>
                  </a:cubicBezTo>
                  <a:cubicBezTo>
                    <a:pt x="15795" y="183533"/>
                    <a:pt x="17081" y="180348"/>
                    <a:pt x="18489" y="177103"/>
                  </a:cubicBezTo>
                  <a:cubicBezTo>
                    <a:pt x="39798" y="128852"/>
                    <a:pt x="76048" y="89296"/>
                    <a:pt x="120012" y="60150"/>
                  </a:cubicBezTo>
                  <a:cubicBezTo>
                    <a:pt x="160426" y="33330"/>
                    <a:pt x="207329" y="15144"/>
                    <a:pt x="255213" y="6939"/>
                  </a:cubicBezTo>
                  <a:cubicBezTo>
                    <a:pt x="256927" y="6633"/>
                    <a:pt x="258703" y="6327"/>
                    <a:pt x="260418" y="6082"/>
                  </a:cubicBezTo>
                  <a:cubicBezTo>
                    <a:pt x="362124" y="-9839"/>
                    <a:pt x="407130" y="6388"/>
                    <a:pt x="502897" y="44352"/>
                  </a:cubicBezTo>
                  <a:cubicBezTo>
                    <a:pt x="571783" y="71661"/>
                    <a:pt x="661121" y="146671"/>
                    <a:pt x="660447" y="226456"/>
                  </a:cubicBezTo>
                  <a:close/>
                </a:path>
              </a:pathLst>
            </a:custGeom>
            <a:solidFill>
              <a:srgbClr val="B94C58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562" name="그래픽 336">
              <a:extLst>
                <a:ext uri="{FF2B5EF4-FFF2-40B4-BE49-F238E27FC236}">
                  <a16:creationId xmlns:a16="http://schemas.microsoft.com/office/drawing/2014/main" id="{27976D49-2E06-6F58-1416-796DECD12DC4}"/>
                </a:ext>
              </a:extLst>
            </p:cNvPr>
            <p:cNvGrpSpPr/>
            <p:nvPr/>
          </p:nvGrpSpPr>
          <p:grpSpPr>
            <a:xfrm>
              <a:off x="3573666" y="5040140"/>
              <a:ext cx="637948" cy="433717"/>
              <a:chOff x="3573666" y="5040140"/>
              <a:chExt cx="637948" cy="433717"/>
            </a:xfrm>
            <a:solidFill>
              <a:srgbClr val="392627"/>
            </a:solidFill>
          </p:grpSpPr>
          <p:sp>
            <p:nvSpPr>
              <p:cNvPr id="563" name="자유형: 도형 562">
                <a:extLst>
                  <a:ext uri="{FF2B5EF4-FFF2-40B4-BE49-F238E27FC236}">
                    <a16:creationId xmlns:a16="http://schemas.microsoft.com/office/drawing/2014/main" id="{2B25831E-AE82-B79E-0CDE-3DE35913C1AE}"/>
                  </a:ext>
                </a:extLst>
              </p:cNvPr>
              <p:cNvSpPr/>
              <p:nvPr/>
            </p:nvSpPr>
            <p:spPr>
              <a:xfrm>
                <a:off x="3742752" y="5317379"/>
                <a:ext cx="194507" cy="156478"/>
              </a:xfrm>
              <a:custGeom>
                <a:avLst/>
                <a:gdLst>
                  <a:gd name="csX0" fmla="*/ 53491 w 194507"/>
                  <a:gd name="csY0" fmla="*/ 10307 h 156478"/>
                  <a:gd name="csX1" fmla="*/ 4566 w 194507"/>
                  <a:gd name="csY1" fmla="*/ 65477 h 156478"/>
                  <a:gd name="csX2" fmla="*/ 18160 w 194507"/>
                  <a:gd name="csY2" fmla="*/ 137731 h 156478"/>
                  <a:gd name="csX3" fmla="*/ 69227 w 194507"/>
                  <a:gd name="csY3" fmla="*/ 155672 h 156478"/>
                  <a:gd name="csX4" fmla="*/ 159483 w 194507"/>
                  <a:gd name="csY4" fmla="*/ 137303 h 156478"/>
                  <a:gd name="csX5" fmla="*/ 191324 w 194507"/>
                  <a:gd name="csY5" fmla="*/ 56047 h 156478"/>
                  <a:gd name="csX6" fmla="*/ 53491 w 194507"/>
                  <a:gd name="csY6" fmla="*/ 10307 h 156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4507" h="156478">
                    <a:moveTo>
                      <a:pt x="53491" y="10307"/>
                    </a:moveTo>
                    <a:cubicBezTo>
                      <a:pt x="30835" y="21390"/>
                      <a:pt x="12894" y="41658"/>
                      <a:pt x="4566" y="65477"/>
                    </a:cubicBezTo>
                    <a:cubicBezTo>
                      <a:pt x="-4006" y="89970"/>
                      <a:pt x="-1067" y="120280"/>
                      <a:pt x="18160" y="137731"/>
                    </a:cubicBezTo>
                    <a:cubicBezTo>
                      <a:pt x="31753" y="150100"/>
                      <a:pt x="50919" y="154080"/>
                      <a:pt x="69227" y="155672"/>
                    </a:cubicBezTo>
                    <a:cubicBezTo>
                      <a:pt x="100394" y="158366"/>
                      <a:pt x="133521" y="154815"/>
                      <a:pt x="159483" y="137303"/>
                    </a:cubicBezTo>
                    <a:cubicBezTo>
                      <a:pt x="185446" y="119790"/>
                      <a:pt x="201734" y="85561"/>
                      <a:pt x="191324" y="56047"/>
                    </a:cubicBezTo>
                    <a:cubicBezTo>
                      <a:pt x="172465" y="2531"/>
                      <a:pt x="100149" y="-12533"/>
                      <a:pt x="53491" y="1030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4" name="자유형: 도형 563">
                <a:extLst>
                  <a:ext uri="{FF2B5EF4-FFF2-40B4-BE49-F238E27FC236}">
                    <a16:creationId xmlns:a16="http://schemas.microsoft.com/office/drawing/2014/main" id="{6ACB6556-B0A5-7CB1-927C-C38659AF1260}"/>
                  </a:ext>
                </a:extLst>
              </p:cNvPr>
              <p:cNvSpPr/>
              <p:nvPr/>
            </p:nvSpPr>
            <p:spPr>
              <a:xfrm>
                <a:off x="4088398" y="5192580"/>
                <a:ext cx="123216" cy="124759"/>
              </a:xfrm>
              <a:custGeom>
                <a:avLst/>
                <a:gdLst>
                  <a:gd name="csX0" fmla="*/ 42845 w 123216"/>
                  <a:gd name="csY0" fmla="*/ 3457 h 124759"/>
                  <a:gd name="csX1" fmla="*/ 40028 w 123216"/>
                  <a:gd name="csY1" fmla="*/ 4559 h 124759"/>
                  <a:gd name="csX2" fmla="*/ 656 w 123216"/>
                  <a:gd name="csY2" fmla="*/ 56668 h 124759"/>
                  <a:gd name="csX3" fmla="*/ 13454 w 123216"/>
                  <a:gd name="csY3" fmla="*/ 102286 h 124759"/>
                  <a:gd name="csX4" fmla="*/ 28455 w 123216"/>
                  <a:gd name="csY4" fmla="*/ 115328 h 124759"/>
                  <a:gd name="csX5" fmla="*/ 70461 w 123216"/>
                  <a:gd name="csY5" fmla="*/ 124758 h 124759"/>
                  <a:gd name="csX6" fmla="*/ 119202 w 123216"/>
                  <a:gd name="csY6" fmla="*/ 92733 h 124759"/>
                  <a:gd name="csX7" fmla="*/ 117303 w 123216"/>
                  <a:gd name="csY7" fmla="*/ 30766 h 124759"/>
                  <a:gd name="csX8" fmla="*/ 42845 w 123216"/>
                  <a:gd name="csY8" fmla="*/ 3518 h 1247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23216" h="124759">
                    <a:moveTo>
                      <a:pt x="42845" y="3457"/>
                    </a:moveTo>
                    <a:cubicBezTo>
                      <a:pt x="41865" y="3825"/>
                      <a:pt x="40947" y="4192"/>
                      <a:pt x="40028" y="4559"/>
                    </a:cubicBezTo>
                    <a:cubicBezTo>
                      <a:pt x="16821" y="14356"/>
                      <a:pt x="3595" y="32420"/>
                      <a:pt x="656" y="56668"/>
                    </a:cubicBezTo>
                    <a:cubicBezTo>
                      <a:pt x="-1426" y="73935"/>
                      <a:pt x="1085" y="88753"/>
                      <a:pt x="13454" y="102286"/>
                    </a:cubicBezTo>
                    <a:cubicBezTo>
                      <a:pt x="17924" y="107184"/>
                      <a:pt x="23189" y="111287"/>
                      <a:pt x="28455" y="115328"/>
                    </a:cubicBezTo>
                    <a:cubicBezTo>
                      <a:pt x="38008" y="122676"/>
                      <a:pt x="58704" y="124819"/>
                      <a:pt x="70461" y="124758"/>
                    </a:cubicBezTo>
                    <a:cubicBezTo>
                      <a:pt x="91341" y="124697"/>
                      <a:pt x="113813" y="112879"/>
                      <a:pt x="119202" y="92733"/>
                    </a:cubicBezTo>
                    <a:cubicBezTo>
                      <a:pt x="124284" y="73874"/>
                      <a:pt x="125447" y="48953"/>
                      <a:pt x="117303" y="30766"/>
                    </a:cubicBezTo>
                    <a:cubicBezTo>
                      <a:pt x="105302" y="4131"/>
                      <a:pt x="69175" y="-6034"/>
                      <a:pt x="42845" y="3518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5" name="자유형: 도형 564">
                <a:extLst>
                  <a:ext uri="{FF2B5EF4-FFF2-40B4-BE49-F238E27FC236}">
                    <a16:creationId xmlns:a16="http://schemas.microsoft.com/office/drawing/2014/main" id="{85088C04-F884-8CB4-2E65-45B801F69C50}"/>
                  </a:ext>
                </a:extLst>
              </p:cNvPr>
              <p:cNvSpPr/>
              <p:nvPr/>
            </p:nvSpPr>
            <p:spPr>
              <a:xfrm>
                <a:off x="3836153" y="5087077"/>
                <a:ext cx="176392" cy="124826"/>
              </a:xfrm>
              <a:custGeom>
                <a:avLst/>
                <a:gdLst>
                  <a:gd name="csX0" fmla="*/ 13 w 176392"/>
                  <a:gd name="csY0" fmla="*/ 58565 h 124826"/>
                  <a:gd name="csX1" fmla="*/ 16117 w 176392"/>
                  <a:gd name="csY1" fmla="*/ 98244 h 124826"/>
                  <a:gd name="csX2" fmla="*/ 92167 w 176392"/>
                  <a:gd name="csY2" fmla="*/ 124635 h 124826"/>
                  <a:gd name="csX3" fmla="*/ 171830 w 176392"/>
                  <a:gd name="csY3" fmla="*/ 43441 h 124826"/>
                  <a:gd name="csX4" fmla="*/ 78145 w 176392"/>
                  <a:gd name="csY4" fmla="*/ 28 h 124826"/>
                  <a:gd name="csX5" fmla="*/ 34977 w 176392"/>
                  <a:gd name="csY5" fmla="*/ 8355 h 124826"/>
                  <a:gd name="csX6" fmla="*/ 13 w 176392"/>
                  <a:gd name="csY6" fmla="*/ 58627 h 1248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6392" h="124826">
                    <a:moveTo>
                      <a:pt x="13" y="58565"/>
                    </a:moveTo>
                    <a:cubicBezTo>
                      <a:pt x="-293" y="72037"/>
                      <a:pt x="4789" y="85998"/>
                      <a:pt x="16117" y="98244"/>
                    </a:cubicBezTo>
                    <a:cubicBezTo>
                      <a:pt x="34915" y="118634"/>
                      <a:pt x="64490" y="126166"/>
                      <a:pt x="92167" y="124635"/>
                    </a:cubicBezTo>
                    <a:cubicBezTo>
                      <a:pt x="134907" y="122247"/>
                      <a:pt x="193200" y="94937"/>
                      <a:pt x="171830" y="43441"/>
                    </a:cubicBezTo>
                    <a:cubicBezTo>
                      <a:pt x="157502" y="8845"/>
                      <a:pt x="111517" y="-585"/>
                      <a:pt x="78145" y="28"/>
                    </a:cubicBezTo>
                    <a:cubicBezTo>
                      <a:pt x="63388" y="273"/>
                      <a:pt x="48264" y="1865"/>
                      <a:pt x="34977" y="8355"/>
                    </a:cubicBezTo>
                    <a:cubicBezTo>
                      <a:pt x="13117" y="19010"/>
                      <a:pt x="442" y="38237"/>
                      <a:pt x="13" y="5862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6" name="자유형: 도형 565">
                <a:extLst>
                  <a:ext uri="{FF2B5EF4-FFF2-40B4-BE49-F238E27FC236}">
                    <a16:creationId xmlns:a16="http://schemas.microsoft.com/office/drawing/2014/main" id="{6294DFED-1D1B-0D8F-8F82-FE73113C8543}"/>
                  </a:ext>
                </a:extLst>
              </p:cNvPr>
              <p:cNvSpPr/>
              <p:nvPr/>
            </p:nvSpPr>
            <p:spPr>
              <a:xfrm>
                <a:off x="3693678" y="5040140"/>
                <a:ext cx="136604" cy="58070"/>
              </a:xfrm>
              <a:custGeom>
                <a:avLst/>
                <a:gdLst>
                  <a:gd name="csX0" fmla="*/ 111749 w 136604"/>
                  <a:gd name="csY0" fmla="*/ 39311 h 58070"/>
                  <a:gd name="csX1" fmla="*/ 0 w 136604"/>
                  <a:gd name="csY1" fmla="*/ 53211 h 58070"/>
                  <a:gd name="csX2" fmla="*/ 135201 w 136604"/>
                  <a:gd name="csY2" fmla="*/ 0 h 58070"/>
                  <a:gd name="csX3" fmla="*/ 136425 w 136604"/>
                  <a:gd name="csY3" fmla="*/ 5021 h 58070"/>
                  <a:gd name="csX4" fmla="*/ 111749 w 136604"/>
                  <a:gd name="csY4" fmla="*/ 39311 h 580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6604" h="58070">
                    <a:moveTo>
                      <a:pt x="111749" y="39311"/>
                    </a:moveTo>
                    <a:cubicBezTo>
                      <a:pt x="78071" y="57926"/>
                      <a:pt x="37229" y="62947"/>
                      <a:pt x="0" y="53211"/>
                    </a:cubicBezTo>
                    <a:cubicBezTo>
                      <a:pt x="40413" y="26391"/>
                      <a:pt x="87317" y="8205"/>
                      <a:pt x="135201" y="0"/>
                    </a:cubicBezTo>
                    <a:cubicBezTo>
                      <a:pt x="135752" y="1592"/>
                      <a:pt x="136242" y="3306"/>
                      <a:pt x="136425" y="5021"/>
                    </a:cubicBezTo>
                    <a:cubicBezTo>
                      <a:pt x="138323" y="19900"/>
                      <a:pt x="124852" y="32086"/>
                      <a:pt x="111749" y="39311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7" name="자유형: 도형 566">
                <a:extLst>
                  <a:ext uri="{FF2B5EF4-FFF2-40B4-BE49-F238E27FC236}">
                    <a16:creationId xmlns:a16="http://schemas.microsoft.com/office/drawing/2014/main" id="{CBFCE2F9-BA0F-F22E-C49D-A2713B089EA3}"/>
                  </a:ext>
                </a:extLst>
              </p:cNvPr>
              <p:cNvSpPr/>
              <p:nvPr/>
            </p:nvSpPr>
            <p:spPr>
              <a:xfrm>
                <a:off x="3573666" y="5219143"/>
                <a:ext cx="102654" cy="134681"/>
              </a:xfrm>
              <a:custGeom>
                <a:avLst/>
                <a:gdLst>
                  <a:gd name="csX0" fmla="*/ 101888 w 102654"/>
                  <a:gd name="csY0" fmla="*/ 83192 h 134681"/>
                  <a:gd name="csX1" fmla="*/ 63311 w 102654"/>
                  <a:gd name="csY1" fmla="*/ 131872 h 134681"/>
                  <a:gd name="csX2" fmla="*/ 4529 w 102654"/>
                  <a:gd name="csY2" fmla="*/ 127647 h 134681"/>
                  <a:gd name="csX3" fmla="*/ 14509 w 102654"/>
                  <a:gd name="csY3" fmla="*/ 835 h 134681"/>
                  <a:gd name="csX4" fmla="*/ 99132 w 102654"/>
                  <a:gd name="csY4" fmla="*/ 55332 h 134681"/>
                  <a:gd name="csX5" fmla="*/ 101888 w 102654"/>
                  <a:gd name="csY5" fmla="*/ 83192 h 1346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02654" h="134681">
                    <a:moveTo>
                      <a:pt x="101888" y="83192"/>
                    </a:moveTo>
                    <a:cubicBezTo>
                      <a:pt x="95642" y="116564"/>
                      <a:pt x="81987" y="124647"/>
                      <a:pt x="63311" y="131872"/>
                    </a:cubicBezTo>
                    <a:cubicBezTo>
                      <a:pt x="47820" y="137873"/>
                      <a:pt x="19898" y="133219"/>
                      <a:pt x="4529" y="127647"/>
                    </a:cubicBezTo>
                    <a:cubicBezTo>
                      <a:pt x="-3799" y="85581"/>
                      <a:pt x="-737" y="40820"/>
                      <a:pt x="14509" y="835"/>
                    </a:cubicBezTo>
                    <a:cubicBezTo>
                      <a:pt x="54310" y="-4492"/>
                      <a:pt x="85539" y="15898"/>
                      <a:pt x="99132" y="55332"/>
                    </a:cubicBezTo>
                    <a:cubicBezTo>
                      <a:pt x="102194" y="64272"/>
                      <a:pt x="103663" y="73885"/>
                      <a:pt x="101888" y="83192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568" name="자유형: 도형 567">
              <a:extLst>
                <a:ext uri="{FF2B5EF4-FFF2-40B4-BE49-F238E27FC236}">
                  <a16:creationId xmlns:a16="http://schemas.microsoft.com/office/drawing/2014/main" id="{58353290-1B73-BE5C-6FE8-87113A2F1369}"/>
                </a:ext>
              </a:extLst>
            </p:cNvPr>
            <p:cNvSpPr/>
            <p:nvPr/>
          </p:nvSpPr>
          <p:spPr>
            <a:xfrm>
              <a:off x="4220275" y="5076511"/>
              <a:ext cx="153509" cy="21676"/>
            </a:xfrm>
            <a:custGeom>
              <a:avLst/>
              <a:gdLst>
                <a:gd name="csX0" fmla="*/ 0 w 153509"/>
                <a:gd name="csY0" fmla="*/ 21676 h 21676"/>
                <a:gd name="csX1" fmla="*/ 153509 w 153509"/>
                <a:gd name="csY1" fmla="*/ 10532 h 21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3509" h="21676">
                  <a:moveTo>
                    <a:pt x="0" y="21676"/>
                  </a:moveTo>
                  <a:cubicBezTo>
                    <a:pt x="0" y="21676"/>
                    <a:pt x="81010" y="-18492"/>
                    <a:pt x="153509" y="10532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69" name="자유형: 도형 568">
              <a:extLst>
                <a:ext uri="{FF2B5EF4-FFF2-40B4-BE49-F238E27FC236}">
                  <a16:creationId xmlns:a16="http://schemas.microsoft.com/office/drawing/2014/main" id="{157D75EC-1059-3B56-E7B8-3ACD531FEA50}"/>
                </a:ext>
              </a:extLst>
            </p:cNvPr>
            <p:cNvSpPr/>
            <p:nvPr/>
          </p:nvSpPr>
          <p:spPr>
            <a:xfrm>
              <a:off x="4169820" y="5007809"/>
              <a:ext cx="50455" cy="68702"/>
            </a:xfrm>
            <a:custGeom>
              <a:avLst/>
              <a:gdLst>
                <a:gd name="csX0" fmla="*/ 0 w 50455"/>
                <a:gd name="csY0" fmla="*/ 68702 h 68702"/>
                <a:gd name="csX1" fmla="*/ 50455 w 50455"/>
                <a:gd name="csY1" fmla="*/ 0 h 68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0455" h="68702">
                  <a:moveTo>
                    <a:pt x="0" y="68702"/>
                  </a:moveTo>
                  <a:cubicBezTo>
                    <a:pt x="0" y="68702"/>
                    <a:pt x="49169" y="29330"/>
                    <a:pt x="50455" y="0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70" name="자유형: 도형 569">
              <a:extLst>
                <a:ext uri="{FF2B5EF4-FFF2-40B4-BE49-F238E27FC236}">
                  <a16:creationId xmlns:a16="http://schemas.microsoft.com/office/drawing/2014/main" id="{2F0378C3-9181-DACC-25B6-7113566DA54C}"/>
                </a:ext>
              </a:extLst>
            </p:cNvPr>
            <p:cNvSpPr/>
            <p:nvPr/>
          </p:nvSpPr>
          <p:spPr>
            <a:xfrm>
              <a:off x="3627993" y="5060014"/>
              <a:ext cx="412443" cy="390258"/>
            </a:xfrm>
            <a:custGeom>
              <a:avLst/>
              <a:gdLst>
                <a:gd name="csX0" fmla="*/ 412444 w 412443"/>
                <a:gd name="csY0" fmla="*/ 3394 h 390258"/>
                <a:gd name="csX1" fmla="*/ 76095 w 412443"/>
                <a:gd name="csY1" fmla="*/ 114531 h 390258"/>
                <a:gd name="csX2" fmla="*/ 13945 w 412443"/>
                <a:gd name="csY2" fmla="*/ 390259 h 3902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12443" h="390258">
                  <a:moveTo>
                    <a:pt x="412444" y="3394"/>
                  </a:moveTo>
                  <a:cubicBezTo>
                    <a:pt x="412444" y="3394"/>
                    <a:pt x="196110" y="-30284"/>
                    <a:pt x="76095" y="114531"/>
                  </a:cubicBezTo>
                  <a:cubicBezTo>
                    <a:pt x="-43920" y="259344"/>
                    <a:pt x="13945" y="390259"/>
                    <a:pt x="13945" y="390259"/>
                  </a:cubicBezTo>
                </a:path>
              </a:pathLst>
            </a:custGeom>
            <a:noFill/>
            <a:ln w="12245" cap="rnd">
              <a:solidFill>
                <a:srgbClr val="7B3448"/>
              </a:solidFill>
              <a:prstDash val="solid"/>
              <a:miter/>
            </a:ln>
          </p:spPr>
        </p:sp>
      </p:grpSp>
      <p:grpSp>
        <p:nvGrpSpPr>
          <p:cNvPr id="571" name="그래픽 336">
            <a:extLst>
              <a:ext uri="{FF2B5EF4-FFF2-40B4-BE49-F238E27FC236}">
                <a16:creationId xmlns:a16="http://schemas.microsoft.com/office/drawing/2014/main" id="{131BA9DF-D90F-12D6-F701-F0F0E68F71FE}"/>
              </a:ext>
            </a:extLst>
          </p:cNvPr>
          <p:cNvGrpSpPr/>
          <p:nvPr/>
        </p:nvGrpSpPr>
        <p:grpSpPr>
          <a:xfrm>
            <a:off x="1394436" y="6289268"/>
            <a:ext cx="1651786" cy="576406"/>
            <a:chOff x="6374711" y="5330502"/>
            <a:chExt cx="3520252" cy="1647404"/>
          </a:xfrm>
        </p:grpSpPr>
        <p:sp>
          <p:nvSpPr>
            <p:cNvPr id="572" name="자유형: 도형 571">
              <a:extLst>
                <a:ext uri="{FF2B5EF4-FFF2-40B4-BE49-F238E27FC236}">
                  <a16:creationId xmlns:a16="http://schemas.microsoft.com/office/drawing/2014/main" id="{715EDF73-53AF-C0E5-8989-155B28273DBC}"/>
                </a:ext>
              </a:extLst>
            </p:cNvPr>
            <p:cNvSpPr/>
            <p:nvPr/>
          </p:nvSpPr>
          <p:spPr>
            <a:xfrm>
              <a:off x="6374711" y="5330502"/>
              <a:ext cx="3520252" cy="1635697"/>
            </a:xfrm>
            <a:custGeom>
              <a:avLst/>
              <a:gdLst>
                <a:gd name="csX0" fmla="*/ 11773 w 3520252"/>
                <a:gd name="csY0" fmla="*/ 1635695 h 1635697"/>
                <a:gd name="csX1" fmla="*/ 41655 w 3520252"/>
                <a:gd name="csY1" fmla="*/ 1473430 h 1635697"/>
                <a:gd name="csX2" fmla="*/ 417926 w 3520252"/>
                <a:gd name="csY2" fmla="*/ 1219132 h 1635697"/>
                <a:gd name="csX3" fmla="*/ 800749 w 3520252"/>
                <a:gd name="csY3" fmla="*/ 1067032 h 1635697"/>
                <a:gd name="csX4" fmla="*/ 850715 w 3520252"/>
                <a:gd name="csY4" fmla="*/ 902133 h 1635697"/>
                <a:gd name="csX5" fmla="*/ 1462424 w 3520252"/>
                <a:gd name="csY5" fmla="*/ 660879 h 1635697"/>
                <a:gd name="csX6" fmla="*/ 1722722 w 3520252"/>
                <a:gd name="csY6" fmla="*/ 252522 h 1635697"/>
                <a:gd name="csX7" fmla="*/ 2256544 w 3520252"/>
                <a:gd name="csY7" fmla="*/ 0 h 1635697"/>
                <a:gd name="csX8" fmla="*/ 2829431 w 3520252"/>
                <a:gd name="csY8" fmla="*/ 359800 h 1635697"/>
                <a:gd name="csX9" fmla="*/ 3000698 w 3520252"/>
                <a:gd name="csY9" fmla="*/ 1048601 h 1635697"/>
                <a:gd name="csX10" fmla="*/ 3260934 w 3520252"/>
                <a:gd name="csY10" fmla="*/ 1045294 h 1635697"/>
                <a:gd name="csX11" fmla="*/ 3419464 w 3520252"/>
                <a:gd name="csY11" fmla="*/ 1274241 h 1635697"/>
                <a:gd name="csX12" fmla="*/ 3520253 w 3520252"/>
                <a:gd name="csY12" fmla="*/ 1635695 h 1635697"/>
                <a:gd name="csX13" fmla="*/ 11712 w 3520252"/>
                <a:gd name="csY13" fmla="*/ 1635695 h 1635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20252" h="1635697">
                  <a:moveTo>
                    <a:pt x="11773" y="1635695"/>
                  </a:moveTo>
                  <a:cubicBezTo>
                    <a:pt x="-25517" y="1635695"/>
                    <a:pt x="37307" y="1480410"/>
                    <a:pt x="41655" y="1473430"/>
                  </a:cubicBezTo>
                  <a:cubicBezTo>
                    <a:pt x="123032" y="1341658"/>
                    <a:pt x="263927" y="1241788"/>
                    <a:pt x="417926" y="1219132"/>
                  </a:cubicBezTo>
                  <a:cubicBezTo>
                    <a:pt x="575660" y="1195986"/>
                    <a:pt x="727210" y="1257769"/>
                    <a:pt x="800749" y="1067032"/>
                  </a:cubicBezTo>
                  <a:cubicBezTo>
                    <a:pt x="821446" y="1013454"/>
                    <a:pt x="830080" y="955773"/>
                    <a:pt x="850715" y="902133"/>
                  </a:cubicBezTo>
                  <a:cubicBezTo>
                    <a:pt x="941094" y="667124"/>
                    <a:pt x="1236110" y="526046"/>
                    <a:pt x="1462424" y="660879"/>
                  </a:cubicBezTo>
                  <a:cubicBezTo>
                    <a:pt x="1533331" y="515207"/>
                    <a:pt x="1612871" y="371557"/>
                    <a:pt x="1722722" y="252522"/>
                  </a:cubicBezTo>
                  <a:cubicBezTo>
                    <a:pt x="1859331" y="104523"/>
                    <a:pt x="2051355" y="0"/>
                    <a:pt x="2256544" y="0"/>
                  </a:cubicBezTo>
                  <a:cubicBezTo>
                    <a:pt x="2499329" y="0"/>
                    <a:pt x="2711315" y="152713"/>
                    <a:pt x="2829431" y="359800"/>
                  </a:cubicBezTo>
                  <a:cubicBezTo>
                    <a:pt x="2947487" y="566887"/>
                    <a:pt x="2975286" y="811571"/>
                    <a:pt x="3000698" y="1048601"/>
                  </a:cubicBezTo>
                  <a:cubicBezTo>
                    <a:pt x="3067869" y="982654"/>
                    <a:pt x="3183782" y="991348"/>
                    <a:pt x="3260934" y="1045294"/>
                  </a:cubicBezTo>
                  <a:cubicBezTo>
                    <a:pt x="3338087" y="1099240"/>
                    <a:pt x="3383889" y="1187047"/>
                    <a:pt x="3419464" y="1274241"/>
                  </a:cubicBezTo>
                  <a:cubicBezTo>
                    <a:pt x="3465572" y="1387337"/>
                    <a:pt x="3499434" y="1515373"/>
                    <a:pt x="3520253" y="1635695"/>
                  </a:cubicBezTo>
                  <a:cubicBezTo>
                    <a:pt x="3157391" y="1609303"/>
                    <a:pt x="814833" y="1636000"/>
                    <a:pt x="11712" y="1635695"/>
                  </a:cubicBezTo>
                  <a:close/>
                </a:path>
              </a:pathLst>
            </a:custGeom>
            <a:solidFill>
              <a:srgbClr val="9CC879"/>
            </a:solidFill>
            <a:ln w="6122" cap="flat">
              <a:noFill/>
              <a:prstDash val="solid"/>
              <a:miter/>
            </a:ln>
          </p:spPr>
        </p:sp>
        <p:sp>
          <p:nvSpPr>
            <p:cNvPr id="573" name="자유형: 도형 572">
              <a:extLst>
                <a:ext uri="{FF2B5EF4-FFF2-40B4-BE49-F238E27FC236}">
                  <a16:creationId xmlns:a16="http://schemas.microsoft.com/office/drawing/2014/main" id="{D7B9F37A-DB6E-C256-1A74-87861C037EC1}"/>
                </a:ext>
              </a:extLst>
            </p:cNvPr>
            <p:cNvSpPr/>
            <p:nvPr/>
          </p:nvSpPr>
          <p:spPr>
            <a:xfrm>
              <a:off x="7099713" y="5818155"/>
              <a:ext cx="2558587" cy="1159752"/>
            </a:xfrm>
            <a:custGeom>
              <a:avLst/>
              <a:gdLst>
                <a:gd name="csX0" fmla="*/ 97729 w 2558587"/>
                <a:gd name="csY0" fmla="*/ 1141980 h 1159752"/>
                <a:gd name="csX1" fmla="*/ 493 w 2558587"/>
                <a:gd name="csY1" fmla="*/ 1061826 h 1159752"/>
                <a:gd name="csX2" fmla="*/ 53948 w 2558587"/>
                <a:gd name="csY2" fmla="*/ 932382 h 1159752"/>
                <a:gd name="csX3" fmla="*/ 394215 w 2558587"/>
                <a:gd name="csY3" fmla="*/ 790385 h 1159752"/>
                <a:gd name="csX4" fmla="*/ 764486 w 2558587"/>
                <a:gd name="csY4" fmla="*/ 861352 h 1159752"/>
                <a:gd name="csX5" fmla="*/ 794122 w 2558587"/>
                <a:gd name="csY5" fmla="*/ 551457 h 1159752"/>
                <a:gd name="csX6" fmla="*/ 1114305 w 2558587"/>
                <a:gd name="csY6" fmla="*/ 463894 h 1159752"/>
                <a:gd name="csX7" fmla="*/ 1297022 w 2558587"/>
                <a:gd name="csY7" fmla="*/ 177267 h 1159752"/>
                <a:gd name="csX8" fmla="*/ 1671701 w 2558587"/>
                <a:gd name="csY8" fmla="*/ 0 h 1159752"/>
                <a:gd name="csX9" fmla="*/ 2073752 w 2558587"/>
                <a:gd name="csY9" fmla="*/ 252521 h 1159752"/>
                <a:gd name="csX10" fmla="*/ 2193950 w 2558587"/>
                <a:gd name="csY10" fmla="*/ 735949 h 1159752"/>
                <a:gd name="csX11" fmla="*/ 2376606 w 2558587"/>
                <a:gd name="csY11" fmla="*/ 733622 h 1159752"/>
                <a:gd name="csX12" fmla="*/ 2487864 w 2558587"/>
                <a:gd name="csY12" fmla="*/ 894295 h 1159752"/>
                <a:gd name="csX13" fmla="*/ 2558588 w 2558587"/>
                <a:gd name="csY13" fmla="*/ 1147981 h 1159752"/>
                <a:gd name="csX14" fmla="*/ 578157 w 2558587"/>
                <a:gd name="csY14" fmla="*/ 1146082 h 1159752"/>
                <a:gd name="csX15" fmla="*/ 97729 w 2558587"/>
                <a:gd name="csY15" fmla="*/ 1141919 h 1159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58587" h="1159752">
                  <a:moveTo>
                    <a:pt x="97729" y="1141980"/>
                  </a:moveTo>
                  <a:cubicBezTo>
                    <a:pt x="42436" y="1127590"/>
                    <a:pt x="4289" y="1102852"/>
                    <a:pt x="493" y="1061826"/>
                  </a:cubicBezTo>
                  <a:cubicBezTo>
                    <a:pt x="-3916" y="1014005"/>
                    <a:pt x="21863" y="968142"/>
                    <a:pt x="53948" y="932382"/>
                  </a:cubicBezTo>
                  <a:cubicBezTo>
                    <a:pt x="138326" y="838329"/>
                    <a:pt x="267893" y="793875"/>
                    <a:pt x="394215" y="790385"/>
                  </a:cubicBezTo>
                  <a:cubicBezTo>
                    <a:pt x="520537" y="786894"/>
                    <a:pt x="644961" y="820327"/>
                    <a:pt x="764486" y="861352"/>
                  </a:cubicBezTo>
                  <a:cubicBezTo>
                    <a:pt x="756771" y="756646"/>
                    <a:pt x="749913" y="646673"/>
                    <a:pt x="794122" y="551457"/>
                  </a:cubicBezTo>
                  <a:cubicBezTo>
                    <a:pt x="859886" y="409704"/>
                    <a:pt x="992821" y="391518"/>
                    <a:pt x="1114305" y="463894"/>
                  </a:cubicBezTo>
                  <a:cubicBezTo>
                    <a:pt x="1164087" y="361637"/>
                    <a:pt x="1219870" y="260849"/>
                    <a:pt x="1297022" y="177267"/>
                  </a:cubicBezTo>
                  <a:cubicBezTo>
                    <a:pt x="1392912" y="73417"/>
                    <a:pt x="1527683" y="0"/>
                    <a:pt x="1671701" y="0"/>
                  </a:cubicBezTo>
                  <a:cubicBezTo>
                    <a:pt x="1842111" y="0"/>
                    <a:pt x="1990905" y="107156"/>
                    <a:pt x="2073752" y="252521"/>
                  </a:cubicBezTo>
                  <a:cubicBezTo>
                    <a:pt x="2156599" y="397886"/>
                    <a:pt x="2176132" y="569581"/>
                    <a:pt x="2193950" y="735949"/>
                  </a:cubicBezTo>
                  <a:cubicBezTo>
                    <a:pt x="2241099" y="689658"/>
                    <a:pt x="2322477" y="695781"/>
                    <a:pt x="2376606" y="733622"/>
                  </a:cubicBezTo>
                  <a:cubicBezTo>
                    <a:pt x="2430735" y="771464"/>
                    <a:pt x="2462943" y="833125"/>
                    <a:pt x="2487864" y="894295"/>
                  </a:cubicBezTo>
                  <a:cubicBezTo>
                    <a:pt x="2520257" y="973652"/>
                    <a:pt x="2544015" y="1063541"/>
                    <a:pt x="2558588" y="1147981"/>
                  </a:cubicBezTo>
                  <a:cubicBezTo>
                    <a:pt x="1903833" y="1100403"/>
                    <a:pt x="1234075" y="1142286"/>
                    <a:pt x="578157" y="1146082"/>
                  </a:cubicBezTo>
                  <a:cubicBezTo>
                    <a:pt x="501065" y="1146511"/>
                    <a:pt x="241380" y="1179209"/>
                    <a:pt x="97729" y="1141919"/>
                  </a:cubicBezTo>
                  <a:close/>
                </a:path>
              </a:pathLst>
            </a:custGeom>
            <a:noFill/>
            <a:ln w="18367" cap="rnd">
              <a:solidFill>
                <a:srgbClr val="80B675"/>
              </a:solidFill>
              <a:prstDash val="solid"/>
              <a:miter/>
            </a:ln>
          </p:spPr>
        </p:sp>
        <p:grpSp>
          <p:nvGrpSpPr>
            <p:cNvPr id="574" name="그래픽 336">
              <a:extLst>
                <a:ext uri="{FF2B5EF4-FFF2-40B4-BE49-F238E27FC236}">
                  <a16:creationId xmlns:a16="http://schemas.microsoft.com/office/drawing/2014/main" id="{9372B638-8985-F54B-8CFA-0CF6A307A607}"/>
                </a:ext>
              </a:extLst>
            </p:cNvPr>
            <p:cNvGrpSpPr/>
            <p:nvPr/>
          </p:nvGrpSpPr>
          <p:grpSpPr>
            <a:xfrm>
              <a:off x="7771368" y="6559072"/>
              <a:ext cx="241111" cy="248505"/>
              <a:chOff x="7771368" y="6559072"/>
              <a:chExt cx="241111" cy="248505"/>
            </a:xfrm>
          </p:grpSpPr>
          <p:sp>
            <p:nvSpPr>
              <p:cNvPr id="575" name="자유형: 도형 574">
                <a:extLst>
                  <a:ext uri="{FF2B5EF4-FFF2-40B4-BE49-F238E27FC236}">
                    <a16:creationId xmlns:a16="http://schemas.microsoft.com/office/drawing/2014/main" id="{FBAE63E8-102F-4F05-81C5-F49DB5D1F42E}"/>
                  </a:ext>
                </a:extLst>
              </p:cNvPr>
              <p:cNvSpPr/>
              <p:nvPr/>
            </p:nvSpPr>
            <p:spPr>
              <a:xfrm>
                <a:off x="7771368" y="6559072"/>
                <a:ext cx="241111" cy="248505"/>
              </a:xfrm>
              <a:custGeom>
                <a:avLst/>
                <a:gdLst>
                  <a:gd name="csX0" fmla="*/ 59950 w 241111"/>
                  <a:gd name="csY0" fmla="*/ 105373 h 248505"/>
                  <a:gd name="csX1" fmla="*/ 56031 w 241111"/>
                  <a:gd name="csY1" fmla="*/ 97351 h 248505"/>
                  <a:gd name="csX2" fmla="*/ 42192 w 241111"/>
                  <a:gd name="csY2" fmla="*/ 85717 h 248505"/>
                  <a:gd name="csX3" fmla="*/ 26455 w 241111"/>
                  <a:gd name="csY3" fmla="*/ 51856 h 248505"/>
                  <a:gd name="csX4" fmla="*/ 45866 w 241111"/>
                  <a:gd name="csY4" fmla="*/ 21852 h 248505"/>
                  <a:gd name="csX5" fmla="*/ 69624 w 241111"/>
                  <a:gd name="csY5" fmla="*/ 24240 h 248505"/>
                  <a:gd name="csX6" fmla="*/ 88422 w 241111"/>
                  <a:gd name="csY6" fmla="*/ 39732 h 248505"/>
                  <a:gd name="csX7" fmla="*/ 98709 w 241111"/>
                  <a:gd name="csY7" fmla="*/ 53509 h 248505"/>
                  <a:gd name="csX8" fmla="*/ 113283 w 241111"/>
                  <a:gd name="csY8" fmla="*/ 26383 h 248505"/>
                  <a:gd name="csX9" fmla="*/ 135204 w 241111"/>
                  <a:gd name="csY9" fmla="*/ 2319 h 248505"/>
                  <a:gd name="csX10" fmla="*/ 163187 w 241111"/>
                  <a:gd name="csY10" fmla="*/ 4217 h 248505"/>
                  <a:gd name="csX11" fmla="*/ 182842 w 241111"/>
                  <a:gd name="csY11" fmla="*/ 40406 h 248505"/>
                  <a:gd name="csX12" fmla="*/ 180209 w 241111"/>
                  <a:gd name="csY12" fmla="*/ 61837 h 248505"/>
                  <a:gd name="csX13" fmla="*/ 180699 w 241111"/>
                  <a:gd name="csY13" fmla="*/ 87677 h 248505"/>
                  <a:gd name="csX14" fmla="*/ 199191 w 241111"/>
                  <a:gd name="csY14" fmla="*/ 89330 h 248505"/>
                  <a:gd name="csX15" fmla="*/ 217439 w 241111"/>
                  <a:gd name="csY15" fmla="*/ 96311 h 248505"/>
                  <a:gd name="csX16" fmla="*/ 231461 w 241111"/>
                  <a:gd name="csY16" fmla="*/ 153073 h 248505"/>
                  <a:gd name="csX17" fmla="*/ 217439 w 241111"/>
                  <a:gd name="csY17" fmla="*/ 162258 h 248505"/>
                  <a:gd name="csX18" fmla="*/ 188047 w 241111"/>
                  <a:gd name="csY18" fmla="*/ 164829 h 248505"/>
                  <a:gd name="csX19" fmla="*/ 169371 w 241111"/>
                  <a:gd name="csY19" fmla="*/ 163482 h 248505"/>
                  <a:gd name="csX20" fmla="*/ 164473 w 241111"/>
                  <a:gd name="csY20" fmla="*/ 201384 h 248505"/>
                  <a:gd name="csX21" fmla="*/ 129754 w 241111"/>
                  <a:gd name="csY21" fmla="*/ 247554 h 248505"/>
                  <a:gd name="csX22" fmla="*/ 107343 w 241111"/>
                  <a:gd name="csY22" fmla="*/ 245227 h 248505"/>
                  <a:gd name="csX23" fmla="*/ 87932 w 241111"/>
                  <a:gd name="csY23" fmla="*/ 198017 h 248505"/>
                  <a:gd name="csX24" fmla="*/ 86218 w 241111"/>
                  <a:gd name="csY24" fmla="*/ 172851 h 248505"/>
                  <a:gd name="csX25" fmla="*/ 65154 w 241111"/>
                  <a:gd name="csY25" fmla="*/ 180994 h 248505"/>
                  <a:gd name="csX26" fmla="*/ 36130 w 241111"/>
                  <a:gd name="csY26" fmla="*/ 187363 h 248505"/>
                  <a:gd name="csX27" fmla="*/ 3555 w 241111"/>
                  <a:gd name="csY27" fmla="*/ 165993 h 248505"/>
                  <a:gd name="csX28" fmla="*/ 8086 w 241111"/>
                  <a:gd name="csY28" fmla="*/ 127723 h 248505"/>
                  <a:gd name="csX29" fmla="*/ 26700 w 241111"/>
                  <a:gd name="csY29" fmla="*/ 115476 h 248505"/>
                  <a:gd name="csX30" fmla="*/ 59950 w 241111"/>
                  <a:gd name="csY30" fmla="*/ 105557 h 24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241111" h="248505">
                    <a:moveTo>
                      <a:pt x="59950" y="105373"/>
                    </a:moveTo>
                    <a:cubicBezTo>
                      <a:pt x="60929" y="103352"/>
                      <a:pt x="59950" y="100719"/>
                      <a:pt x="56031" y="97351"/>
                    </a:cubicBezTo>
                    <a:cubicBezTo>
                      <a:pt x="51438" y="93371"/>
                      <a:pt x="46417" y="90126"/>
                      <a:pt x="42192" y="85717"/>
                    </a:cubicBezTo>
                    <a:cubicBezTo>
                      <a:pt x="33313" y="76593"/>
                      <a:pt x="26639" y="64592"/>
                      <a:pt x="26455" y="51856"/>
                    </a:cubicBezTo>
                    <a:cubicBezTo>
                      <a:pt x="26272" y="39119"/>
                      <a:pt x="33803" y="25894"/>
                      <a:pt x="45866" y="21852"/>
                    </a:cubicBezTo>
                    <a:cubicBezTo>
                      <a:pt x="53581" y="19280"/>
                      <a:pt x="62276" y="20628"/>
                      <a:pt x="69624" y="24240"/>
                    </a:cubicBezTo>
                    <a:cubicBezTo>
                      <a:pt x="76972" y="27853"/>
                      <a:pt x="83034" y="33548"/>
                      <a:pt x="88422" y="39732"/>
                    </a:cubicBezTo>
                    <a:cubicBezTo>
                      <a:pt x="90688" y="42365"/>
                      <a:pt x="95770" y="52407"/>
                      <a:pt x="98709" y="53509"/>
                    </a:cubicBezTo>
                    <a:cubicBezTo>
                      <a:pt x="109609" y="57550"/>
                      <a:pt x="110772" y="32629"/>
                      <a:pt x="113283" y="26383"/>
                    </a:cubicBezTo>
                    <a:cubicBezTo>
                      <a:pt x="117446" y="16035"/>
                      <a:pt x="124917" y="6544"/>
                      <a:pt x="135204" y="2319"/>
                    </a:cubicBezTo>
                    <a:cubicBezTo>
                      <a:pt x="144144" y="-1355"/>
                      <a:pt x="154859" y="-620"/>
                      <a:pt x="163187" y="4217"/>
                    </a:cubicBezTo>
                    <a:cubicBezTo>
                      <a:pt x="176046" y="11749"/>
                      <a:pt x="182107" y="26077"/>
                      <a:pt x="182842" y="40406"/>
                    </a:cubicBezTo>
                    <a:cubicBezTo>
                      <a:pt x="183210" y="47569"/>
                      <a:pt x="182291" y="54918"/>
                      <a:pt x="180209" y="61837"/>
                    </a:cubicBezTo>
                    <a:cubicBezTo>
                      <a:pt x="177393" y="71144"/>
                      <a:pt x="167167" y="82900"/>
                      <a:pt x="180699" y="87677"/>
                    </a:cubicBezTo>
                    <a:cubicBezTo>
                      <a:pt x="185108" y="89207"/>
                      <a:pt x="193742" y="87799"/>
                      <a:pt x="199191" y="89330"/>
                    </a:cubicBezTo>
                    <a:cubicBezTo>
                      <a:pt x="205437" y="91106"/>
                      <a:pt x="211621" y="93371"/>
                      <a:pt x="217439" y="96311"/>
                    </a:cubicBezTo>
                    <a:cubicBezTo>
                      <a:pt x="237400" y="106353"/>
                      <a:pt x="251361" y="132498"/>
                      <a:pt x="231461" y="153073"/>
                    </a:cubicBezTo>
                    <a:cubicBezTo>
                      <a:pt x="227542" y="157114"/>
                      <a:pt x="222704" y="160237"/>
                      <a:pt x="217439" y="162258"/>
                    </a:cubicBezTo>
                    <a:cubicBezTo>
                      <a:pt x="207948" y="165870"/>
                      <a:pt x="198028" y="166115"/>
                      <a:pt x="188047" y="164829"/>
                    </a:cubicBezTo>
                    <a:cubicBezTo>
                      <a:pt x="182414" y="164094"/>
                      <a:pt x="174882" y="160727"/>
                      <a:pt x="169371" y="163482"/>
                    </a:cubicBezTo>
                    <a:cubicBezTo>
                      <a:pt x="155962" y="170217"/>
                      <a:pt x="165269" y="190424"/>
                      <a:pt x="164473" y="201384"/>
                    </a:cubicBezTo>
                    <a:cubicBezTo>
                      <a:pt x="163064" y="221775"/>
                      <a:pt x="151308" y="242410"/>
                      <a:pt x="129754" y="247554"/>
                    </a:cubicBezTo>
                    <a:cubicBezTo>
                      <a:pt x="122284" y="249330"/>
                      <a:pt x="114263" y="248656"/>
                      <a:pt x="107343" y="245227"/>
                    </a:cubicBezTo>
                    <a:cubicBezTo>
                      <a:pt x="89402" y="236410"/>
                      <a:pt x="86647" y="215958"/>
                      <a:pt x="87932" y="198017"/>
                    </a:cubicBezTo>
                    <a:cubicBezTo>
                      <a:pt x="88545" y="189628"/>
                      <a:pt x="98526" y="175178"/>
                      <a:pt x="86218" y="172851"/>
                    </a:cubicBezTo>
                    <a:cubicBezTo>
                      <a:pt x="79605" y="171564"/>
                      <a:pt x="70910" y="178484"/>
                      <a:pt x="65154" y="180994"/>
                    </a:cubicBezTo>
                    <a:cubicBezTo>
                      <a:pt x="55969" y="184975"/>
                      <a:pt x="46111" y="187975"/>
                      <a:pt x="36130" y="187363"/>
                    </a:cubicBezTo>
                    <a:cubicBezTo>
                      <a:pt x="22536" y="186444"/>
                      <a:pt x="9555" y="178178"/>
                      <a:pt x="3555" y="165993"/>
                    </a:cubicBezTo>
                    <a:cubicBezTo>
                      <a:pt x="-2446" y="153808"/>
                      <a:pt x="-793" y="138009"/>
                      <a:pt x="8086" y="127723"/>
                    </a:cubicBezTo>
                    <a:cubicBezTo>
                      <a:pt x="12984" y="122028"/>
                      <a:pt x="19659" y="118109"/>
                      <a:pt x="26700" y="115476"/>
                    </a:cubicBezTo>
                    <a:cubicBezTo>
                      <a:pt x="34171" y="112598"/>
                      <a:pt x="56827" y="111986"/>
                      <a:pt x="59950" y="105557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6" name="타원 575">
                <a:extLst>
                  <a:ext uri="{FF2B5EF4-FFF2-40B4-BE49-F238E27FC236}">
                    <a16:creationId xmlns:a16="http://schemas.microsoft.com/office/drawing/2014/main" id="{682AAC93-23DF-1AB0-116F-C9C91A5BA4BE}"/>
                  </a:ext>
                </a:extLst>
              </p:cNvPr>
              <p:cNvSpPr/>
              <p:nvPr/>
            </p:nvSpPr>
            <p:spPr>
              <a:xfrm>
                <a:off x="7857648" y="6648892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77" name="그래픽 336">
              <a:extLst>
                <a:ext uri="{FF2B5EF4-FFF2-40B4-BE49-F238E27FC236}">
                  <a16:creationId xmlns:a16="http://schemas.microsoft.com/office/drawing/2014/main" id="{BB3EA7B7-603E-BC4C-11DD-61BACF758FFA}"/>
                </a:ext>
              </a:extLst>
            </p:cNvPr>
            <p:cNvGrpSpPr/>
            <p:nvPr/>
          </p:nvGrpSpPr>
          <p:grpSpPr>
            <a:xfrm>
              <a:off x="6950930" y="6442333"/>
              <a:ext cx="183977" cy="175659"/>
              <a:chOff x="6950930" y="6442333"/>
              <a:chExt cx="183977" cy="175659"/>
            </a:xfrm>
          </p:grpSpPr>
          <p:sp>
            <p:nvSpPr>
              <p:cNvPr id="578" name="자유형: 도형 577">
                <a:extLst>
                  <a:ext uri="{FF2B5EF4-FFF2-40B4-BE49-F238E27FC236}">
                    <a16:creationId xmlns:a16="http://schemas.microsoft.com/office/drawing/2014/main" id="{1962BAF5-847D-7B36-9815-5F7172A76311}"/>
                  </a:ext>
                </a:extLst>
              </p:cNvPr>
              <p:cNvSpPr/>
              <p:nvPr/>
            </p:nvSpPr>
            <p:spPr>
              <a:xfrm>
                <a:off x="6950930" y="6442333"/>
                <a:ext cx="183977" cy="175659"/>
              </a:xfrm>
              <a:custGeom>
                <a:avLst/>
                <a:gdLst>
                  <a:gd name="csX0" fmla="*/ 118293 w 183977"/>
                  <a:gd name="csY0" fmla="*/ 62847 h 175659"/>
                  <a:gd name="csX1" fmla="*/ 115660 w 183977"/>
                  <a:gd name="csY1" fmla="*/ 67929 h 175659"/>
                  <a:gd name="csX2" fmla="*/ 142112 w 183977"/>
                  <a:gd name="csY2" fmla="*/ 55499 h 175659"/>
                  <a:gd name="csX3" fmla="*/ 170646 w 183977"/>
                  <a:gd name="csY3" fmla="*/ 57336 h 175659"/>
                  <a:gd name="csX4" fmla="*/ 183689 w 183977"/>
                  <a:gd name="csY4" fmla="*/ 81400 h 175659"/>
                  <a:gd name="csX5" fmla="*/ 173402 w 183977"/>
                  <a:gd name="csY5" fmla="*/ 96525 h 175659"/>
                  <a:gd name="csX6" fmla="*/ 156134 w 183977"/>
                  <a:gd name="csY6" fmla="*/ 103505 h 175659"/>
                  <a:gd name="csX7" fmla="*/ 127967 w 183977"/>
                  <a:gd name="csY7" fmla="*/ 106383 h 175659"/>
                  <a:gd name="csX8" fmla="*/ 155951 w 183977"/>
                  <a:gd name="csY8" fmla="*/ 125120 h 175659"/>
                  <a:gd name="csX9" fmla="*/ 164094 w 183977"/>
                  <a:gd name="csY9" fmla="*/ 148694 h 175659"/>
                  <a:gd name="csX10" fmla="*/ 152522 w 183977"/>
                  <a:gd name="csY10" fmla="*/ 166819 h 175659"/>
                  <a:gd name="csX11" fmla="*/ 104025 w 183977"/>
                  <a:gd name="csY11" fmla="*/ 153103 h 175659"/>
                  <a:gd name="csX12" fmla="*/ 94228 w 183977"/>
                  <a:gd name="csY12" fmla="*/ 134917 h 175659"/>
                  <a:gd name="csX13" fmla="*/ 70654 w 183977"/>
                  <a:gd name="csY13" fmla="*/ 169452 h 175659"/>
                  <a:gd name="csX14" fmla="*/ 35507 w 183977"/>
                  <a:gd name="csY14" fmla="*/ 170554 h 175659"/>
                  <a:gd name="csX15" fmla="*/ 28587 w 183977"/>
                  <a:gd name="csY15" fmla="*/ 136325 h 175659"/>
                  <a:gd name="csX16" fmla="*/ 41446 w 183977"/>
                  <a:gd name="csY16" fmla="*/ 117527 h 175659"/>
                  <a:gd name="csX17" fmla="*/ 55224 w 183977"/>
                  <a:gd name="csY17" fmla="*/ 105403 h 175659"/>
                  <a:gd name="csX18" fmla="*/ 19403 w 183977"/>
                  <a:gd name="csY18" fmla="*/ 95300 h 175659"/>
                  <a:gd name="csX19" fmla="*/ 115 w 183977"/>
                  <a:gd name="csY19" fmla="*/ 66154 h 175659"/>
                  <a:gd name="csX20" fmla="*/ 17443 w 183977"/>
                  <a:gd name="csY20" fmla="*/ 37497 h 175659"/>
                  <a:gd name="csX21" fmla="*/ 49774 w 183977"/>
                  <a:gd name="csY21" fmla="*/ 45028 h 175659"/>
                  <a:gd name="csX22" fmla="*/ 68327 w 183977"/>
                  <a:gd name="csY22" fmla="*/ 59540 h 175659"/>
                  <a:gd name="csX23" fmla="*/ 69613 w 183977"/>
                  <a:gd name="csY23" fmla="*/ 35966 h 175659"/>
                  <a:gd name="csX24" fmla="*/ 75981 w 183977"/>
                  <a:gd name="csY24" fmla="*/ 14106 h 175659"/>
                  <a:gd name="csX25" fmla="*/ 102311 w 183977"/>
                  <a:gd name="csY25" fmla="*/ 23 h 175659"/>
                  <a:gd name="csX26" fmla="*/ 126375 w 183977"/>
                  <a:gd name="csY26" fmla="*/ 17107 h 175659"/>
                  <a:gd name="csX27" fmla="*/ 127784 w 183977"/>
                  <a:gd name="csY27" fmla="*/ 34129 h 175659"/>
                  <a:gd name="csX28" fmla="*/ 118293 w 183977"/>
                  <a:gd name="csY28" fmla="*/ 62724 h 1756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83977" h="175659">
                    <a:moveTo>
                      <a:pt x="118293" y="62847"/>
                    </a:moveTo>
                    <a:cubicBezTo>
                      <a:pt x="117435" y="64500"/>
                      <a:pt x="116517" y="66154"/>
                      <a:pt x="115660" y="67929"/>
                    </a:cubicBezTo>
                    <a:cubicBezTo>
                      <a:pt x="124110" y="63031"/>
                      <a:pt x="132682" y="58132"/>
                      <a:pt x="142112" y="55499"/>
                    </a:cubicBezTo>
                    <a:cubicBezTo>
                      <a:pt x="151542" y="52866"/>
                      <a:pt x="162013" y="52805"/>
                      <a:pt x="170646" y="57336"/>
                    </a:cubicBezTo>
                    <a:cubicBezTo>
                      <a:pt x="179280" y="61867"/>
                      <a:pt x="185403" y="71786"/>
                      <a:pt x="183689" y="81400"/>
                    </a:cubicBezTo>
                    <a:cubicBezTo>
                      <a:pt x="182586" y="87585"/>
                      <a:pt x="178484" y="92912"/>
                      <a:pt x="173402" y="96525"/>
                    </a:cubicBezTo>
                    <a:cubicBezTo>
                      <a:pt x="168319" y="100137"/>
                      <a:pt x="162196" y="102158"/>
                      <a:pt x="156134" y="103505"/>
                    </a:cubicBezTo>
                    <a:cubicBezTo>
                      <a:pt x="146888" y="105525"/>
                      <a:pt x="137397" y="106076"/>
                      <a:pt x="127967" y="106383"/>
                    </a:cubicBezTo>
                    <a:cubicBezTo>
                      <a:pt x="139295" y="108832"/>
                      <a:pt x="148664" y="116241"/>
                      <a:pt x="155951" y="125120"/>
                    </a:cubicBezTo>
                    <a:cubicBezTo>
                      <a:pt x="161339" y="131733"/>
                      <a:pt x="165013" y="140183"/>
                      <a:pt x="164094" y="148694"/>
                    </a:cubicBezTo>
                    <a:cubicBezTo>
                      <a:pt x="163298" y="156103"/>
                      <a:pt x="158890" y="162961"/>
                      <a:pt x="152522" y="166819"/>
                    </a:cubicBezTo>
                    <a:cubicBezTo>
                      <a:pt x="135989" y="176800"/>
                      <a:pt x="114741" y="166819"/>
                      <a:pt x="104025" y="153103"/>
                    </a:cubicBezTo>
                    <a:cubicBezTo>
                      <a:pt x="99923" y="147837"/>
                      <a:pt x="97841" y="140611"/>
                      <a:pt x="94228" y="134917"/>
                    </a:cubicBezTo>
                    <a:cubicBezTo>
                      <a:pt x="97106" y="146918"/>
                      <a:pt x="79410" y="163390"/>
                      <a:pt x="70654" y="169452"/>
                    </a:cubicBezTo>
                    <a:cubicBezTo>
                      <a:pt x="60306" y="176555"/>
                      <a:pt x="45365" y="178392"/>
                      <a:pt x="35507" y="170554"/>
                    </a:cubicBezTo>
                    <a:cubicBezTo>
                      <a:pt x="25771" y="162777"/>
                      <a:pt x="24056" y="147960"/>
                      <a:pt x="28587" y="136325"/>
                    </a:cubicBezTo>
                    <a:cubicBezTo>
                      <a:pt x="31404" y="129161"/>
                      <a:pt x="36058" y="122976"/>
                      <a:pt x="41446" y="117527"/>
                    </a:cubicBezTo>
                    <a:cubicBezTo>
                      <a:pt x="44141" y="114772"/>
                      <a:pt x="51243" y="106016"/>
                      <a:pt x="55224" y="105403"/>
                    </a:cubicBezTo>
                    <a:cubicBezTo>
                      <a:pt x="43895" y="107056"/>
                      <a:pt x="28833" y="101301"/>
                      <a:pt x="19403" y="95300"/>
                    </a:cubicBezTo>
                    <a:cubicBezTo>
                      <a:pt x="9238" y="88809"/>
                      <a:pt x="1217" y="78155"/>
                      <a:pt x="115" y="66154"/>
                    </a:cubicBezTo>
                    <a:cubicBezTo>
                      <a:pt x="-987" y="54152"/>
                      <a:pt x="5932" y="41232"/>
                      <a:pt x="17443" y="37497"/>
                    </a:cubicBezTo>
                    <a:cubicBezTo>
                      <a:pt x="28343" y="33945"/>
                      <a:pt x="40160" y="38905"/>
                      <a:pt x="49774" y="45028"/>
                    </a:cubicBezTo>
                    <a:cubicBezTo>
                      <a:pt x="52958" y="47049"/>
                      <a:pt x="65327" y="60152"/>
                      <a:pt x="68327" y="59540"/>
                    </a:cubicBezTo>
                    <a:cubicBezTo>
                      <a:pt x="71083" y="58989"/>
                      <a:pt x="69246" y="39823"/>
                      <a:pt x="69613" y="35966"/>
                    </a:cubicBezTo>
                    <a:cubicBezTo>
                      <a:pt x="70287" y="28312"/>
                      <a:pt x="71879" y="20597"/>
                      <a:pt x="75981" y="14106"/>
                    </a:cubicBezTo>
                    <a:cubicBezTo>
                      <a:pt x="81553" y="5288"/>
                      <a:pt x="91902" y="-406"/>
                      <a:pt x="102311" y="23"/>
                    </a:cubicBezTo>
                    <a:cubicBezTo>
                      <a:pt x="112721" y="512"/>
                      <a:pt x="122701" y="7370"/>
                      <a:pt x="126375" y="17107"/>
                    </a:cubicBezTo>
                    <a:cubicBezTo>
                      <a:pt x="128396" y="22495"/>
                      <a:pt x="128580" y="28434"/>
                      <a:pt x="127784" y="34129"/>
                    </a:cubicBezTo>
                    <a:cubicBezTo>
                      <a:pt x="126375" y="44416"/>
                      <a:pt x="123191" y="53662"/>
                      <a:pt x="118293" y="62724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9" name="타원 578">
                <a:extLst>
                  <a:ext uri="{FF2B5EF4-FFF2-40B4-BE49-F238E27FC236}">
                    <a16:creationId xmlns:a16="http://schemas.microsoft.com/office/drawing/2014/main" id="{F32DEBB6-B881-703C-DA41-7797D8A72431}"/>
                  </a:ext>
                </a:extLst>
              </p:cNvPr>
              <p:cNvSpPr/>
              <p:nvPr/>
            </p:nvSpPr>
            <p:spPr>
              <a:xfrm>
                <a:off x="7018339" y="6511181"/>
                <a:ext cx="49108" cy="49108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80" name="그래픽 336">
              <a:extLst>
                <a:ext uri="{FF2B5EF4-FFF2-40B4-BE49-F238E27FC236}">
                  <a16:creationId xmlns:a16="http://schemas.microsoft.com/office/drawing/2014/main" id="{7174DCA9-4870-ED33-4D61-DAFA648BC364}"/>
                </a:ext>
              </a:extLst>
            </p:cNvPr>
            <p:cNvGrpSpPr/>
            <p:nvPr/>
          </p:nvGrpSpPr>
          <p:grpSpPr>
            <a:xfrm>
              <a:off x="8753181" y="6157627"/>
              <a:ext cx="218317" cy="218747"/>
              <a:chOff x="8753181" y="6157627"/>
              <a:chExt cx="218317" cy="218747"/>
            </a:xfrm>
          </p:grpSpPr>
          <p:sp>
            <p:nvSpPr>
              <p:cNvPr id="581" name="자유형: 도형 580">
                <a:extLst>
                  <a:ext uri="{FF2B5EF4-FFF2-40B4-BE49-F238E27FC236}">
                    <a16:creationId xmlns:a16="http://schemas.microsoft.com/office/drawing/2014/main" id="{A184BB1C-21A1-B7EB-551F-7AA567D7E0F0}"/>
                  </a:ext>
                </a:extLst>
              </p:cNvPr>
              <p:cNvSpPr/>
              <p:nvPr/>
            </p:nvSpPr>
            <p:spPr>
              <a:xfrm>
                <a:off x="8753181" y="6157627"/>
                <a:ext cx="218317" cy="218747"/>
              </a:xfrm>
              <a:custGeom>
                <a:avLst/>
                <a:gdLst>
                  <a:gd name="csX0" fmla="*/ 133901 w 218317"/>
                  <a:gd name="csY0" fmla="*/ 65273 h 218747"/>
                  <a:gd name="csX1" fmla="*/ 132860 w 218317"/>
                  <a:gd name="csY1" fmla="*/ 71947 h 218747"/>
                  <a:gd name="csX2" fmla="*/ 157721 w 218317"/>
                  <a:gd name="csY2" fmla="*/ 48005 h 218747"/>
                  <a:gd name="csX3" fmla="*/ 190357 w 218317"/>
                  <a:gd name="csY3" fmla="*/ 39249 h 218747"/>
                  <a:gd name="csX4" fmla="*/ 214115 w 218317"/>
                  <a:gd name="csY4" fmla="*/ 61231 h 218747"/>
                  <a:gd name="csX5" fmla="*/ 208298 w 218317"/>
                  <a:gd name="csY5" fmla="*/ 82050 h 218747"/>
                  <a:gd name="csX6" fmla="*/ 191582 w 218317"/>
                  <a:gd name="csY6" fmla="*/ 96378 h 218747"/>
                  <a:gd name="csX7" fmla="*/ 161150 w 218317"/>
                  <a:gd name="csY7" fmla="*/ 110278 h 218747"/>
                  <a:gd name="csX8" fmla="*/ 199603 w 218317"/>
                  <a:gd name="csY8" fmla="*/ 120626 h 218747"/>
                  <a:gd name="csX9" fmla="*/ 217667 w 218317"/>
                  <a:gd name="csY9" fmla="*/ 143895 h 218747"/>
                  <a:gd name="csX10" fmla="*/ 211605 w 218317"/>
                  <a:gd name="csY10" fmla="*/ 168571 h 218747"/>
                  <a:gd name="csX11" fmla="*/ 152148 w 218317"/>
                  <a:gd name="csY11" fmla="*/ 171633 h 218747"/>
                  <a:gd name="csX12" fmla="*/ 134330 w 218317"/>
                  <a:gd name="csY12" fmla="*/ 155038 h 218747"/>
                  <a:gd name="csX13" fmla="*/ 121042 w 218317"/>
                  <a:gd name="csY13" fmla="*/ 202616 h 218747"/>
                  <a:gd name="csX14" fmla="*/ 82160 w 218317"/>
                  <a:gd name="csY14" fmla="*/ 217189 h 218747"/>
                  <a:gd name="csX15" fmla="*/ 61464 w 218317"/>
                  <a:gd name="csY15" fmla="*/ 181552 h 218747"/>
                  <a:gd name="csX16" fmla="*/ 68689 w 218317"/>
                  <a:gd name="csY16" fmla="*/ 155651 h 218747"/>
                  <a:gd name="csX17" fmla="*/ 79466 w 218317"/>
                  <a:gd name="csY17" fmla="*/ 136853 h 218747"/>
                  <a:gd name="csX18" fmla="*/ 35563 w 218317"/>
                  <a:gd name="csY18" fmla="*/ 139118 h 218747"/>
                  <a:gd name="csX19" fmla="*/ 2926 w 218317"/>
                  <a:gd name="csY19" fmla="*/ 113891 h 218747"/>
                  <a:gd name="csX20" fmla="*/ 11376 w 218317"/>
                  <a:gd name="csY20" fmla="*/ 75253 h 218747"/>
                  <a:gd name="csX21" fmla="*/ 50381 w 218317"/>
                  <a:gd name="csY21" fmla="*/ 71457 h 218747"/>
                  <a:gd name="csX22" fmla="*/ 76588 w 218317"/>
                  <a:gd name="csY22" fmla="*/ 80642 h 218747"/>
                  <a:gd name="csX23" fmla="*/ 69056 w 218317"/>
                  <a:gd name="csY23" fmla="*/ 53822 h 218747"/>
                  <a:gd name="csX24" fmla="*/ 67893 w 218317"/>
                  <a:gd name="csY24" fmla="*/ 26941 h 218747"/>
                  <a:gd name="csX25" fmla="*/ 92018 w 218317"/>
                  <a:gd name="csY25" fmla="*/ 1224 h 218747"/>
                  <a:gd name="csX26" fmla="*/ 125451 w 218317"/>
                  <a:gd name="csY26" fmla="*/ 11205 h 218747"/>
                  <a:gd name="csX27" fmla="*/ 133473 w 218317"/>
                  <a:gd name="csY27" fmla="*/ 29696 h 218747"/>
                  <a:gd name="csX28" fmla="*/ 133717 w 218317"/>
                  <a:gd name="csY28" fmla="*/ 65273 h 218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18317" h="218747">
                    <a:moveTo>
                      <a:pt x="133901" y="65273"/>
                    </a:moveTo>
                    <a:cubicBezTo>
                      <a:pt x="133534" y="67416"/>
                      <a:pt x="133167" y="69681"/>
                      <a:pt x="132860" y="71947"/>
                    </a:cubicBezTo>
                    <a:cubicBezTo>
                      <a:pt x="140453" y="63252"/>
                      <a:pt x="148169" y="54496"/>
                      <a:pt x="157721" y="48005"/>
                    </a:cubicBezTo>
                    <a:cubicBezTo>
                      <a:pt x="167273" y="41515"/>
                      <a:pt x="178968" y="37412"/>
                      <a:pt x="190357" y="39249"/>
                    </a:cubicBezTo>
                    <a:cubicBezTo>
                      <a:pt x="201747" y="41086"/>
                      <a:pt x="212401" y="49781"/>
                      <a:pt x="214115" y="61231"/>
                    </a:cubicBezTo>
                    <a:cubicBezTo>
                      <a:pt x="215217" y="68518"/>
                      <a:pt x="212646" y="76049"/>
                      <a:pt x="208298" y="82050"/>
                    </a:cubicBezTo>
                    <a:cubicBezTo>
                      <a:pt x="203951" y="88051"/>
                      <a:pt x="197950" y="92582"/>
                      <a:pt x="191582" y="96378"/>
                    </a:cubicBezTo>
                    <a:cubicBezTo>
                      <a:pt x="182030" y="102134"/>
                      <a:pt x="171620" y="106359"/>
                      <a:pt x="161150" y="110278"/>
                    </a:cubicBezTo>
                    <a:cubicBezTo>
                      <a:pt x="174743" y="108747"/>
                      <a:pt x="188030" y="113401"/>
                      <a:pt x="199603" y="120626"/>
                    </a:cubicBezTo>
                    <a:cubicBezTo>
                      <a:pt x="208176" y="125953"/>
                      <a:pt x="215463" y="134036"/>
                      <a:pt x="217667" y="143895"/>
                    </a:cubicBezTo>
                    <a:cubicBezTo>
                      <a:pt x="219565" y="152467"/>
                      <a:pt x="217238" y="161836"/>
                      <a:pt x="211605" y="168571"/>
                    </a:cubicBezTo>
                    <a:cubicBezTo>
                      <a:pt x="196909" y="185961"/>
                      <a:pt x="169355" y="182961"/>
                      <a:pt x="152148" y="171633"/>
                    </a:cubicBezTo>
                    <a:cubicBezTo>
                      <a:pt x="145597" y="167285"/>
                      <a:pt x="140453" y="159999"/>
                      <a:pt x="134330" y="155038"/>
                    </a:cubicBezTo>
                    <a:cubicBezTo>
                      <a:pt x="142106" y="167346"/>
                      <a:pt x="128574" y="192513"/>
                      <a:pt x="121042" y="202616"/>
                    </a:cubicBezTo>
                    <a:cubicBezTo>
                      <a:pt x="112164" y="214495"/>
                      <a:pt x="96121" y="222211"/>
                      <a:pt x="82160" y="217189"/>
                    </a:cubicBezTo>
                    <a:cubicBezTo>
                      <a:pt x="68322" y="212230"/>
                      <a:pt x="60790" y="196248"/>
                      <a:pt x="61464" y="181552"/>
                    </a:cubicBezTo>
                    <a:cubicBezTo>
                      <a:pt x="61892" y="172490"/>
                      <a:pt x="64770" y="163795"/>
                      <a:pt x="68689" y="155651"/>
                    </a:cubicBezTo>
                    <a:cubicBezTo>
                      <a:pt x="70648" y="151549"/>
                      <a:pt x="75241" y="139057"/>
                      <a:pt x="79466" y="136853"/>
                    </a:cubicBezTo>
                    <a:cubicBezTo>
                      <a:pt x="67403" y="142976"/>
                      <a:pt x="48421" y="142302"/>
                      <a:pt x="35563" y="139118"/>
                    </a:cubicBezTo>
                    <a:cubicBezTo>
                      <a:pt x="21724" y="135690"/>
                      <a:pt x="8743" y="126872"/>
                      <a:pt x="2926" y="113891"/>
                    </a:cubicBezTo>
                    <a:cubicBezTo>
                      <a:pt x="-2891" y="100909"/>
                      <a:pt x="-13" y="83826"/>
                      <a:pt x="11376" y="75253"/>
                    </a:cubicBezTo>
                    <a:cubicBezTo>
                      <a:pt x="22214" y="67171"/>
                      <a:pt x="37277" y="68212"/>
                      <a:pt x="50381" y="71457"/>
                    </a:cubicBezTo>
                    <a:cubicBezTo>
                      <a:pt x="54728" y="72498"/>
                      <a:pt x="73465" y="82479"/>
                      <a:pt x="76588" y="80642"/>
                    </a:cubicBezTo>
                    <a:cubicBezTo>
                      <a:pt x="79466" y="78989"/>
                      <a:pt x="70158" y="58292"/>
                      <a:pt x="69056" y="53822"/>
                    </a:cubicBezTo>
                    <a:cubicBezTo>
                      <a:pt x="66913" y="45004"/>
                      <a:pt x="65750" y="35759"/>
                      <a:pt x="67893" y="26941"/>
                    </a:cubicBezTo>
                    <a:cubicBezTo>
                      <a:pt x="70771" y="15001"/>
                      <a:pt x="80201" y="4653"/>
                      <a:pt x="92018" y="1224"/>
                    </a:cubicBezTo>
                    <a:cubicBezTo>
                      <a:pt x="103836" y="-2205"/>
                      <a:pt x="117613" y="1714"/>
                      <a:pt x="125451" y="11205"/>
                    </a:cubicBezTo>
                    <a:cubicBezTo>
                      <a:pt x="129738" y="16470"/>
                      <a:pt x="132187" y="23022"/>
                      <a:pt x="133473" y="29696"/>
                    </a:cubicBezTo>
                    <a:cubicBezTo>
                      <a:pt x="135800" y="41698"/>
                      <a:pt x="135738" y="53332"/>
                      <a:pt x="133717" y="65273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82" name="타원 581">
                <a:extLst>
                  <a:ext uri="{FF2B5EF4-FFF2-40B4-BE49-F238E27FC236}">
                    <a16:creationId xmlns:a16="http://schemas.microsoft.com/office/drawing/2014/main" id="{3C595095-A8B1-3F1D-E122-52B7280D0D12}"/>
                  </a:ext>
                </a:extLst>
              </p:cNvPr>
              <p:cNvSpPr/>
              <p:nvPr/>
            </p:nvSpPr>
            <p:spPr>
              <a:xfrm>
                <a:off x="8835647" y="6235269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</p:grpSp>
    </p:spTree>
    <p:extLst>
      <p:ext uri="{BB962C8B-B14F-4D97-AF65-F5344CB8AC3E}">
        <p14:creationId xmlns:p14="http://schemas.microsoft.com/office/powerpoint/2010/main" val="11079303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FD2FEC-3E21-F2C6-D00A-73565A010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918F4B4-3F31-F031-C62D-B8D2902EF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95C9B42-74E5-88EB-C80D-8B0687C7A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9907365-7A65-1E5F-2CCD-92DDDE4DB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B2B2F9A-C1BB-4CE7-79EF-7A9800079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1036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F9DFA5-D259-5A12-FBAD-2E6A8ED03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AB42BC-F6EE-87FC-669D-206B3395B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68BC5E5-762E-A09A-9E01-9B4AF277E8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A0EAF4A-4BCB-A66A-0D88-D3A19E9A1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C190922-018C-8CC3-36B3-325B9A3EA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EB4CE2A-32B1-64AC-7CC7-1F750923B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2782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020BFC4-42BF-5FB6-5227-6F24C9C64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1F58C2-F595-E1C5-FBF6-57C9B647C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0CAF54F-37E3-D2A5-8B6A-A67237B57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D83A233-2922-6CF7-274E-7DB5509556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D0E6823-DE6B-D495-62A6-6349E2AC21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9B41517-3A4B-B0CC-5F30-D1539B9E2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606A56E-571C-78D2-1E92-9C57D3BD8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73423B7-811C-1840-D70A-3208DE5ED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0530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1338DB-5485-3325-8247-ACB69187A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F8C8226-2863-07AE-82FE-51C39E560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824875B-E373-3F52-1D07-091C177C7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4B479AD-F759-F29C-33D3-F41AE2C54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007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092401B-8A05-47C1-C5E0-A78E0169F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A6CBB1E-C9D3-74A7-B821-ADC7625F9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1B52B58-696E-9230-CE30-B7115D679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1617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85654E-CE17-E293-9D8F-247BD5C0D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9C74059-240C-A9C0-BFA5-DDFD53F8B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069DE66-ED90-A997-3F43-1403CE8EDB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39810A-850F-A421-B044-07E74A0B4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0C02046-AE40-F730-BA0E-DAD13901A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09DE8BB-0CDE-590C-B139-997DB2579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677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4822A4-EBAB-A2D4-FE0B-7DF3E41EF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32D7883-8C28-DABD-14D7-D42B4929E4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3492DA6-D9CD-5F0C-12D3-2EABA52963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562BCDB-5FBD-4FB5-2B27-6B006F880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6C9A9EA-9DCD-3A63-5761-F389A7698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5689FEA-273D-DDAB-E24F-E4190671A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18696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3BB500-2938-434E-58AC-2E57612E9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4A82F06-E4AC-EA26-BA2B-6AF818B052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22FC15B-0981-B586-F1A8-92F0DB0BD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3EC8C99-03F8-24C8-6688-D5B534CD2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41F4C7E-641C-93F7-64E1-FA2DF2B8D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7235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6D1222F-E8F2-D7B3-E1B1-98800E9F62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526F9EF-60E6-8E17-4E82-D9728AB099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1FFCEE0-ED66-5F56-20A8-B85BEC36E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ECC3E62-BAA7-B1EC-6F7B-D5F159F7C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49D31A0-E367-5F8A-9004-3B0A416D1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2168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DC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E7196D5-7570-78DD-3368-593D1C4C6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AB209E-1E4B-2B46-E114-38B9523E6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E18E735-C8D5-16D1-4D83-48DC6A0706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5CFD0-81BD-47FC-9F35-8B05EF1D879B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1323E30-0692-9BF0-8B01-1ED9135819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8A673B9-EA0C-22C4-6043-64250BE2CF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248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3" r:id="rId4"/>
    <p:sldLayoutId id="2147483664" r:id="rId5"/>
    <p:sldLayoutId id="2147483665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C18420-EA6D-B49E-224B-6C2DD8267AC6}"/>
              </a:ext>
            </a:extLst>
          </p:cNvPr>
          <p:cNvSpPr txBox="1"/>
          <p:nvPr/>
        </p:nvSpPr>
        <p:spPr>
          <a:xfrm rot="20984585">
            <a:off x="1240272" y="1558109"/>
            <a:ext cx="5006418" cy="1107996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2516193"/>
              </a:avLst>
            </a:prstTxWarp>
            <a:spAutoFit/>
          </a:bodyPr>
          <a:lstStyle/>
          <a:p>
            <a:r>
              <a:rPr lang="ko-KR" altLang="en-US" sz="6600" dirty="0">
                <a:solidFill>
                  <a:schemeClr val="bg2">
                    <a:lumMod val="2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생각이 보이는 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86BA635-B8B1-70D1-5DFD-785943CC71C9}"/>
              </a:ext>
            </a:extLst>
          </p:cNvPr>
          <p:cNvGrpSpPr/>
          <p:nvPr/>
        </p:nvGrpSpPr>
        <p:grpSpPr>
          <a:xfrm>
            <a:off x="3085160" y="1590493"/>
            <a:ext cx="5133226" cy="2738987"/>
            <a:chOff x="3565220" y="1542172"/>
            <a:chExt cx="5133226" cy="273898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2759A7F-1AB3-E753-B438-267CB0D56F9C}"/>
                </a:ext>
              </a:extLst>
            </p:cNvPr>
            <p:cNvSpPr txBox="1"/>
            <p:nvPr/>
          </p:nvSpPr>
          <p:spPr>
            <a:xfrm rot="168085">
              <a:off x="3636884" y="1634281"/>
              <a:ext cx="5061562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600" b="1" dirty="0">
                  <a:ln w="215900">
                    <a:noFill/>
                  </a:ln>
                  <a:solidFill>
                    <a:srgbClr val="E7EFA3"/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탐구</a:t>
              </a:r>
              <a:r>
                <a:rPr lang="ko-KR" altLang="en-US" sz="16600" b="1" dirty="0">
                  <a:ln w="215900">
                    <a:solidFill>
                      <a:schemeClr val="accent4">
                        <a:lumMod val="40000"/>
                        <a:lumOff val="60000"/>
                      </a:schemeClr>
                    </a:solidFill>
                  </a:ln>
                  <a:solidFill>
                    <a:srgbClr val="B94C58"/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29E4DA1-6AF2-DB61-93EF-848E0FDD5327}"/>
                </a:ext>
              </a:extLst>
            </p:cNvPr>
            <p:cNvSpPr txBox="1"/>
            <p:nvPr/>
          </p:nvSpPr>
          <p:spPr>
            <a:xfrm rot="168085">
              <a:off x="3565220" y="1542172"/>
              <a:ext cx="5061562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600" b="1" dirty="0">
                  <a:ln w="215900">
                    <a:noFill/>
                  </a:ln>
                  <a:solidFill>
                    <a:srgbClr val="369AD6"/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탐구</a:t>
              </a:r>
              <a:r>
                <a:rPr lang="ko-KR" altLang="en-US" sz="16600" b="1" dirty="0">
                  <a:ln w="215900">
                    <a:solidFill>
                      <a:schemeClr val="accent4">
                        <a:lumMod val="40000"/>
                        <a:lumOff val="60000"/>
                      </a:schemeClr>
                    </a:solidFill>
                  </a:ln>
                  <a:solidFill>
                    <a:srgbClr val="B94C58"/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 </a:t>
              </a:r>
            </a:p>
          </p:txBody>
        </p:sp>
        <p:sp>
          <p:nvSpPr>
            <p:cNvPr id="13" name="사다리꼴 12">
              <a:extLst>
                <a:ext uri="{FF2B5EF4-FFF2-40B4-BE49-F238E27FC236}">
                  <a16:creationId xmlns:a16="http://schemas.microsoft.com/office/drawing/2014/main" id="{093A5863-83EC-E463-75F6-BAD866B69A54}"/>
                </a:ext>
              </a:extLst>
            </p:cNvPr>
            <p:cNvSpPr/>
            <p:nvPr/>
          </p:nvSpPr>
          <p:spPr>
            <a:xfrm rot="12956514">
              <a:off x="7165548" y="1610053"/>
              <a:ext cx="315393" cy="458584"/>
            </a:xfrm>
            <a:prstGeom prst="trapezoid">
              <a:avLst/>
            </a:prstGeom>
            <a:solidFill>
              <a:srgbClr val="8DDBEB">
                <a:alpha val="56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사다리꼴 14">
              <a:extLst>
                <a:ext uri="{FF2B5EF4-FFF2-40B4-BE49-F238E27FC236}">
                  <a16:creationId xmlns:a16="http://schemas.microsoft.com/office/drawing/2014/main" id="{774C7A75-3470-CC40-8F28-1D5298349E25}"/>
                </a:ext>
              </a:extLst>
            </p:cNvPr>
            <p:cNvSpPr/>
            <p:nvPr/>
          </p:nvSpPr>
          <p:spPr>
            <a:xfrm rot="14786053">
              <a:off x="7347150" y="2018990"/>
              <a:ext cx="213602" cy="245572"/>
            </a:xfrm>
            <a:prstGeom prst="trapezoid">
              <a:avLst/>
            </a:prstGeom>
            <a:solidFill>
              <a:srgbClr val="E7EFA3">
                <a:alpha val="91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C3F5BE5C-4792-EA1A-98C5-BB4065A2A569}"/>
              </a:ext>
            </a:extLst>
          </p:cNvPr>
          <p:cNvGrpSpPr/>
          <p:nvPr/>
        </p:nvGrpSpPr>
        <p:grpSpPr>
          <a:xfrm>
            <a:off x="1151433" y="821815"/>
            <a:ext cx="1475377" cy="592123"/>
            <a:chOff x="1456233" y="783715"/>
            <a:chExt cx="1475377" cy="592123"/>
          </a:xfrm>
        </p:grpSpPr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580C9CAD-04D2-66DA-888E-7E8EFC74FD42}"/>
                </a:ext>
              </a:extLst>
            </p:cNvPr>
            <p:cNvSpPr/>
            <p:nvPr/>
          </p:nvSpPr>
          <p:spPr>
            <a:xfrm rot="20442558">
              <a:off x="1456233" y="975376"/>
              <a:ext cx="1414668" cy="400462"/>
            </a:xfrm>
            <a:prstGeom prst="roundRect">
              <a:avLst>
                <a:gd name="adj" fmla="val 50000"/>
              </a:avLst>
            </a:prstGeom>
            <a:solidFill>
              <a:srgbClr val="D1F1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B259A95-DC25-CD89-1E5C-1FFDFD07732A}"/>
                </a:ext>
              </a:extLst>
            </p:cNvPr>
            <p:cNvSpPr txBox="1"/>
            <p:nvPr/>
          </p:nvSpPr>
          <p:spPr>
            <a:xfrm rot="20442558">
              <a:off x="1547208" y="973891"/>
              <a:ext cx="11479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>
                  <a:solidFill>
                    <a:schemeClr val="bg2">
                      <a:lumMod val="25000"/>
                    </a:schemeClr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초등학교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58C4EBA-5B0F-CBEB-2F9D-95F0E3E4B982}"/>
                </a:ext>
              </a:extLst>
            </p:cNvPr>
            <p:cNvSpPr txBox="1"/>
            <p:nvPr/>
          </p:nvSpPr>
          <p:spPr>
            <a:xfrm rot="20899375">
              <a:off x="2436014" y="783715"/>
              <a:ext cx="49391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000" dirty="0">
                  <a:ln w="25400">
                    <a:solidFill>
                      <a:schemeClr val="bg1"/>
                    </a:solidFill>
                  </a:ln>
                  <a:solidFill>
                    <a:srgbClr val="B94C58"/>
                  </a:solidFill>
                  <a:latin typeface="고령딸기체" pitchFamily="2" charset="-127"/>
                  <a:ea typeface="고령딸기체" pitchFamily="2" charset="-127"/>
                </a:rPr>
                <a:t>3</a:t>
              </a:r>
              <a:endParaRPr lang="ko-KR" altLang="en-US" sz="3000" dirty="0">
                <a:ln w="25400">
                  <a:solidFill>
                    <a:schemeClr val="bg1"/>
                  </a:solidFill>
                </a:ln>
                <a:solidFill>
                  <a:srgbClr val="B94C58"/>
                </a:solidFill>
                <a:latin typeface="고령딸기체" pitchFamily="2" charset="-127"/>
                <a:ea typeface="고령딸기체" pitchFamily="2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4D83FBD-83A5-8D23-E4F6-409B6A22EAB4}"/>
                </a:ext>
              </a:extLst>
            </p:cNvPr>
            <p:cNvSpPr txBox="1"/>
            <p:nvPr/>
          </p:nvSpPr>
          <p:spPr>
            <a:xfrm rot="20899375">
              <a:off x="2437694" y="791409"/>
              <a:ext cx="493916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900" dirty="0">
                  <a:solidFill>
                    <a:srgbClr val="369AD6"/>
                  </a:solidFill>
                  <a:latin typeface="고령딸기체" pitchFamily="2" charset="-127"/>
                  <a:ea typeface="고령딸기체" pitchFamily="2" charset="-127"/>
                </a:rPr>
                <a:t>3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A791C1F4-6795-3098-6334-CF32012ACBE1}"/>
              </a:ext>
            </a:extLst>
          </p:cNvPr>
          <p:cNvSpPr txBox="1"/>
          <p:nvPr/>
        </p:nvSpPr>
        <p:spPr>
          <a:xfrm>
            <a:off x="5916393" y="4163879"/>
            <a:ext cx="2435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메모먼트꾹꾹체" panose="02000503000000000000" pitchFamily="50" charset="-127"/>
                <a:ea typeface="메모먼트꾹꾹체" panose="02000503000000000000" pitchFamily="50" charset="-127"/>
              </a:rPr>
              <a:t>- 2~3</a:t>
            </a:r>
            <a:r>
              <a:rPr lang="ko-KR" altLang="en-US" sz="2400" dirty="0">
                <a:latin typeface="메모먼트꾹꾹체" panose="02000503000000000000" pitchFamily="50" charset="-127"/>
                <a:ea typeface="메모먼트꾹꾹체" panose="02000503000000000000" pitchFamily="50" charset="-127"/>
              </a:rPr>
              <a:t>차시 </a:t>
            </a:r>
            <a:r>
              <a:rPr lang="en-US" altLang="ko-KR" sz="2400" dirty="0">
                <a:latin typeface="메모먼트꾹꾹체" panose="02000503000000000000" pitchFamily="50" charset="-127"/>
                <a:ea typeface="메모먼트꾹꾹체" panose="02000503000000000000" pitchFamily="50" charset="-127"/>
              </a:rPr>
              <a:t>- </a:t>
            </a:r>
            <a:endParaRPr lang="ko-KR" altLang="en-US" sz="2400" dirty="0">
              <a:latin typeface="메모먼트꾹꾹체" panose="02000503000000000000" pitchFamily="50" charset="-127"/>
              <a:ea typeface="메모먼트꾹꾹체" panose="020005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6565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07342D69-8570-9568-4DB6-E203FCAA76AB}"/>
              </a:ext>
            </a:extLst>
          </p:cNvPr>
          <p:cNvSpPr txBox="1"/>
          <p:nvPr/>
        </p:nvSpPr>
        <p:spPr>
          <a:xfrm>
            <a:off x="4893469" y="3894833"/>
            <a:ext cx="2847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익혀요</a:t>
            </a:r>
            <a:r>
              <a:rPr lang="ko-KR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DE5603-EDF9-1D82-9C6A-6BB7F7012838}"/>
              </a:ext>
            </a:extLst>
          </p:cNvPr>
          <p:cNvSpPr txBox="1"/>
          <p:nvPr/>
        </p:nvSpPr>
        <p:spPr>
          <a:xfrm>
            <a:off x="4893469" y="1104900"/>
            <a:ext cx="2847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다양한 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D61CBD40-E140-7FE0-D8B2-C2F5F88794CC}"/>
              </a:ext>
            </a:extLst>
          </p:cNvPr>
          <p:cNvSpPr/>
          <p:nvPr/>
        </p:nvSpPr>
        <p:spPr>
          <a:xfrm>
            <a:off x="2647950" y="2499083"/>
            <a:ext cx="171450" cy="171450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A9627708-CF71-FCD5-B2E6-F815ABAE6F94}"/>
              </a:ext>
            </a:extLst>
          </p:cNvPr>
          <p:cNvSpPr/>
          <p:nvPr/>
        </p:nvSpPr>
        <p:spPr>
          <a:xfrm>
            <a:off x="3812133" y="2510956"/>
            <a:ext cx="171450" cy="171450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CE923430-FFCA-4B9B-CA2F-A227C63FB47E}"/>
              </a:ext>
            </a:extLst>
          </p:cNvPr>
          <p:cNvSpPr/>
          <p:nvPr/>
        </p:nvSpPr>
        <p:spPr>
          <a:xfrm>
            <a:off x="4976316" y="2413358"/>
            <a:ext cx="171450" cy="171450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71846F73-1523-1D10-90C8-BF3B16514C2F}"/>
              </a:ext>
            </a:extLst>
          </p:cNvPr>
          <p:cNvSpPr/>
          <p:nvPr/>
        </p:nvSpPr>
        <p:spPr>
          <a:xfrm>
            <a:off x="6140499" y="2425231"/>
            <a:ext cx="171450" cy="171450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61778837-1BE2-1220-188F-9363334C0B61}"/>
              </a:ext>
            </a:extLst>
          </p:cNvPr>
          <p:cNvSpPr/>
          <p:nvPr/>
        </p:nvSpPr>
        <p:spPr>
          <a:xfrm>
            <a:off x="7304682" y="2610554"/>
            <a:ext cx="171450" cy="171450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EADE727D-1D2F-80CC-8C07-0D1475F651FD}"/>
              </a:ext>
            </a:extLst>
          </p:cNvPr>
          <p:cNvSpPr/>
          <p:nvPr/>
        </p:nvSpPr>
        <p:spPr>
          <a:xfrm>
            <a:off x="8101138" y="2413358"/>
            <a:ext cx="171450" cy="171450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B6B20DD-A667-43F1-9CA9-1C4DF3FE1DC9}"/>
              </a:ext>
            </a:extLst>
          </p:cNvPr>
          <p:cNvGrpSpPr/>
          <p:nvPr/>
        </p:nvGrpSpPr>
        <p:grpSpPr>
          <a:xfrm>
            <a:off x="2404318" y="2584808"/>
            <a:ext cx="7820769" cy="1462425"/>
            <a:chOff x="1699468" y="2212796"/>
            <a:chExt cx="7820769" cy="146242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6AC0B56-3554-4F79-901E-888DCEF8C8C6}"/>
                </a:ext>
              </a:extLst>
            </p:cNvPr>
            <p:cNvSpPr txBox="1"/>
            <p:nvPr/>
          </p:nvSpPr>
          <p:spPr>
            <a:xfrm>
              <a:off x="1704975" y="2228671"/>
              <a:ext cx="781526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800" b="1" dirty="0">
                  <a:ln w="117475">
                    <a:solidFill>
                      <a:srgbClr val="E6C0C5"/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탐구 학습 기능 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F1000BD-26E1-4E4E-BDA1-5B585E609FC8}"/>
                </a:ext>
              </a:extLst>
            </p:cNvPr>
            <p:cNvSpPr txBox="1"/>
            <p:nvPr/>
          </p:nvSpPr>
          <p:spPr>
            <a:xfrm>
              <a:off x="1699468" y="2212796"/>
              <a:ext cx="781526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  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CDE813A3-1480-C81E-9F81-11A83DFD5576}"/>
              </a:ext>
            </a:extLst>
          </p:cNvPr>
          <p:cNvSpPr txBox="1"/>
          <p:nvPr/>
        </p:nvSpPr>
        <p:spPr>
          <a:xfrm>
            <a:off x="2409825" y="2610554"/>
            <a:ext cx="78152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800" b="1" dirty="0">
                <a:ln w="1174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탐구 학습 기능  </a:t>
            </a:r>
          </a:p>
        </p:txBody>
      </p:sp>
    </p:spTree>
    <p:extLst>
      <p:ext uri="{BB962C8B-B14F-4D97-AF65-F5344CB8AC3E}">
        <p14:creationId xmlns:p14="http://schemas.microsoft.com/office/powerpoint/2010/main" val="357117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8C0CE2C-958B-3C79-E723-4F109BD990CB}"/>
              </a:ext>
            </a:extLst>
          </p:cNvPr>
          <p:cNvSpPr txBox="1"/>
          <p:nvPr/>
        </p:nvSpPr>
        <p:spPr>
          <a:xfrm>
            <a:off x="1009650" y="1938368"/>
            <a:ext cx="10172700" cy="2981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buNone/>
            </a:pPr>
            <a:r>
              <a:rPr lang="ko-KR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탐구 기능과 습관이 나의 배움과 성장에 어떤 영향을 미치는지 이해하고</a:t>
            </a:r>
            <a:r>
              <a:rPr lang="en-US" altLang="ko-KR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, </a:t>
            </a:r>
            <a:r>
              <a:rPr lang="ko-KR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이를 일상에서</a:t>
            </a:r>
            <a:endParaRPr lang="en-US" altLang="ko-KR" sz="4400" dirty="0">
              <a:solidFill>
                <a:schemeClr val="tx1">
                  <a:lumMod val="85000"/>
                  <a:lumOff val="15000"/>
                </a:schemeClr>
              </a:solidFill>
              <a:latin typeface="배스킨라빈스 B" panose="02020603020101020101" pitchFamily="18" charset="-127"/>
              <a:ea typeface="배스킨라빈스 B" panose="02020603020101020101" pitchFamily="18" charset="-127"/>
            </a:endParaRPr>
          </a:p>
          <a:p>
            <a:pPr indent="0" algn="ctr">
              <a:lnSpc>
                <a:spcPct val="150000"/>
              </a:lnSpc>
              <a:buNone/>
            </a:pPr>
            <a:r>
              <a:rPr lang="ko-KR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꾸준히 실천하려는 자세를 가질 수 있습니다</a:t>
            </a:r>
            <a:r>
              <a:rPr lang="en-US" altLang="ko-KR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.</a:t>
            </a:r>
            <a:endParaRPr lang="ko-KR" altLang="en-US" sz="4400" dirty="0">
              <a:solidFill>
                <a:schemeClr val="tx1">
                  <a:lumMod val="85000"/>
                  <a:lumOff val="15000"/>
                </a:schemeClr>
              </a:solidFill>
              <a:latin typeface="배스킨라빈스 B" panose="02020603020101020101" pitchFamily="18" charset="-127"/>
              <a:ea typeface="배스킨라빈스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19202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>
            <a:extLst>
              <a:ext uri="{FF2B5EF4-FFF2-40B4-BE49-F238E27FC236}">
                <a16:creationId xmlns:a16="http://schemas.microsoft.com/office/drawing/2014/main" id="{5FE12050-A703-5E1B-9F97-468F9972D8EE}"/>
              </a:ext>
            </a:extLst>
          </p:cNvPr>
          <p:cNvGrpSpPr/>
          <p:nvPr/>
        </p:nvGrpSpPr>
        <p:grpSpPr>
          <a:xfrm>
            <a:off x="4173757" y="1376371"/>
            <a:ext cx="3844485" cy="4072414"/>
            <a:chOff x="7192207" y="1376371"/>
            <a:chExt cx="3844485" cy="4072414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117FE934-24C2-2BEA-B750-2015E2E2F655}"/>
                </a:ext>
              </a:extLst>
            </p:cNvPr>
            <p:cNvGrpSpPr/>
            <p:nvPr/>
          </p:nvGrpSpPr>
          <p:grpSpPr>
            <a:xfrm>
              <a:off x="7192207" y="1376371"/>
              <a:ext cx="3844485" cy="4072414"/>
              <a:chOff x="7192207" y="1753448"/>
              <a:chExt cx="3844485" cy="4072414"/>
            </a:xfrm>
          </p:grpSpPr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25C9FBBA-CF7E-3979-CD29-0D600AA351DC}"/>
                  </a:ext>
                </a:extLst>
              </p:cNvPr>
              <p:cNvSpPr/>
              <p:nvPr/>
            </p:nvSpPr>
            <p:spPr>
              <a:xfrm>
                <a:off x="7192207" y="1974703"/>
                <a:ext cx="3844485" cy="3851159"/>
              </a:xfrm>
              <a:prstGeom prst="roundRect">
                <a:avLst>
                  <a:gd name="adj" fmla="val 5208"/>
                </a:avLst>
              </a:prstGeom>
              <a:solidFill>
                <a:schemeClr val="bg1"/>
              </a:solidFill>
              <a:ln w="82550">
                <a:solidFill>
                  <a:srgbClr val="369AD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9" name="그림 8">
                <a:extLst>
                  <a:ext uri="{FF2B5EF4-FFF2-40B4-BE49-F238E27FC236}">
                    <a16:creationId xmlns:a16="http://schemas.microsoft.com/office/drawing/2014/main" id="{105037E4-5877-4446-AEB3-0C43F77029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467417" y="1753448"/>
                <a:ext cx="1223728" cy="442509"/>
              </a:xfrm>
              <a:prstGeom prst="rect">
                <a:avLst/>
              </a:prstGeom>
            </p:spPr>
          </p:pic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803DB66-CBFD-EC08-66C6-D3DA8DE2823E}"/>
                </a:ext>
              </a:extLst>
            </p:cNvPr>
            <p:cNvSpPr txBox="1"/>
            <p:nvPr/>
          </p:nvSpPr>
          <p:spPr>
            <a:xfrm>
              <a:off x="7296232" y="2672812"/>
              <a:ext cx="3636434" cy="1700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dirty="0">
                  <a:latin typeface="나눔고딕" pitchFamily="2" charset="-127"/>
                  <a:ea typeface="나눔고딕" pitchFamily="2" charset="-127"/>
                </a:rPr>
                <a:t>올바른 대화 방법을 </a:t>
              </a:r>
              <a:r>
                <a:rPr lang="ko-KR" altLang="en-US" dirty="0" err="1">
                  <a:latin typeface="나눔고딕" pitchFamily="2" charset="-127"/>
                  <a:ea typeface="나눔고딕" pitchFamily="2" charset="-127"/>
                </a:rPr>
                <a:t>익</a:t>
              </a:r>
              <a:r>
                <a:rPr lang="en-US" altLang="ko-KR" dirty="0">
                  <a:latin typeface="나눔고딕" pitchFamily="2" charset="-127"/>
                  <a:ea typeface="나눔고딕" pitchFamily="2" charset="-127"/>
                </a:rPr>
                <a:t>.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dirty="0">
                  <a:latin typeface="나눔고딕" pitchFamily="2" charset="-127"/>
                  <a:ea typeface="나눔고딕" pitchFamily="2" charset="-127"/>
                </a:rPr>
                <a:t>생각과 이유를 말해요</a:t>
              </a:r>
              <a:r>
                <a:rPr lang="en-US" altLang="ko-KR" dirty="0">
                  <a:latin typeface="나눔고딕" pitchFamily="2" charset="-127"/>
                  <a:ea typeface="나눔고딕" pitchFamily="2" charset="-127"/>
                </a:rPr>
                <a:t>.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dirty="0">
                  <a:latin typeface="나눔고딕" pitchFamily="2" charset="-127"/>
                  <a:ea typeface="나눔고딕" pitchFamily="2" charset="-127"/>
                </a:rPr>
                <a:t>새롭게 생각해요 </a:t>
              </a:r>
              <a:r>
                <a:rPr lang="en-US" altLang="ko-KR" dirty="0">
                  <a:latin typeface="나눔고딕" pitchFamily="2" charset="-127"/>
                  <a:ea typeface="나눔고딕" pitchFamily="2" charset="-127"/>
                </a:rPr>
                <a:t>.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en-US" altLang="ko-KR" b="1" dirty="0">
                <a:latin typeface="+mj-lt"/>
              </a:endParaRPr>
            </a:p>
          </p:txBody>
        </p:sp>
      </p:grpSp>
      <p:sp>
        <p:nvSpPr>
          <p:cNvPr id="21" name="텍스트 개체 틀 5">
            <a:extLst>
              <a:ext uri="{FF2B5EF4-FFF2-40B4-BE49-F238E27FC236}">
                <a16:creationId xmlns:a16="http://schemas.microsoft.com/office/drawing/2014/main" id="{331BF234-5DB1-FB6D-B1B1-F618DC1A2460}"/>
              </a:ext>
            </a:extLst>
          </p:cNvPr>
          <p:cNvSpPr txBox="1">
            <a:spLocks/>
          </p:cNvSpPr>
          <p:nvPr/>
        </p:nvSpPr>
        <p:spPr>
          <a:xfrm>
            <a:off x="425459" y="951848"/>
            <a:ext cx="8653822" cy="252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- </a:t>
            </a: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오늘 수업에 필요한 학습 습관을 알아봅시다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 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5462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텍스트, 만화 영화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DFFE5F1-83EE-FCF0-656E-8FF8167446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2704"/>
          <a:stretch>
            <a:fillRect/>
          </a:stretch>
        </p:blipFill>
        <p:spPr>
          <a:xfrm>
            <a:off x="6204851" y="1449094"/>
            <a:ext cx="1668367" cy="1790792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4F909027-90D9-2E77-1C98-B3789864A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541" y="983090"/>
            <a:ext cx="1925166" cy="655119"/>
          </a:xfrm>
          <a:prstGeom prst="rect">
            <a:avLst/>
          </a:prstGeom>
        </p:spPr>
      </p:pic>
      <p:sp>
        <p:nvSpPr>
          <p:cNvPr id="5" name="텍스트 개체 틀 7">
            <a:extLst>
              <a:ext uri="{FF2B5EF4-FFF2-40B4-BE49-F238E27FC236}">
                <a16:creationId xmlns:a16="http://schemas.microsoft.com/office/drawing/2014/main" id="{600D5BB7-3B3F-3D6D-9CC0-583A3A31801E}"/>
              </a:ext>
            </a:extLst>
          </p:cNvPr>
          <p:cNvSpPr txBox="1">
            <a:spLocks/>
          </p:cNvSpPr>
          <p:nvPr/>
        </p:nvSpPr>
        <p:spPr>
          <a:xfrm>
            <a:off x="2326707" y="1139833"/>
            <a:ext cx="7028308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우리는 탐구 학습을 위해 어떤 기능을 익혀야 할까요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?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BE7DC49D-D1D7-FE0C-EBCE-92942EAEC7B5}"/>
              </a:ext>
            </a:extLst>
          </p:cNvPr>
          <p:cNvGrpSpPr/>
          <p:nvPr/>
        </p:nvGrpSpPr>
        <p:grpSpPr>
          <a:xfrm>
            <a:off x="9677400" y="983090"/>
            <a:ext cx="2019300" cy="937150"/>
            <a:chOff x="9677400" y="983090"/>
            <a:chExt cx="2019300" cy="937150"/>
          </a:xfrm>
        </p:grpSpPr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05D3CFA7-D6F5-94E5-AC78-81A74B6CFF6E}"/>
                </a:ext>
              </a:extLst>
            </p:cNvPr>
            <p:cNvSpPr/>
            <p:nvPr/>
          </p:nvSpPr>
          <p:spPr>
            <a:xfrm>
              <a:off x="9677400" y="1139833"/>
              <a:ext cx="2019300" cy="780407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rgbClr val="369A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8FFA4253-7F0C-6C98-2A90-3D67A10750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97395" y="983090"/>
              <a:ext cx="979310" cy="354126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3D9ED01-9E70-A176-AD14-EB4302FD0075}"/>
                </a:ext>
              </a:extLst>
            </p:cNvPr>
            <p:cNvSpPr txBox="1"/>
            <p:nvPr/>
          </p:nvSpPr>
          <p:spPr>
            <a:xfrm>
              <a:off x="9735941" y="1421065"/>
              <a:ext cx="19022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latin typeface="나눔고딕" pitchFamily="2" charset="-127"/>
                  <a:ea typeface="나눔고딕" pitchFamily="2" charset="-127"/>
                </a:rPr>
                <a:t>올바른 대화 방법을 익혀요</a:t>
              </a:r>
              <a:r>
                <a:rPr lang="en-US" altLang="ko-KR" sz="1200" b="1" dirty="0">
                  <a:latin typeface="나눔고딕" pitchFamily="2" charset="-127"/>
                  <a:ea typeface="나눔고딕" pitchFamily="2" charset="-127"/>
                </a:rPr>
                <a:t>. </a:t>
              </a:r>
              <a:endParaRPr lang="ko-KR" altLang="en-US" sz="1200" b="1" dirty="0">
                <a:latin typeface="나눔고딕" pitchFamily="2" charset="-127"/>
                <a:ea typeface="나눔고딕" pitchFamily="2" charset="-127"/>
              </a:endParaRPr>
            </a:p>
          </p:txBody>
        </p:sp>
      </p:grpSp>
      <p:pic>
        <p:nvPicPr>
          <p:cNvPr id="13" name="그림 12">
            <a:extLst>
              <a:ext uri="{FF2B5EF4-FFF2-40B4-BE49-F238E27FC236}">
                <a16:creationId xmlns:a16="http://schemas.microsoft.com/office/drawing/2014/main" id="{75B9B947-5FDC-48DF-AFC7-1DDCADF2C60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838" y="1698064"/>
            <a:ext cx="5542232" cy="438941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D7483E27-2A18-435F-8CC6-C28E0A928F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983" y="3319461"/>
            <a:ext cx="2673154" cy="459372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E9CDFED5-7AC7-40C2-B961-D4606B4191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7728" y="3892769"/>
            <a:ext cx="3407981" cy="414099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86606DDD-940D-4561-8BA0-D888E77ACF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47728" y="4420804"/>
            <a:ext cx="4520988" cy="41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3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F4F38FE-F8C8-EDEB-C5BA-9E0F8E667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096" y="983090"/>
            <a:ext cx="1876056" cy="640066"/>
          </a:xfrm>
          <a:prstGeom prst="rect">
            <a:avLst/>
          </a:prstGeom>
        </p:spPr>
      </p:pic>
      <p:sp>
        <p:nvSpPr>
          <p:cNvPr id="5" name="텍스트 개체 틀 7">
            <a:extLst>
              <a:ext uri="{FF2B5EF4-FFF2-40B4-BE49-F238E27FC236}">
                <a16:creationId xmlns:a16="http://schemas.microsoft.com/office/drawing/2014/main" id="{E2583A88-5647-8FF2-68E6-01E71E22FD85}"/>
              </a:ext>
            </a:extLst>
          </p:cNvPr>
          <p:cNvSpPr txBox="1">
            <a:spLocks/>
          </p:cNvSpPr>
          <p:nvPr/>
        </p:nvSpPr>
        <p:spPr>
          <a:xfrm>
            <a:off x="2326707" y="1139833"/>
            <a:ext cx="5665293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탐구를 위해 어떤 학습 기능이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 </a:t>
            </a: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필요한지 생각해 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9CE8C4D-591C-4898-B46D-8EFD32542068}"/>
              </a:ext>
            </a:extLst>
          </p:cNvPr>
          <p:cNvGrpSpPr/>
          <p:nvPr/>
        </p:nvGrpSpPr>
        <p:grpSpPr>
          <a:xfrm>
            <a:off x="9677400" y="983090"/>
            <a:ext cx="2019300" cy="937150"/>
            <a:chOff x="9677400" y="983090"/>
            <a:chExt cx="2019300" cy="937150"/>
          </a:xfrm>
        </p:grpSpPr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A1F02A21-0A43-424D-A5E8-9E864E1AF6B5}"/>
                </a:ext>
              </a:extLst>
            </p:cNvPr>
            <p:cNvSpPr/>
            <p:nvPr/>
          </p:nvSpPr>
          <p:spPr>
            <a:xfrm>
              <a:off x="9677400" y="1139833"/>
              <a:ext cx="2019300" cy="780407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rgbClr val="369A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46472C79-FE77-4D0D-9281-A9F7B1006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97395" y="983090"/>
              <a:ext cx="979310" cy="354126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A973B52-0DF5-4B7C-AAED-570A9907ADE3}"/>
                </a:ext>
              </a:extLst>
            </p:cNvPr>
            <p:cNvSpPr txBox="1"/>
            <p:nvPr/>
          </p:nvSpPr>
          <p:spPr>
            <a:xfrm>
              <a:off x="9735941" y="1421065"/>
              <a:ext cx="19022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latin typeface="나눔고딕" pitchFamily="2" charset="-127"/>
                  <a:ea typeface="나눔고딕" pitchFamily="2" charset="-127"/>
                </a:rPr>
                <a:t>올바른 대화 방법을 익혀요</a:t>
              </a:r>
              <a:r>
                <a:rPr lang="en-US" altLang="ko-KR" sz="1200" b="1" dirty="0">
                  <a:latin typeface="나눔고딕" pitchFamily="2" charset="-127"/>
                  <a:ea typeface="나눔고딕" pitchFamily="2" charset="-127"/>
                </a:rPr>
                <a:t>. </a:t>
              </a:r>
              <a:endParaRPr lang="ko-KR" altLang="en-US" sz="1200" b="1" dirty="0">
                <a:latin typeface="나눔고딕" pitchFamily="2" charset="-127"/>
                <a:ea typeface="나눔고딕" pitchFamily="2" charset="-127"/>
              </a:endParaRPr>
            </a:p>
          </p:txBody>
        </p:sp>
      </p:grpSp>
      <p:pic>
        <p:nvPicPr>
          <p:cNvPr id="27" name="그림 26">
            <a:extLst>
              <a:ext uri="{FF2B5EF4-FFF2-40B4-BE49-F238E27FC236}">
                <a16:creationId xmlns:a16="http://schemas.microsoft.com/office/drawing/2014/main" id="{713B37AE-C0DB-4C0D-9B4C-3C7E3638A2A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2356"/>
          <a:stretch/>
        </p:blipFill>
        <p:spPr>
          <a:xfrm>
            <a:off x="553841" y="1605891"/>
            <a:ext cx="6516957" cy="545503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40FC3525-2C30-49B7-8ACC-898BD26B74D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633"/>
          <a:stretch/>
        </p:blipFill>
        <p:spPr>
          <a:xfrm>
            <a:off x="1054635" y="2104266"/>
            <a:ext cx="2495033" cy="3923269"/>
          </a:xfrm>
          <a:prstGeom prst="rect">
            <a:avLst/>
          </a:prstGeom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34A28077-645D-44DF-B64F-F80ADD880485}"/>
              </a:ext>
            </a:extLst>
          </p:cNvPr>
          <p:cNvGrpSpPr/>
          <p:nvPr/>
        </p:nvGrpSpPr>
        <p:grpSpPr>
          <a:xfrm>
            <a:off x="3802127" y="2320865"/>
            <a:ext cx="6777254" cy="1675691"/>
            <a:chOff x="3802127" y="2320865"/>
            <a:chExt cx="6777254" cy="1675691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4BF60821-F75A-4C41-9D16-D14B753769FD}"/>
                </a:ext>
              </a:extLst>
            </p:cNvPr>
            <p:cNvGrpSpPr/>
            <p:nvPr/>
          </p:nvGrpSpPr>
          <p:grpSpPr>
            <a:xfrm>
              <a:off x="3802127" y="2320865"/>
              <a:ext cx="5507063" cy="1669298"/>
              <a:chOff x="3802127" y="2320865"/>
              <a:chExt cx="5507063" cy="1669298"/>
            </a:xfrm>
          </p:grpSpPr>
          <p:pic>
            <p:nvPicPr>
              <p:cNvPr id="33" name="그림 32">
                <a:extLst>
                  <a:ext uri="{FF2B5EF4-FFF2-40B4-BE49-F238E27FC236}">
                    <a16:creationId xmlns:a16="http://schemas.microsoft.com/office/drawing/2014/main" id="{9E03FBD3-19D8-4EC8-A3E2-1B32C1D5785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4680" t="31356" r="51216" b="5048"/>
              <a:stretch/>
            </p:blipFill>
            <p:spPr>
              <a:xfrm>
                <a:off x="3802127" y="2320865"/>
                <a:ext cx="3890344" cy="1662905"/>
              </a:xfrm>
              <a:prstGeom prst="rect">
                <a:avLst/>
              </a:prstGeom>
            </p:spPr>
          </p:pic>
          <p:pic>
            <p:nvPicPr>
              <p:cNvPr id="36" name="그림 35">
                <a:extLst>
                  <a:ext uri="{FF2B5EF4-FFF2-40B4-BE49-F238E27FC236}">
                    <a16:creationId xmlns:a16="http://schemas.microsoft.com/office/drawing/2014/main" id="{2005BF3F-0DDF-4E00-BAC8-D7FD4DAA4A8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0498" t="31356" r="51216" b="5048"/>
              <a:stretch/>
            </p:blipFill>
            <p:spPr>
              <a:xfrm>
                <a:off x="6814157" y="2327258"/>
                <a:ext cx="2495033" cy="1662905"/>
              </a:xfrm>
              <a:prstGeom prst="rect">
                <a:avLst/>
              </a:prstGeom>
            </p:spPr>
          </p:pic>
        </p:grpSp>
        <p:pic>
          <p:nvPicPr>
            <p:cNvPr id="37" name="그림 36">
              <a:extLst>
                <a:ext uri="{FF2B5EF4-FFF2-40B4-BE49-F238E27FC236}">
                  <a16:creationId xmlns:a16="http://schemas.microsoft.com/office/drawing/2014/main" id="{00C1BD4B-ABBF-4385-9612-7EE4EDE1CD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0498" t="31356" r="51216" b="5048"/>
            <a:stretch/>
          </p:blipFill>
          <p:spPr>
            <a:xfrm>
              <a:off x="8084348" y="2333651"/>
              <a:ext cx="2495033" cy="1662905"/>
            </a:xfrm>
            <a:prstGeom prst="rect">
              <a:avLst/>
            </a:prstGeom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B5AA0DB-915D-4DBD-9B4A-F2271661D181}"/>
              </a:ext>
            </a:extLst>
          </p:cNvPr>
          <p:cNvGrpSpPr/>
          <p:nvPr/>
        </p:nvGrpSpPr>
        <p:grpSpPr>
          <a:xfrm>
            <a:off x="3738519" y="3795579"/>
            <a:ext cx="7246370" cy="1938463"/>
            <a:chOff x="3738519" y="3795579"/>
            <a:chExt cx="7246370" cy="1938463"/>
          </a:xfrm>
        </p:grpSpPr>
        <p:pic>
          <p:nvPicPr>
            <p:cNvPr id="41" name="그림 40">
              <a:extLst>
                <a:ext uri="{FF2B5EF4-FFF2-40B4-BE49-F238E27FC236}">
                  <a16:creationId xmlns:a16="http://schemas.microsoft.com/office/drawing/2014/main" id="{2AC5EE5B-DCA8-4462-9293-9160DB0EA1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9129" t="23838" r="-1009" b="2392"/>
            <a:stretch/>
          </p:blipFill>
          <p:spPr>
            <a:xfrm>
              <a:off x="3738519" y="3795579"/>
              <a:ext cx="4576263" cy="1928938"/>
            </a:xfrm>
            <a:prstGeom prst="rect">
              <a:avLst/>
            </a:prstGeom>
          </p:spPr>
        </p:pic>
        <p:pic>
          <p:nvPicPr>
            <p:cNvPr id="43" name="그림 42">
              <a:extLst>
                <a:ext uri="{FF2B5EF4-FFF2-40B4-BE49-F238E27FC236}">
                  <a16:creationId xmlns:a16="http://schemas.microsoft.com/office/drawing/2014/main" id="{648FE69D-3509-4B59-9178-DB56DDE00D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7870" t="23838" r="-1010" b="2392"/>
            <a:stretch/>
          </p:blipFill>
          <p:spPr>
            <a:xfrm>
              <a:off x="7026955" y="3805104"/>
              <a:ext cx="2923216" cy="1928938"/>
            </a:xfrm>
            <a:prstGeom prst="rect">
              <a:avLst/>
            </a:prstGeom>
          </p:spPr>
        </p:pic>
        <p:pic>
          <p:nvPicPr>
            <p:cNvPr id="44" name="그림 43">
              <a:extLst>
                <a:ext uri="{FF2B5EF4-FFF2-40B4-BE49-F238E27FC236}">
                  <a16:creationId xmlns:a16="http://schemas.microsoft.com/office/drawing/2014/main" id="{DCBC41C0-CC80-41E4-A266-BCE0449CD0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7870" t="23838" r="-1010" b="2392"/>
            <a:stretch/>
          </p:blipFill>
          <p:spPr>
            <a:xfrm>
              <a:off x="8061673" y="3805104"/>
              <a:ext cx="2923216" cy="1928938"/>
            </a:xfrm>
            <a:prstGeom prst="rect">
              <a:avLst/>
            </a:prstGeom>
          </p:spPr>
        </p:pic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B5A9C42F-B32F-4D5B-B88D-3C6412EC4E52}"/>
              </a:ext>
            </a:extLst>
          </p:cNvPr>
          <p:cNvSpPr txBox="1"/>
          <p:nvPr/>
        </p:nvSpPr>
        <p:spPr>
          <a:xfrm>
            <a:off x="4199056" y="2753803"/>
            <a:ext cx="6278443" cy="871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dirty="0" err="1">
                <a:solidFill>
                  <a:srgbClr val="369AD6"/>
                </a:solidFill>
                <a:latin typeface=""/>
              </a:rPr>
              <a:t>소율아</a:t>
            </a:r>
            <a:r>
              <a:rPr lang="en-US" altLang="ko-KR" sz="1800" dirty="0">
                <a:solidFill>
                  <a:srgbClr val="369AD6"/>
                </a:solidFill>
                <a:latin typeface=""/>
              </a:rPr>
              <a:t>, </a:t>
            </a:r>
            <a:r>
              <a:rPr lang="ko-KR" altLang="en-US" sz="1800" dirty="0">
                <a:solidFill>
                  <a:srgbClr val="369AD6"/>
                </a:solidFill>
                <a:latin typeface=""/>
              </a:rPr>
              <a:t>나도 너처럼 많이 떨렸던 적이 있어</a:t>
            </a:r>
            <a:r>
              <a:rPr lang="en-US" altLang="ko-KR" sz="1800" dirty="0">
                <a:solidFill>
                  <a:srgbClr val="369AD6"/>
                </a:solidFill>
                <a:latin typeface=""/>
              </a:rPr>
              <a:t>. </a:t>
            </a:r>
            <a:r>
              <a:rPr lang="ko-KR" altLang="en-US" sz="1800" dirty="0">
                <a:solidFill>
                  <a:srgbClr val="369AD6"/>
                </a:solidFill>
                <a:latin typeface=""/>
              </a:rPr>
              <a:t>그렇지만 용기 내어 생각을  정확하게 말하도록 노력했으면 </a:t>
            </a:r>
            <a:r>
              <a:rPr lang="ko-KR" altLang="en-US" sz="1800" dirty="0" err="1">
                <a:solidFill>
                  <a:srgbClr val="369AD6"/>
                </a:solidFill>
                <a:latin typeface=""/>
              </a:rPr>
              <a:t>좋겠어</a:t>
            </a:r>
            <a:r>
              <a:rPr lang="en-US" altLang="ko-KR" sz="1800" dirty="0">
                <a:solidFill>
                  <a:srgbClr val="369AD6"/>
                </a:solidFill>
                <a:latin typeface=""/>
              </a:rPr>
              <a:t>.</a:t>
            </a:r>
            <a:endParaRPr lang="ko-KR" altLang="en-US" dirty="0">
              <a:solidFill>
                <a:srgbClr val="369AD6"/>
              </a:solidFill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7B92EC05-57B0-4DFC-A141-007E7D7C31C7}"/>
              </a:ext>
            </a:extLst>
          </p:cNvPr>
          <p:cNvSpPr/>
          <p:nvPr/>
        </p:nvSpPr>
        <p:spPr>
          <a:xfrm>
            <a:off x="3802127" y="2242634"/>
            <a:ext cx="487235" cy="487235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Cafe24 Ssurround OTF Bold" panose="020F0800000000000000" pitchFamily="34" charset="-127"/>
                <a:ea typeface="Cafe24 Ssurround OTF Bold" panose="020F0800000000000000" pitchFamily="34" charset="-127"/>
              </a:rPr>
              <a:t>예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21A12F6-5E0B-4B5B-9F1F-4C493DA860E8}"/>
              </a:ext>
            </a:extLst>
          </p:cNvPr>
          <p:cNvSpPr txBox="1"/>
          <p:nvPr/>
        </p:nvSpPr>
        <p:spPr>
          <a:xfrm>
            <a:off x="4130328" y="4440276"/>
            <a:ext cx="6278443" cy="869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err="1">
                <a:solidFill>
                  <a:srgbClr val="369AD6"/>
                </a:solidFill>
                <a:latin typeface=""/>
              </a:rPr>
              <a:t>하빈아</a:t>
            </a:r>
            <a:r>
              <a:rPr lang="en-US" altLang="ko-KR" dirty="0">
                <a:solidFill>
                  <a:srgbClr val="369AD6"/>
                </a:solidFill>
                <a:latin typeface=""/>
              </a:rPr>
              <a:t>, </a:t>
            </a:r>
            <a:r>
              <a:rPr lang="ko-KR" altLang="en-US" dirty="0">
                <a:solidFill>
                  <a:srgbClr val="369AD6"/>
                </a:solidFill>
                <a:latin typeface=""/>
              </a:rPr>
              <a:t>친구가 말할 때까지 끝까지 기다려주고 존중하려고 노력하면 좋을 것 같아</a:t>
            </a:r>
            <a:r>
              <a:rPr lang="en-US" altLang="ko-KR" dirty="0">
                <a:solidFill>
                  <a:srgbClr val="369AD6"/>
                </a:solidFill>
                <a:latin typeface=""/>
              </a:rPr>
              <a:t>.</a:t>
            </a:r>
            <a:endParaRPr lang="ko-KR" altLang="en-US" dirty="0">
              <a:solidFill>
                <a:srgbClr val="369A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F4F38FE-F8C8-EDEB-C5BA-9E0F8E667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96" y="983090"/>
            <a:ext cx="1876056" cy="640066"/>
          </a:xfrm>
          <a:prstGeom prst="rect">
            <a:avLst/>
          </a:prstGeom>
        </p:spPr>
      </p:pic>
      <p:sp>
        <p:nvSpPr>
          <p:cNvPr id="5" name="텍스트 개체 틀 7">
            <a:extLst>
              <a:ext uri="{FF2B5EF4-FFF2-40B4-BE49-F238E27FC236}">
                <a16:creationId xmlns:a16="http://schemas.microsoft.com/office/drawing/2014/main" id="{E2583A88-5647-8FF2-68E6-01E71E22FD85}"/>
              </a:ext>
            </a:extLst>
          </p:cNvPr>
          <p:cNvSpPr txBox="1">
            <a:spLocks/>
          </p:cNvSpPr>
          <p:nvPr/>
        </p:nvSpPr>
        <p:spPr>
          <a:xfrm>
            <a:off x="2326707" y="1139833"/>
            <a:ext cx="5665293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탐구를 위해 어떤 학습 기능이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 </a:t>
            </a: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필요한지 생각해 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9CE8C4D-591C-4898-B46D-8EFD32542068}"/>
              </a:ext>
            </a:extLst>
          </p:cNvPr>
          <p:cNvGrpSpPr/>
          <p:nvPr/>
        </p:nvGrpSpPr>
        <p:grpSpPr>
          <a:xfrm>
            <a:off x="9677400" y="983090"/>
            <a:ext cx="2019300" cy="937150"/>
            <a:chOff x="9677400" y="983090"/>
            <a:chExt cx="2019300" cy="937150"/>
          </a:xfrm>
        </p:grpSpPr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A1F02A21-0A43-424D-A5E8-9E864E1AF6B5}"/>
                </a:ext>
              </a:extLst>
            </p:cNvPr>
            <p:cNvSpPr/>
            <p:nvPr/>
          </p:nvSpPr>
          <p:spPr>
            <a:xfrm>
              <a:off x="9677400" y="1139833"/>
              <a:ext cx="2019300" cy="780407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rgbClr val="369A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46472C79-FE77-4D0D-9281-A9F7B1006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97395" y="983090"/>
              <a:ext cx="979310" cy="354126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A973B52-0DF5-4B7C-AAED-570A9907ADE3}"/>
                </a:ext>
              </a:extLst>
            </p:cNvPr>
            <p:cNvSpPr txBox="1"/>
            <p:nvPr/>
          </p:nvSpPr>
          <p:spPr>
            <a:xfrm>
              <a:off x="9735941" y="1421065"/>
              <a:ext cx="19022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latin typeface="나눔고딕" pitchFamily="2" charset="-127"/>
                  <a:ea typeface="나눔고딕" pitchFamily="2" charset="-127"/>
                </a:rPr>
                <a:t>올바른 대화 방법을 익혀요</a:t>
              </a:r>
              <a:r>
                <a:rPr lang="en-US" altLang="ko-KR" sz="1200" b="1" dirty="0">
                  <a:latin typeface="나눔고딕" pitchFamily="2" charset="-127"/>
                  <a:ea typeface="나눔고딕" pitchFamily="2" charset="-127"/>
                </a:rPr>
                <a:t>. </a:t>
              </a:r>
              <a:endParaRPr lang="ko-KR" altLang="en-US" sz="1200" b="1" dirty="0">
                <a:latin typeface="나눔고딕" pitchFamily="2" charset="-127"/>
                <a:ea typeface="나눔고딕" pitchFamily="2" charset="-127"/>
              </a:endParaRPr>
            </a:p>
          </p:txBody>
        </p:sp>
      </p:grpSp>
      <p:pic>
        <p:nvPicPr>
          <p:cNvPr id="15" name="그림 14">
            <a:extLst>
              <a:ext uri="{FF2B5EF4-FFF2-40B4-BE49-F238E27FC236}">
                <a16:creationId xmlns:a16="http://schemas.microsoft.com/office/drawing/2014/main" id="{0105E5B0-BA91-45BE-9C84-104ADFAF82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1880"/>
          <a:stretch/>
        </p:blipFill>
        <p:spPr>
          <a:xfrm>
            <a:off x="586220" y="1763775"/>
            <a:ext cx="6145474" cy="460508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8621E996-F86A-4009-A410-9DCE35D4DA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25" t="27953" r="76173" b="50857"/>
          <a:stretch/>
        </p:blipFill>
        <p:spPr>
          <a:xfrm>
            <a:off x="6333564" y="1920240"/>
            <a:ext cx="1069407" cy="347008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D01EF2BF-2131-4060-A403-F354F61A7C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757" t="28367" r="20446" b="3928"/>
          <a:stretch/>
        </p:blipFill>
        <p:spPr>
          <a:xfrm>
            <a:off x="1896685" y="2267248"/>
            <a:ext cx="8398630" cy="2715687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B4F78395-1D03-45E4-9978-B5A83BBA530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5165" t="28367" r="22107" b="673"/>
          <a:stretch/>
        </p:blipFill>
        <p:spPr>
          <a:xfrm>
            <a:off x="5159353" y="2278110"/>
            <a:ext cx="4926148" cy="2846259"/>
          </a:xfrm>
          <a:prstGeom prst="rect">
            <a:avLst/>
          </a:prstGeom>
        </p:spPr>
      </p:pic>
      <p:grpSp>
        <p:nvGrpSpPr>
          <p:cNvPr id="23" name="그룹 22">
            <a:extLst>
              <a:ext uri="{FF2B5EF4-FFF2-40B4-BE49-F238E27FC236}">
                <a16:creationId xmlns:a16="http://schemas.microsoft.com/office/drawing/2014/main" id="{9464B180-8277-41C8-BDBC-A96A5028BE85}"/>
              </a:ext>
            </a:extLst>
          </p:cNvPr>
          <p:cNvGrpSpPr/>
          <p:nvPr/>
        </p:nvGrpSpPr>
        <p:grpSpPr>
          <a:xfrm>
            <a:off x="1763966" y="5145413"/>
            <a:ext cx="8321535" cy="623305"/>
            <a:chOff x="6528889" y="3826845"/>
            <a:chExt cx="8321535" cy="623305"/>
          </a:xfrm>
        </p:grpSpPr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2CDC148E-590C-41F6-9089-E771EDF07D2E}"/>
                </a:ext>
              </a:extLst>
            </p:cNvPr>
            <p:cNvGrpSpPr/>
            <p:nvPr/>
          </p:nvGrpSpPr>
          <p:grpSpPr>
            <a:xfrm>
              <a:off x="6528889" y="3826845"/>
              <a:ext cx="8321535" cy="623305"/>
              <a:chOff x="6528889" y="3826845"/>
              <a:chExt cx="8321535" cy="623305"/>
            </a:xfrm>
          </p:grpSpPr>
          <p:sp>
            <p:nvSpPr>
              <p:cNvPr id="33" name="사각형: 둥근 모서리 32">
                <a:extLst>
                  <a:ext uri="{FF2B5EF4-FFF2-40B4-BE49-F238E27FC236}">
                    <a16:creationId xmlns:a16="http://schemas.microsoft.com/office/drawing/2014/main" id="{1BC84B0B-4312-443B-B0C7-0FACDF25BECF}"/>
                  </a:ext>
                </a:extLst>
              </p:cNvPr>
              <p:cNvSpPr/>
              <p:nvPr/>
            </p:nvSpPr>
            <p:spPr>
              <a:xfrm>
                <a:off x="6528889" y="3915158"/>
                <a:ext cx="8321535" cy="534992"/>
              </a:xfrm>
              <a:prstGeom prst="roundRect">
                <a:avLst>
                  <a:gd name="adj" fmla="val 43293"/>
                </a:avLst>
              </a:prstGeom>
              <a:solidFill>
                <a:schemeClr val="bg1"/>
              </a:solidFill>
              <a:ln w="4762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rgbClr val="369AD6"/>
                  </a:solidFill>
                  <a:latin typeface="나눔고딕" pitchFamily="2" charset="-127"/>
                  <a:ea typeface="나눔고딕" pitchFamily="2" charset="-127"/>
                </a:endParaRPr>
              </a:p>
            </p:txBody>
          </p:sp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E36005D7-0090-432B-91DC-E2DEBD96EE80}"/>
                  </a:ext>
                </a:extLst>
              </p:cNvPr>
              <p:cNvGrpSpPr/>
              <p:nvPr/>
            </p:nvGrpSpPr>
            <p:grpSpPr>
              <a:xfrm>
                <a:off x="6528889" y="3826845"/>
                <a:ext cx="629588" cy="375926"/>
                <a:chOff x="7100567" y="4219575"/>
                <a:chExt cx="629588" cy="375926"/>
              </a:xfrm>
            </p:grpSpPr>
            <p:grpSp>
              <p:nvGrpSpPr>
                <p:cNvPr id="35" name="그룹 34">
                  <a:extLst>
                    <a:ext uri="{FF2B5EF4-FFF2-40B4-BE49-F238E27FC236}">
                      <a16:creationId xmlns:a16="http://schemas.microsoft.com/office/drawing/2014/main" id="{E34720BB-7B91-4A23-9DA2-261D2F0D7AC9}"/>
                    </a:ext>
                  </a:extLst>
                </p:cNvPr>
                <p:cNvGrpSpPr/>
                <p:nvPr/>
              </p:nvGrpSpPr>
              <p:grpSpPr>
                <a:xfrm>
                  <a:off x="7100567" y="4219575"/>
                  <a:ext cx="629588" cy="375926"/>
                  <a:chOff x="7100567" y="4219575"/>
                  <a:chExt cx="629588" cy="375926"/>
                </a:xfrm>
              </p:grpSpPr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2BD1A8C3-FA70-4C5A-A3B8-3BA456F0AA95}"/>
                      </a:ext>
                    </a:extLst>
                  </p:cNvPr>
                  <p:cNvSpPr txBox="1"/>
                  <p:nvPr/>
                </p:nvSpPr>
                <p:spPr>
                  <a:xfrm rot="549527">
                    <a:off x="7126110" y="4226169"/>
                    <a:ext cx="60404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prstTxWarp prst="textArchUp">
                      <a:avLst/>
                    </a:prstTxWarp>
                    <a:spAutoFit/>
                  </a:bodyPr>
                  <a:lstStyle/>
                  <a:p>
                    <a:r>
                      <a:rPr lang="ko-KR" altLang="en-US" sz="1200" dirty="0">
                        <a:ln>
                          <a:solidFill>
                            <a:srgbClr val="FFC000"/>
                          </a:solidFill>
                        </a:ln>
                        <a:latin typeface="CookieRunOTF Black" panose="020B0600000101010101" pitchFamily="34" charset="-127"/>
                        <a:ea typeface="CookieRunOTF Black" panose="020B0600000101010101" pitchFamily="34" charset="-127"/>
                      </a:rPr>
                      <a:t>활동 </a:t>
                    </a:r>
                  </a:p>
                </p:txBody>
              </p:sp>
              <p:grpSp>
                <p:nvGrpSpPr>
                  <p:cNvPr id="38" name="그룹 37">
                    <a:extLst>
                      <a:ext uri="{FF2B5EF4-FFF2-40B4-BE49-F238E27FC236}">
                        <a16:creationId xmlns:a16="http://schemas.microsoft.com/office/drawing/2014/main" id="{1F0A84A0-2599-4BDE-8295-BAD2D1493712}"/>
                      </a:ext>
                    </a:extLst>
                  </p:cNvPr>
                  <p:cNvGrpSpPr/>
                  <p:nvPr/>
                </p:nvGrpSpPr>
                <p:grpSpPr>
                  <a:xfrm>
                    <a:off x="7100567" y="4219575"/>
                    <a:ext cx="629588" cy="375926"/>
                    <a:chOff x="7100567" y="4219575"/>
                    <a:chExt cx="629588" cy="375926"/>
                  </a:xfrm>
                </p:grpSpPr>
                <p:sp>
                  <p:nvSpPr>
                    <p:cNvPr id="39" name="사각형: 둥근 모서리 38">
                      <a:extLst>
                        <a:ext uri="{FF2B5EF4-FFF2-40B4-BE49-F238E27FC236}">
                          <a16:creationId xmlns:a16="http://schemas.microsoft.com/office/drawing/2014/main" id="{CE5E887B-E429-43D4-A4C9-0B33665D8D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00567" y="4219575"/>
                      <a:ext cx="462283" cy="219075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FFC0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40" name="TextBox 39">
                      <a:extLst>
                        <a:ext uri="{FF2B5EF4-FFF2-40B4-BE49-F238E27FC236}">
                          <a16:creationId xmlns:a16="http://schemas.microsoft.com/office/drawing/2014/main" id="{171EE15E-AD79-41F9-9894-4EBBE8F5F786}"/>
                        </a:ext>
                      </a:extLst>
                    </p:cNvPr>
                    <p:cNvSpPr txBox="1"/>
                    <p:nvPr/>
                  </p:nvSpPr>
                  <p:spPr>
                    <a:xfrm rot="549527">
                      <a:off x="7126111" y="4226169"/>
                      <a:ext cx="604044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prstTxWarp prst="textArchUp">
                        <a:avLst/>
                      </a:prstTxWarp>
                      <a:spAutoFit/>
                    </a:bodyPr>
                    <a:lstStyle/>
                    <a:p>
                      <a:r>
                        <a:rPr lang="ko-KR" altLang="en-US" sz="1200" dirty="0">
                          <a:latin typeface="CookieRunOTF Black" panose="020B0600000101010101" pitchFamily="34" charset="-127"/>
                          <a:ea typeface="CookieRunOTF Black" panose="020B0600000101010101" pitchFamily="34" charset="-127"/>
                        </a:rPr>
                        <a:t>활동 </a:t>
                      </a:r>
                    </a:p>
                  </p:txBody>
                </p:sp>
              </p:grpSp>
            </p:grp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CB578927-2E18-4737-AE5A-75B84C91113B}"/>
                    </a:ext>
                  </a:extLst>
                </p:cNvPr>
                <p:cNvSpPr txBox="1"/>
                <p:nvPr/>
              </p:nvSpPr>
              <p:spPr>
                <a:xfrm>
                  <a:off x="7151654" y="4219575"/>
                  <a:ext cx="43500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200" dirty="0">
                      <a:latin typeface="CookieRunOTF Black" panose="020B0600000101010101" pitchFamily="34" charset="-127"/>
                      <a:ea typeface="CookieRunOTF Black" panose="020B0600000101010101" pitchFamily="34" charset="-127"/>
                    </a:rPr>
                    <a:t>TIP</a:t>
                  </a:r>
                  <a:r>
                    <a:rPr lang="ko-KR" altLang="en-US" sz="1200" dirty="0">
                      <a:latin typeface="CookieRunOTF Black" panose="020B0600000101010101" pitchFamily="34" charset="-127"/>
                      <a:ea typeface="CookieRunOTF Black" panose="020B0600000101010101" pitchFamily="34" charset="-127"/>
                    </a:rPr>
                    <a:t> </a:t>
                  </a:r>
                </a:p>
              </p:txBody>
            </p:sp>
          </p:grp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03AD446-9569-4406-9152-026B59A3E6E7}"/>
                </a:ext>
              </a:extLst>
            </p:cNvPr>
            <p:cNvSpPr txBox="1"/>
            <p:nvPr/>
          </p:nvSpPr>
          <p:spPr>
            <a:xfrm>
              <a:off x="6911221" y="4056782"/>
              <a:ext cx="75568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ko-KR" altLang="en-US" sz="1200" dirty="0">
                  <a:solidFill>
                    <a:srgbClr val="369AD6"/>
                  </a:solidFill>
                  <a:latin typeface="나눔고딕" pitchFamily="2" charset="-127"/>
                  <a:ea typeface="나눔고딕" pitchFamily="2" charset="-127"/>
                  <a:cs typeface="함초롬바탕" panose="02030604000101010101" pitchFamily="18" charset="-127"/>
                </a:rPr>
                <a:t>한 가지 경험만 선택하는 것이 아니라</a:t>
              </a:r>
              <a:r>
                <a:rPr lang="en-US" altLang="ko-KR" sz="1200" dirty="0">
                  <a:solidFill>
                    <a:srgbClr val="369AD6"/>
                  </a:solidFill>
                  <a:latin typeface="나눔고딕" pitchFamily="2" charset="-127"/>
                  <a:ea typeface="나눔고딕" pitchFamily="2" charset="-127"/>
                  <a:cs typeface="함초롬바탕" panose="02030604000101010101" pitchFamily="18" charset="-127"/>
                </a:rPr>
                <a:t>, </a:t>
              </a:r>
              <a:r>
                <a:rPr lang="ko-KR" altLang="en-US" sz="1200" dirty="0">
                  <a:solidFill>
                    <a:srgbClr val="369AD6"/>
                  </a:solidFill>
                  <a:latin typeface="나눔고딕" pitchFamily="2" charset="-127"/>
                  <a:ea typeface="나눔고딕" pitchFamily="2" charset="-127"/>
                  <a:cs typeface="함초롬바탕" panose="02030604000101010101" pitchFamily="18" charset="-127"/>
                </a:rPr>
                <a:t>개인의 경험에 해당하는 부분 모두를 선택해서 색칠할 수 있도록 해 보세요</a:t>
              </a:r>
              <a:r>
                <a:rPr lang="en-US" altLang="ko-KR" sz="1200" dirty="0">
                  <a:solidFill>
                    <a:srgbClr val="369AD6"/>
                  </a:solidFill>
                  <a:latin typeface="나눔고딕" pitchFamily="2" charset="-127"/>
                  <a:ea typeface="나눔고딕" pitchFamily="2" charset="-127"/>
                  <a:cs typeface="함초롬바탕" panose="02030604000101010101" pitchFamily="18" charset="-127"/>
                </a:rPr>
                <a:t>. </a:t>
              </a:r>
              <a:endParaRPr lang="ko-KR" altLang="en-US" sz="1200" dirty="0">
                <a:solidFill>
                  <a:srgbClr val="369AD6"/>
                </a:solidFill>
                <a:latin typeface="나눔고딕" pitchFamily="2" charset="-127"/>
                <a:ea typeface="나눔고딕" pitchFamily="2" charset="-127"/>
                <a:cs typeface="함초롬바탕" panose="02030604000101010101" pitchFamily="18" charset="-127"/>
              </a:endParaRPr>
            </a:p>
          </p:txBody>
        </p:sp>
      </p:grpSp>
      <p:sp>
        <p:nvSpPr>
          <p:cNvPr id="41" name="타원 40">
            <a:extLst>
              <a:ext uri="{FF2B5EF4-FFF2-40B4-BE49-F238E27FC236}">
                <a16:creationId xmlns:a16="http://schemas.microsoft.com/office/drawing/2014/main" id="{E487E049-330C-4667-94CB-C4C1C1A8D0E7}"/>
              </a:ext>
            </a:extLst>
          </p:cNvPr>
          <p:cNvSpPr/>
          <p:nvPr/>
        </p:nvSpPr>
        <p:spPr>
          <a:xfrm>
            <a:off x="1276730" y="3296620"/>
            <a:ext cx="487235" cy="487235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Cafe24 Ssurround OTF Bold" panose="020F0800000000000000" pitchFamily="34" charset="-127"/>
                <a:ea typeface="Cafe24 Ssurround OTF Bold" panose="020F0800000000000000" pitchFamily="34" charset="-127"/>
              </a:rPr>
              <a:t>예</a:t>
            </a:r>
          </a:p>
        </p:txBody>
      </p:sp>
    </p:spTree>
    <p:extLst>
      <p:ext uri="{BB962C8B-B14F-4D97-AF65-F5344CB8AC3E}">
        <p14:creationId xmlns:p14="http://schemas.microsoft.com/office/powerpoint/2010/main" val="189645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F4F38FE-F8C8-EDEB-C5BA-9E0F8E667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96" y="983090"/>
            <a:ext cx="1876056" cy="640066"/>
          </a:xfrm>
          <a:prstGeom prst="rect">
            <a:avLst/>
          </a:prstGeom>
        </p:spPr>
      </p:pic>
      <p:sp>
        <p:nvSpPr>
          <p:cNvPr id="5" name="텍스트 개체 틀 7">
            <a:extLst>
              <a:ext uri="{FF2B5EF4-FFF2-40B4-BE49-F238E27FC236}">
                <a16:creationId xmlns:a16="http://schemas.microsoft.com/office/drawing/2014/main" id="{E2583A88-5647-8FF2-68E6-01E71E22FD85}"/>
              </a:ext>
            </a:extLst>
          </p:cNvPr>
          <p:cNvSpPr txBox="1">
            <a:spLocks/>
          </p:cNvSpPr>
          <p:nvPr/>
        </p:nvSpPr>
        <p:spPr>
          <a:xfrm>
            <a:off x="2326707" y="1139833"/>
            <a:ext cx="5665293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탐구를 위해 어떠한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 </a:t>
            </a: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습관이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 </a:t>
            </a: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필요한지 생각해 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B541E4C5-F16E-9B0E-EA18-70809E915E19}"/>
              </a:ext>
            </a:extLst>
          </p:cNvPr>
          <p:cNvSpPr/>
          <p:nvPr/>
        </p:nvSpPr>
        <p:spPr>
          <a:xfrm>
            <a:off x="9677400" y="1139833"/>
            <a:ext cx="2019300" cy="780407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ED6D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27F7E7-513F-E292-89DD-09B7BA6EF095}"/>
              </a:ext>
            </a:extLst>
          </p:cNvPr>
          <p:cNvSpPr txBox="1"/>
          <p:nvPr/>
        </p:nvSpPr>
        <p:spPr>
          <a:xfrm>
            <a:off x="9735941" y="1391537"/>
            <a:ext cx="19022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>
                <a:latin typeface="나눔고딕 ExtraBold" pitchFamily="2" charset="-127"/>
                <a:ea typeface="나눔고딕 ExtraBold" pitchFamily="2" charset="-127"/>
              </a:rPr>
              <a:t>도전 목표를 만들어요 </a:t>
            </a:r>
          </a:p>
        </p:txBody>
      </p:sp>
      <p:pic>
        <p:nvPicPr>
          <p:cNvPr id="15" name="그림 14" descr="텍스트, 폰트, 그래픽, 로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EFBA275-614E-79B2-54BA-B05A71602C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913" r="18905" b="61921"/>
          <a:stretch>
            <a:fillRect/>
          </a:stretch>
        </p:blipFill>
        <p:spPr>
          <a:xfrm>
            <a:off x="10163743" y="998015"/>
            <a:ext cx="1048106" cy="283635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5FB47F8F-7AB6-42BF-AB7B-992B2DE46D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b="80471"/>
          <a:stretch/>
        </p:blipFill>
        <p:spPr>
          <a:xfrm>
            <a:off x="552195" y="1920241"/>
            <a:ext cx="7542935" cy="392654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154C189C-FA71-40F3-83AD-489B359BC8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36" t="18637" r="79391" b="64644"/>
          <a:stretch/>
        </p:blipFill>
        <p:spPr>
          <a:xfrm>
            <a:off x="7671547" y="1975375"/>
            <a:ext cx="1069042" cy="336176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73318783-E46D-4DBD-8BD4-93C3A4FCA2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639" t="18637" r="54134" b="66521"/>
          <a:stretch/>
        </p:blipFill>
        <p:spPr>
          <a:xfrm>
            <a:off x="1055592" y="2311551"/>
            <a:ext cx="1902759" cy="298429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E994334B-49FF-4F55-AB15-F2D3174605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4137"/>
          <a:stretch/>
        </p:blipFill>
        <p:spPr>
          <a:xfrm>
            <a:off x="731838" y="2893765"/>
            <a:ext cx="10114738" cy="177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119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95A1EE31-7035-4A36-ABF0-C45517E0F2F3}"/>
              </a:ext>
            </a:extLst>
          </p:cNvPr>
          <p:cNvSpPr/>
          <p:nvPr/>
        </p:nvSpPr>
        <p:spPr>
          <a:xfrm>
            <a:off x="731838" y="2018228"/>
            <a:ext cx="5084015" cy="93330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35552C6-C0DA-4614-82D9-FC0E8C6E6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326" y="1027913"/>
            <a:ext cx="1959022" cy="5504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60D046-72FD-4F29-8A75-903F0C867DBC}"/>
              </a:ext>
            </a:extLst>
          </p:cNvPr>
          <p:cNvSpPr txBox="1"/>
          <p:nvPr/>
        </p:nvSpPr>
        <p:spPr>
          <a:xfrm>
            <a:off x="2434348" y="5707345"/>
            <a:ext cx="30384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>
                <a:latin typeface="+mn-ea"/>
              </a:rPr>
              <a:t>▲생각이나 의견을 말할 때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292909-70B8-4168-9D03-89F955BF4119}"/>
              </a:ext>
            </a:extLst>
          </p:cNvPr>
          <p:cNvSpPr txBox="1"/>
          <p:nvPr/>
        </p:nvSpPr>
        <p:spPr>
          <a:xfrm>
            <a:off x="6574622" y="5707345"/>
            <a:ext cx="30384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>
                <a:latin typeface="+mn-ea"/>
              </a:rPr>
              <a:t>▲ 친구의 의견을 들을 때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D523EC-AFEC-464A-9F34-663027F8FB7B}"/>
              </a:ext>
            </a:extLst>
          </p:cNvPr>
          <p:cNvSpPr txBox="1"/>
          <p:nvPr/>
        </p:nvSpPr>
        <p:spPr>
          <a:xfrm>
            <a:off x="625942" y="1681343"/>
            <a:ext cx="11098212" cy="87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우리는 탐구를 할 때 다른 사람들과 의견을 나눕니다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. </a:t>
            </a:r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이때 자신의 생각을 분명하게 표현하는 것이 중요하고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, </a:t>
            </a:r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친구들과 협력하여 함께 문제를 해결해 나가야 합니다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.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F35438C-2A35-4E20-B188-206698B08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0582" y="2888338"/>
            <a:ext cx="8066543" cy="278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63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78EC61A6-EBF7-4407-9B09-6053A513B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326" y="1027913"/>
            <a:ext cx="1959022" cy="55042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1F8D008A-0FD2-467E-8E23-4ED883188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839" y="1645098"/>
            <a:ext cx="5364162" cy="384287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22E32333-7AFD-41A3-A2B8-3FF112895B9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54837" y="2185050"/>
            <a:ext cx="2946207" cy="3805518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79E801D7-AA6C-4EEB-97AE-C6F2E560188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32133" y="1994457"/>
            <a:ext cx="5544585" cy="3907211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AF9EBE46-25F3-4416-A944-0880E6F9C3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4116" y="2029385"/>
            <a:ext cx="4693684" cy="390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5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78EC61A6-EBF7-4407-9B09-6053A513B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326" y="1027913"/>
            <a:ext cx="1959022" cy="55042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1F8D008A-0FD2-467E-8E23-4ED883188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839" y="1645098"/>
            <a:ext cx="5364162" cy="384287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79E801D7-AA6C-4EEB-97AE-C6F2E560188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32133" y="1994457"/>
            <a:ext cx="5544585" cy="3907211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9F1F6339-0A1A-4324-891B-1A6170F6FF7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0627" y="2201488"/>
            <a:ext cx="4128302" cy="390721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B325070-AB9C-4966-812A-87656E5F22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4116" y="2029385"/>
            <a:ext cx="4693684" cy="390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168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B1C6621-0C09-06DF-79CB-DF325C971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46" y="1046930"/>
            <a:ext cx="1859878" cy="541482"/>
          </a:xfrm>
          <a:prstGeom prst="rect">
            <a:avLst/>
          </a:prstGeom>
        </p:spPr>
      </p:pic>
      <p:sp>
        <p:nvSpPr>
          <p:cNvPr id="7" name="텍스트 개체 틀 7">
            <a:extLst>
              <a:ext uri="{FF2B5EF4-FFF2-40B4-BE49-F238E27FC236}">
                <a16:creationId xmlns:a16="http://schemas.microsoft.com/office/drawing/2014/main" id="{5D53B934-F662-4016-396B-59125D2D83D9}"/>
              </a:ext>
            </a:extLst>
          </p:cNvPr>
          <p:cNvSpPr txBox="1">
            <a:spLocks/>
          </p:cNvSpPr>
          <p:nvPr/>
        </p:nvSpPr>
        <p:spPr>
          <a:xfrm>
            <a:off x="2374743" y="1186323"/>
            <a:ext cx="6683943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생각과 이유를 말하는 방법을 익혀 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 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EBA38CE-7D7A-A5BA-9B54-DE3A30E04378}"/>
              </a:ext>
            </a:extLst>
          </p:cNvPr>
          <p:cNvGrpSpPr/>
          <p:nvPr/>
        </p:nvGrpSpPr>
        <p:grpSpPr>
          <a:xfrm>
            <a:off x="9677400" y="983090"/>
            <a:ext cx="2019300" cy="937150"/>
            <a:chOff x="9677400" y="983090"/>
            <a:chExt cx="2019300" cy="937150"/>
          </a:xfrm>
        </p:grpSpPr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F0D1BBAF-52E5-B2D7-1B2F-3EEF7F71EE15}"/>
                </a:ext>
              </a:extLst>
            </p:cNvPr>
            <p:cNvSpPr/>
            <p:nvPr/>
          </p:nvSpPr>
          <p:spPr>
            <a:xfrm>
              <a:off x="9677400" y="1139833"/>
              <a:ext cx="2019300" cy="780407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rgbClr val="369A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5231C260-8ABE-9395-55ED-5B6B02998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97395" y="983090"/>
              <a:ext cx="979310" cy="35412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CD6930D-9257-714D-31D8-786C9DDC1C97}"/>
                </a:ext>
              </a:extLst>
            </p:cNvPr>
            <p:cNvSpPr txBox="1"/>
            <p:nvPr/>
          </p:nvSpPr>
          <p:spPr>
            <a:xfrm>
              <a:off x="9735941" y="1357139"/>
              <a:ext cx="19022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latin typeface="나눔고딕" pitchFamily="2" charset="-127"/>
                  <a:ea typeface="나눔고딕" pitchFamily="2" charset="-127"/>
                </a:rPr>
                <a:t>생각과 이유를 말해요</a:t>
              </a:r>
              <a:r>
                <a:rPr lang="en-US" altLang="ko-KR" sz="1200" b="1" dirty="0">
                  <a:latin typeface="나눔고딕" pitchFamily="2" charset="-127"/>
                  <a:ea typeface="나눔고딕" pitchFamily="2" charset="-127"/>
                </a:rPr>
                <a:t>.</a:t>
              </a:r>
              <a:endParaRPr lang="ko-KR" altLang="en-US" sz="1200" b="1" dirty="0">
                <a:latin typeface="나눔고딕" pitchFamily="2" charset="-127"/>
                <a:ea typeface="나눔고딕" pitchFamily="2" charset="-127"/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D9B2ECA8-643D-4231-8F9E-42668CFD5F8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0027"/>
          <a:stretch/>
        </p:blipFill>
        <p:spPr>
          <a:xfrm>
            <a:off x="556260" y="1735088"/>
            <a:ext cx="4241401" cy="370304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7CCA60B4-2B73-478B-92E7-5BE74FA47B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7461" b="2566"/>
          <a:stretch/>
        </p:blipFill>
        <p:spPr>
          <a:xfrm>
            <a:off x="875429" y="2105392"/>
            <a:ext cx="4241401" cy="37030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0C8782B-BF6C-45AB-8D6E-1E44ECCDFCD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90441"/>
          <a:stretch/>
        </p:blipFill>
        <p:spPr>
          <a:xfrm>
            <a:off x="1107891" y="2362472"/>
            <a:ext cx="9579159" cy="655533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2A5D7739-CB24-49AA-9DA3-091CBDBCEAF2}"/>
              </a:ext>
            </a:extLst>
          </p:cNvPr>
          <p:cNvGrpSpPr/>
          <p:nvPr/>
        </p:nvGrpSpPr>
        <p:grpSpPr>
          <a:xfrm>
            <a:off x="1395150" y="3033283"/>
            <a:ext cx="9112661" cy="3405920"/>
            <a:chOff x="1395150" y="3033283"/>
            <a:chExt cx="9112661" cy="3405920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06681103-0CA0-47F4-B620-BCB33BB7EB67}"/>
                </a:ext>
              </a:extLst>
            </p:cNvPr>
            <p:cNvGrpSpPr/>
            <p:nvPr/>
          </p:nvGrpSpPr>
          <p:grpSpPr>
            <a:xfrm>
              <a:off x="1395150" y="3033283"/>
              <a:ext cx="9112661" cy="1691586"/>
              <a:chOff x="731838" y="3310213"/>
              <a:chExt cx="9112661" cy="1691586"/>
            </a:xfrm>
          </p:grpSpPr>
          <p:pic>
            <p:nvPicPr>
              <p:cNvPr id="39" name="그림 38">
                <a:extLst>
                  <a:ext uri="{FF2B5EF4-FFF2-40B4-BE49-F238E27FC236}">
                    <a16:creationId xmlns:a16="http://schemas.microsoft.com/office/drawing/2014/main" id="{7385FC5D-2C73-456F-8386-8C131658AA9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t="15559" r="49475" b="44624"/>
              <a:stretch/>
            </p:blipFill>
            <p:spPr>
              <a:xfrm>
                <a:off x="731838" y="3310213"/>
                <a:ext cx="2998377" cy="1691586"/>
              </a:xfrm>
              <a:prstGeom prst="rect">
                <a:avLst/>
              </a:prstGeom>
            </p:spPr>
          </p:pic>
          <p:pic>
            <p:nvPicPr>
              <p:cNvPr id="40" name="그림 39">
                <a:extLst>
                  <a:ext uri="{FF2B5EF4-FFF2-40B4-BE49-F238E27FC236}">
                    <a16:creationId xmlns:a16="http://schemas.microsoft.com/office/drawing/2014/main" id="{F5DCCEC5-3FA4-48BA-BB7B-30B50557392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50799" t="15559" r="2601" b="47679"/>
              <a:stretch/>
            </p:blipFill>
            <p:spPr>
              <a:xfrm>
                <a:off x="3856012" y="3317683"/>
                <a:ext cx="2765425" cy="1561819"/>
              </a:xfrm>
              <a:prstGeom prst="rect">
                <a:avLst/>
              </a:prstGeom>
            </p:spPr>
          </p:pic>
          <p:pic>
            <p:nvPicPr>
              <p:cNvPr id="41" name="그림 40">
                <a:extLst>
                  <a:ext uri="{FF2B5EF4-FFF2-40B4-BE49-F238E27FC236}">
                    <a16:creationId xmlns:a16="http://schemas.microsoft.com/office/drawing/2014/main" id="{B3C53B1F-863A-4300-BB73-3B89059885C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46301" t="15559" r="49475" b="44624"/>
              <a:stretch/>
            </p:blipFill>
            <p:spPr>
              <a:xfrm>
                <a:off x="6747234" y="3310213"/>
                <a:ext cx="250661" cy="1691586"/>
              </a:xfrm>
              <a:prstGeom prst="rect">
                <a:avLst/>
              </a:prstGeom>
            </p:spPr>
          </p:pic>
          <p:pic>
            <p:nvPicPr>
              <p:cNvPr id="42" name="그림 41">
                <a:extLst>
                  <a:ext uri="{FF2B5EF4-FFF2-40B4-BE49-F238E27FC236}">
                    <a16:creationId xmlns:a16="http://schemas.microsoft.com/office/drawing/2014/main" id="{5FF17891-27AF-447A-81F8-F01B1D2AF4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50799" t="60615" r="2601" b="487"/>
              <a:stretch/>
            </p:blipFill>
            <p:spPr>
              <a:xfrm>
                <a:off x="7079074" y="3337699"/>
                <a:ext cx="2765425" cy="1652600"/>
              </a:xfrm>
              <a:prstGeom prst="rect">
                <a:avLst/>
              </a:prstGeom>
            </p:spPr>
          </p:pic>
        </p:grpSp>
        <p:pic>
          <p:nvPicPr>
            <p:cNvPr id="43" name="그림 42">
              <a:extLst>
                <a:ext uri="{FF2B5EF4-FFF2-40B4-BE49-F238E27FC236}">
                  <a16:creationId xmlns:a16="http://schemas.microsoft.com/office/drawing/2014/main" id="{A1D21BB4-1185-4E5B-AF82-6E7C8111D0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6301" t="15559" r="49475" b="44624"/>
            <a:stretch/>
          </p:blipFill>
          <p:spPr>
            <a:xfrm>
              <a:off x="1558858" y="4747617"/>
              <a:ext cx="250661" cy="1691586"/>
            </a:xfrm>
            <a:prstGeom prst="rect">
              <a:avLst/>
            </a:prstGeom>
          </p:spPr>
        </p:pic>
        <p:pic>
          <p:nvPicPr>
            <p:cNvPr id="44" name="그림 43">
              <a:extLst>
                <a:ext uri="{FF2B5EF4-FFF2-40B4-BE49-F238E27FC236}">
                  <a16:creationId xmlns:a16="http://schemas.microsoft.com/office/drawing/2014/main" id="{FB2A3D50-B38E-4D9B-9E14-0FAF619305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1874" t="59164" r="55275" b="1019"/>
            <a:stretch/>
          </p:blipFill>
          <p:spPr>
            <a:xfrm>
              <a:off x="1809519" y="4625320"/>
              <a:ext cx="2765425" cy="1691586"/>
            </a:xfrm>
            <a:prstGeom prst="rect">
              <a:avLst/>
            </a:prstGeom>
          </p:spPr>
        </p:pic>
      </p:grpSp>
      <p:pic>
        <p:nvPicPr>
          <p:cNvPr id="18" name="그림 17">
            <a:extLst>
              <a:ext uri="{FF2B5EF4-FFF2-40B4-BE49-F238E27FC236}">
                <a16:creationId xmlns:a16="http://schemas.microsoft.com/office/drawing/2014/main" id="{EB25716F-90C6-4545-8726-A2A9AF7CD82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14255" y="4810619"/>
            <a:ext cx="5493904" cy="94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962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B1C6621-0C09-06DF-79CB-DF325C971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46" y="1046930"/>
            <a:ext cx="1859878" cy="541482"/>
          </a:xfrm>
          <a:prstGeom prst="rect">
            <a:avLst/>
          </a:prstGeom>
        </p:spPr>
      </p:pic>
      <p:sp>
        <p:nvSpPr>
          <p:cNvPr id="7" name="텍스트 개체 틀 7">
            <a:extLst>
              <a:ext uri="{FF2B5EF4-FFF2-40B4-BE49-F238E27FC236}">
                <a16:creationId xmlns:a16="http://schemas.microsoft.com/office/drawing/2014/main" id="{5D53B934-F662-4016-396B-59125D2D83D9}"/>
              </a:ext>
            </a:extLst>
          </p:cNvPr>
          <p:cNvSpPr txBox="1">
            <a:spLocks/>
          </p:cNvSpPr>
          <p:nvPr/>
        </p:nvSpPr>
        <p:spPr>
          <a:xfrm>
            <a:off x="2374743" y="1186323"/>
            <a:ext cx="6683943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생각과 이유를 말하는 방법을 익혀 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 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EBA38CE-7D7A-A5BA-9B54-DE3A30E04378}"/>
              </a:ext>
            </a:extLst>
          </p:cNvPr>
          <p:cNvGrpSpPr/>
          <p:nvPr/>
        </p:nvGrpSpPr>
        <p:grpSpPr>
          <a:xfrm>
            <a:off x="9677400" y="983090"/>
            <a:ext cx="2019300" cy="937150"/>
            <a:chOff x="9677400" y="983090"/>
            <a:chExt cx="2019300" cy="937150"/>
          </a:xfrm>
        </p:grpSpPr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F0D1BBAF-52E5-B2D7-1B2F-3EEF7F71EE15}"/>
                </a:ext>
              </a:extLst>
            </p:cNvPr>
            <p:cNvSpPr/>
            <p:nvPr/>
          </p:nvSpPr>
          <p:spPr>
            <a:xfrm>
              <a:off x="9677400" y="1139833"/>
              <a:ext cx="2019300" cy="780407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rgbClr val="369A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5231C260-8ABE-9395-55ED-5B6B02998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97395" y="983090"/>
              <a:ext cx="979310" cy="35412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CD6930D-9257-714D-31D8-786C9DDC1C97}"/>
                </a:ext>
              </a:extLst>
            </p:cNvPr>
            <p:cNvSpPr txBox="1"/>
            <p:nvPr/>
          </p:nvSpPr>
          <p:spPr>
            <a:xfrm>
              <a:off x="9735941" y="1357139"/>
              <a:ext cx="19022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latin typeface="나눔고딕" pitchFamily="2" charset="-127"/>
                  <a:ea typeface="나눔고딕" pitchFamily="2" charset="-127"/>
                </a:rPr>
                <a:t>생각과 이유를 말해요</a:t>
              </a:r>
              <a:r>
                <a:rPr lang="en-US" altLang="ko-KR" sz="1200" b="1" dirty="0">
                  <a:latin typeface="나눔고딕" pitchFamily="2" charset="-127"/>
                  <a:ea typeface="나눔고딕" pitchFamily="2" charset="-127"/>
                </a:rPr>
                <a:t>.</a:t>
              </a:r>
              <a:endParaRPr lang="ko-KR" altLang="en-US" sz="1200" b="1" dirty="0">
                <a:latin typeface="나눔고딕" pitchFamily="2" charset="-127"/>
                <a:ea typeface="나눔고딕" pitchFamily="2" charset="-127"/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D9B2ECA8-643D-4231-8F9E-42668CFD5F8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0027"/>
          <a:stretch/>
        </p:blipFill>
        <p:spPr>
          <a:xfrm>
            <a:off x="556260" y="1735088"/>
            <a:ext cx="4241401" cy="37030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8260128-CC0C-446A-AD65-E6051D3B0A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2025" y="2125070"/>
            <a:ext cx="4241401" cy="319939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256BFD9E-41C4-4915-A195-600C8B600B1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7097" y="3042124"/>
            <a:ext cx="4519632" cy="2889675"/>
          </a:xfrm>
          <a:prstGeom prst="rect">
            <a:avLst/>
          </a:prstGeom>
        </p:spPr>
      </p:pic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A41DB214-B8E6-4887-A9D5-4CA211054A58}"/>
              </a:ext>
            </a:extLst>
          </p:cNvPr>
          <p:cNvSpPr/>
          <p:nvPr/>
        </p:nvSpPr>
        <p:spPr>
          <a:xfrm>
            <a:off x="6196678" y="2376294"/>
            <a:ext cx="4848225" cy="3273158"/>
          </a:xfrm>
          <a:prstGeom prst="roundRect">
            <a:avLst>
              <a:gd name="adj" fmla="val 8228"/>
            </a:avLst>
          </a:prstGeom>
          <a:solidFill>
            <a:schemeClr val="bg1"/>
          </a:solidFill>
          <a:ln w="34925">
            <a:solidFill>
              <a:srgbClr val="B94C58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88EBB16-3CCA-4EDB-AC74-EA783E043288}"/>
              </a:ext>
            </a:extLst>
          </p:cNvPr>
          <p:cNvSpPr txBox="1"/>
          <p:nvPr/>
        </p:nvSpPr>
        <p:spPr>
          <a:xfrm rot="21406018">
            <a:off x="6106239" y="2215194"/>
            <a:ext cx="13099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ln w="53975">
                  <a:solidFill>
                    <a:srgbClr val="B94C58">
                      <a:alpha val="48000"/>
                    </a:srgbClr>
                  </a:solidFill>
                </a:ln>
                <a:latin typeface="CookieRunOTF Black" panose="020B0600000101010101" pitchFamily="34" charset="-127"/>
                <a:ea typeface="CookieRunOTF Black" panose="020B0600000101010101" pitchFamily="34" charset="-127"/>
              </a:rPr>
              <a:t>나의 생각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9E49653-CD34-4998-A57A-C231A4B5D93F}"/>
              </a:ext>
            </a:extLst>
          </p:cNvPr>
          <p:cNvSpPr txBox="1"/>
          <p:nvPr/>
        </p:nvSpPr>
        <p:spPr>
          <a:xfrm rot="21406018">
            <a:off x="6106237" y="2215194"/>
            <a:ext cx="13099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ln w="53975">
                  <a:noFill/>
                </a:ln>
                <a:latin typeface="CookieRunOTF Black" panose="020B0600000101010101" pitchFamily="34" charset="-127"/>
                <a:ea typeface="CookieRunOTF Black" panose="020B0600000101010101" pitchFamily="34" charset="-127"/>
              </a:rPr>
              <a:t>나의 생각 </a:t>
            </a: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7B870E9D-904D-48FA-B306-D41066B105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39"/>
          <a:stretch/>
        </p:blipFill>
        <p:spPr>
          <a:xfrm>
            <a:off x="6096000" y="2786722"/>
            <a:ext cx="4519632" cy="1213778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12D695ED-FA4F-49B0-987E-DE9F20E626C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539"/>
          <a:stretch/>
        </p:blipFill>
        <p:spPr>
          <a:xfrm>
            <a:off x="6096000" y="4075772"/>
            <a:ext cx="4519632" cy="1213778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DE4434C-BC6A-4DF8-AD19-CE7B03B6E7BE}"/>
              </a:ext>
            </a:extLst>
          </p:cNvPr>
          <p:cNvSpPr txBox="1"/>
          <p:nvPr/>
        </p:nvSpPr>
        <p:spPr>
          <a:xfrm>
            <a:off x="6433266" y="2906112"/>
            <a:ext cx="4375047" cy="2594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200000"/>
              </a:lnSpc>
            </a:pPr>
            <a:r>
              <a:rPr lang="en-US" altLang="ko-KR" sz="1400" u="none" strike="noStrike" baseline="0" dirty="0">
                <a:solidFill>
                  <a:srgbClr val="369AD6"/>
                </a:solidFill>
                <a:latin typeface="나눔고딕" pitchFamily="2" charset="-127"/>
                <a:ea typeface="나눔고딕" pitchFamily="2" charset="-127"/>
              </a:rPr>
              <a:t>• </a:t>
            </a:r>
            <a:r>
              <a:rPr lang="ko-KR" altLang="en-US" sz="1400" u="none" strike="noStrike" baseline="0" dirty="0">
                <a:solidFill>
                  <a:srgbClr val="369AD6"/>
                </a:solidFill>
                <a:latin typeface="나눔고딕" pitchFamily="2" charset="-127"/>
                <a:ea typeface="나눔고딕" pitchFamily="2" charset="-127"/>
              </a:rPr>
              <a:t>내가 숨은 이유를 말했는데</a:t>
            </a:r>
            <a:r>
              <a:rPr lang="en-US" altLang="ko-KR" sz="1400" u="none" strike="noStrike" baseline="0" dirty="0">
                <a:solidFill>
                  <a:srgbClr val="369AD6"/>
                </a:solidFill>
                <a:latin typeface="나눔고딕" pitchFamily="2" charset="-127"/>
                <a:ea typeface="나눔고딕" pitchFamily="2" charset="-127"/>
              </a:rPr>
              <a:t>, </a:t>
            </a:r>
            <a:r>
              <a:rPr lang="ko-KR" altLang="en-US" sz="1400" u="none" strike="noStrike" baseline="0" dirty="0">
                <a:solidFill>
                  <a:srgbClr val="369AD6"/>
                </a:solidFill>
                <a:latin typeface="나눔고딕" pitchFamily="2" charset="-127"/>
                <a:ea typeface="나눔고딕" pitchFamily="2" charset="-127"/>
              </a:rPr>
              <a:t>친구가 고개를 끄덕여 줘서 좋았습니다</a:t>
            </a:r>
            <a:r>
              <a:rPr lang="en-US" altLang="ko-KR" sz="1400" u="none" strike="noStrike" baseline="0" dirty="0">
                <a:solidFill>
                  <a:srgbClr val="369AD6"/>
                </a:solidFill>
                <a:latin typeface="나눔고딕" pitchFamily="2" charset="-127"/>
                <a:ea typeface="나눔고딕" pitchFamily="2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rgbClr val="369AD6"/>
                </a:solidFill>
                <a:latin typeface="나눔고딕" pitchFamily="2" charset="-127"/>
                <a:ea typeface="나눔고딕" pitchFamily="2" charset="-127"/>
              </a:rPr>
              <a:t>• </a:t>
            </a:r>
            <a:r>
              <a:rPr lang="ko-KR" altLang="en-US" sz="1400" dirty="0">
                <a:solidFill>
                  <a:srgbClr val="369AD6"/>
                </a:solidFill>
                <a:latin typeface="나눔고딕" pitchFamily="2" charset="-127"/>
                <a:ea typeface="나눔고딕" pitchFamily="2" charset="-127"/>
              </a:rPr>
              <a:t>친구들마다 다양한 생각과 느낌을 표현할 수 있다는 점을 알게 되었습니다</a:t>
            </a:r>
            <a:r>
              <a:rPr lang="en-US" altLang="ko-KR" sz="1400" dirty="0">
                <a:solidFill>
                  <a:srgbClr val="369AD6"/>
                </a:solidFill>
                <a:latin typeface="나눔고딕" pitchFamily="2" charset="-127"/>
                <a:ea typeface="나눔고딕" pitchFamily="2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rgbClr val="369AD6"/>
                </a:solidFill>
                <a:latin typeface="나눔고딕" pitchFamily="2" charset="-127"/>
                <a:ea typeface="나눔고딕" pitchFamily="2" charset="-127"/>
              </a:rPr>
              <a:t>• </a:t>
            </a:r>
            <a:r>
              <a:rPr lang="ko-KR" altLang="en-US" sz="1400" dirty="0">
                <a:solidFill>
                  <a:srgbClr val="369AD6"/>
                </a:solidFill>
                <a:latin typeface="나눔고딕" pitchFamily="2" charset="-127"/>
                <a:ea typeface="나눔고딕" pitchFamily="2" charset="-127"/>
              </a:rPr>
              <a:t>친구가 말할 때 존중해서 들으려고 노력했습니다</a:t>
            </a:r>
            <a:r>
              <a:rPr lang="en-US" altLang="ko-KR" sz="1400" dirty="0">
                <a:solidFill>
                  <a:srgbClr val="369AD6"/>
                </a:solidFill>
                <a:latin typeface="나눔고딕" pitchFamily="2" charset="-127"/>
                <a:ea typeface="나눔고딕" pitchFamily="2" charset="-127"/>
              </a:rPr>
              <a:t>. </a:t>
            </a:r>
          </a:p>
          <a:p>
            <a:pPr algn="l">
              <a:lnSpc>
                <a:spcPct val="200000"/>
              </a:lnSpc>
            </a:pPr>
            <a:endParaRPr lang="ko-KR" altLang="en-US" sz="1400" dirty="0">
              <a:solidFill>
                <a:srgbClr val="369AD6"/>
              </a:solidFill>
              <a:latin typeface="나눔고딕" pitchFamily="2" charset="-127"/>
              <a:ea typeface="나눔고딕" pitchFamily="2" charset="-127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B6DE81B7-5BA7-45B4-A024-2EB6F4FB3B61}"/>
              </a:ext>
            </a:extLst>
          </p:cNvPr>
          <p:cNvSpPr/>
          <p:nvPr/>
        </p:nvSpPr>
        <p:spPr>
          <a:xfrm>
            <a:off x="5953058" y="3020209"/>
            <a:ext cx="487235" cy="487235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Cafe24 Ssurround OTF Bold" panose="020F0800000000000000" pitchFamily="34" charset="-127"/>
                <a:ea typeface="Cafe24 Ssurround OTF Bold" panose="020F0800000000000000" pitchFamily="34" charset="-127"/>
              </a:rPr>
              <a:t>예</a:t>
            </a:r>
          </a:p>
        </p:txBody>
      </p:sp>
    </p:spTree>
    <p:extLst>
      <p:ext uri="{BB962C8B-B14F-4D97-AF65-F5344CB8AC3E}">
        <p14:creationId xmlns:p14="http://schemas.microsoft.com/office/powerpoint/2010/main" val="1218701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BBFB8694-0B9C-4622-8AB5-8A4406A2C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325" y="994128"/>
            <a:ext cx="2025009" cy="5714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47FBA0-F1DC-3895-681C-1B02D6687684}"/>
              </a:ext>
            </a:extLst>
          </p:cNvPr>
          <p:cNvSpPr txBox="1"/>
          <p:nvPr/>
        </p:nvSpPr>
        <p:spPr>
          <a:xfrm>
            <a:off x="646113" y="1714500"/>
            <a:ext cx="1092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탐구를 할 때는 깊이 생각하는 능력이 중요합니다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. </a:t>
            </a:r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깊이 생각하는 힘을 기르려면 대상을 자세히 관찰하고 새로운 시작으로 바라보는 태도가 필요합니다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b="1" dirty="0">
              <a:latin typeface="나눔고딕" pitchFamily="2" charset="-127"/>
              <a:ea typeface="나눔고딕" pitchFamily="2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0EBA6F4-D5BE-41C7-8AE6-038D8C779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170" y="2360831"/>
            <a:ext cx="5410948" cy="39057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2D50E71-9DC8-411B-A561-D26178F52EC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6188" y="2857103"/>
            <a:ext cx="4297362" cy="3006769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3BC8B2AE-C4C0-4320-BDE5-8DCF6F89D33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07112" y="2943224"/>
            <a:ext cx="5124187" cy="275272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4A9FAD0-A657-4009-AD74-302A3309AF8A}"/>
              </a:ext>
            </a:extLst>
          </p:cNvPr>
          <p:cNvSpPr txBox="1"/>
          <p:nvPr/>
        </p:nvSpPr>
        <p:spPr>
          <a:xfrm>
            <a:off x="6107112" y="2681614"/>
            <a:ext cx="21579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>
                <a:solidFill>
                  <a:srgbClr val="C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*</a:t>
            </a:r>
            <a:r>
              <a:rPr lang="ko-KR" altLang="en-US" sz="1100" b="1" dirty="0">
                <a:solidFill>
                  <a:srgbClr val="C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부록 </a:t>
            </a:r>
            <a:r>
              <a:rPr lang="en-US" altLang="ko-KR" sz="1100" b="1" dirty="0">
                <a:solidFill>
                  <a:srgbClr val="C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&lt;</a:t>
            </a:r>
            <a:r>
              <a:rPr lang="ko-KR" altLang="en-US" sz="1100" b="1" dirty="0">
                <a:solidFill>
                  <a:srgbClr val="C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활동 자료</a:t>
            </a:r>
            <a:r>
              <a:rPr lang="en-US" altLang="ko-KR" sz="1100" b="1" dirty="0">
                <a:solidFill>
                  <a:srgbClr val="C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&gt; 2</a:t>
            </a:r>
            <a:r>
              <a:rPr lang="ko-KR" altLang="en-US" sz="1100" b="1" dirty="0">
                <a:solidFill>
                  <a:srgbClr val="C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번 사용하기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83F418C8-9449-41E1-8F8C-8C2EE4BBCF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2361" y="3564473"/>
            <a:ext cx="931123" cy="498974"/>
          </a:xfrm>
          <a:prstGeom prst="round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B49CD4EB-3A6D-4D70-A01C-812258EE10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3643" y="3551168"/>
            <a:ext cx="931124" cy="512279"/>
          </a:xfrm>
          <a:prstGeom prst="round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C7B75AE4-DC2B-4C4F-B220-1E49F7E996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7001" y="4923310"/>
            <a:ext cx="884483" cy="457704"/>
          </a:xfrm>
          <a:prstGeom prst="round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D4011792-CDFE-41C2-8B83-0A81233267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6925" y="4923310"/>
            <a:ext cx="931124" cy="512279"/>
          </a:xfrm>
          <a:prstGeom prst="round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CAD122F4-E61F-4449-8D61-A48441C840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3643" y="4923310"/>
            <a:ext cx="931123" cy="49897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7930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BBFB8694-0B9C-4622-8AB5-8A4406A2C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325" y="994128"/>
            <a:ext cx="2025009" cy="57147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674FC960-60A4-4D7E-998B-EF9402992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838" y="1697417"/>
            <a:ext cx="5258444" cy="293343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46798F2D-F9A4-4260-85CA-809D491AADF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2920" y="2343150"/>
            <a:ext cx="10685193" cy="180971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E4A2AC2E-F419-40F8-8596-F2B847D45C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8408" y="4705636"/>
            <a:ext cx="8263747" cy="45494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3671F18-BCBD-474B-8C74-81224A49ECA8}"/>
              </a:ext>
            </a:extLst>
          </p:cNvPr>
          <p:cNvSpPr txBox="1"/>
          <p:nvPr/>
        </p:nvSpPr>
        <p:spPr>
          <a:xfrm>
            <a:off x="2977491" y="5300458"/>
            <a:ext cx="64960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sz="1600" i="0" u="none" strike="noStrike" baseline="0" dirty="0">
                <a:solidFill>
                  <a:srgbClr val="369AD6"/>
                </a:solidFill>
                <a:latin typeface="나눔고딕" pitchFamily="2" charset="-127"/>
                <a:ea typeface="나눔고딕" pitchFamily="2" charset="-127"/>
              </a:rPr>
              <a:t> </a:t>
            </a:r>
            <a:r>
              <a:rPr lang="ko-KR" altLang="en-US" sz="1600" i="0" u="none" strike="noStrike" baseline="0" dirty="0">
                <a:solidFill>
                  <a:srgbClr val="369AD6"/>
                </a:solidFill>
                <a:latin typeface="나눔고딕" pitchFamily="2" charset="-127"/>
                <a:ea typeface="나눔고딕" pitchFamily="2" charset="-127"/>
              </a:rPr>
              <a:t>사진을 보고 대상을 자세히 관찰하는 힘이 생깁니다</a:t>
            </a:r>
            <a:r>
              <a:rPr lang="en-US" altLang="ko-KR" sz="1600" i="0" u="none" strike="noStrike" baseline="0" dirty="0">
                <a:solidFill>
                  <a:srgbClr val="369AD6"/>
                </a:solidFill>
                <a:latin typeface="나눔고딕" pitchFamily="2" charset="-127"/>
                <a:ea typeface="나눔고딕" pitchFamily="2" charset="-127"/>
              </a:rPr>
              <a:t>. </a:t>
            </a: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C574881C-852B-4338-A0E2-752EC124EEF7}"/>
              </a:ext>
            </a:extLst>
          </p:cNvPr>
          <p:cNvSpPr/>
          <p:nvPr/>
        </p:nvSpPr>
        <p:spPr>
          <a:xfrm>
            <a:off x="2474841" y="5226118"/>
            <a:ext cx="487235" cy="487235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Cafe24 Ssurround OTF Bold" panose="020F0800000000000000" pitchFamily="34" charset="-127"/>
                <a:ea typeface="Cafe24 Ssurround OTF Bold" panose="020F0800000000000000" pitchFamily="34" charset="-127"/>
              </a:rPr>
              <a:t>예</a:t>
            </a:r>
          </a:p>
        </p:txBody>
      </p:sp>
    </p:spTree>
    <p:extLst>
      <p:ext uri="{BB962C8B-B14F-4D97-AF65-F5344CB8AC3E}">
        <p14:creationId xmlns:p14="http://schemas.microsoft.com/office/powerpoint/2010/main" val="1233643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EB4E9C2-5D52-EC5D-4A11-B77132F7E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46" y="1069208"/>
            <a:ext cx="1884520" cy="519204"/>
          </a:xfrm>
          <a:prstGeom prst="rect">
            <a:avLst/>
          </a:prstGeom>
        </p:spPr>
      </p:pic>
      <p:sp>
        <p:nvSpPr>
          <p:cNvPr id="5" name="텍스트 개체 틀 7">
            <a:extLst>
              <a:ext uri="{FF2B5EF4-FFF2-40B4-BE49-F238E27FC236}">
                <a16:creationId xmlns:a16="http://schemas.microsoft.com/office/drawing/2014/main" id="{0A97CFED-780C-D849-784A-DB8641FA459C}"/>
              </a:ext>
            </a:extLst>
          </p:cNvPr>
          <p:cNvSpPr txBox="1">
            <a:spLocks/>
          </p:cNvSpPr>
          <p:nvPr/>
        </p:nvSpPr>
        <p:spPr>
          <a:xfrm>
            <a:off x="2374743" y="1186323"/>
            <a:ext cx="7302657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생각하는 힘을 기르는 방법을 익혀 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 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7DC1D05-892F-A926-DD0B-C7DAAA06503E}"/>
              </a:ext>
            </a:extLst>
          </p:cNvPr>
          <p:cNvGrpSpPr/>
          <p:nvPr/>
        </p:nvGrpSpPr>
        <p:grpSpPr>
          <a:xfrm>
            <a:off x="9677400" y="983090"/>
            <a:ext cx="2019300" cy="937150"/>
            <a:chOff x="9677400" y="983090"/>
            <a:chExt cx="2019300" cy="937150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4ED8EA04-BE7E-8380-4F03-1131EB760F25}"/>
                </a:ext>
              </a:extLst>
            </p:cNvPr>
            <p:cNvSpPr/>
            <p:nvPr/>
          </p:nvSpPr>
          <p:spPr>
            <a:xfrm>
              <a:off x="9677400" y="1139833"/>
              <a:ext cx="2019300" cy="780407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rgbClr val="369A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C94AC4E3-D714-1D08-EC68-5B7B2B287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97395" y="983090"/>
              <a:ext cx="979310" cy="35412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20A7A87-5AA7-9A79-B56B-5892CE71CDE9}"/>
                </a:ext>
              </a:extLst>
            </p:cNvPr>
            <p:cNvSpPr txBox="1"/>
            <p:nvPr/>
          </p:nvSpPr>
          <p:spPr>
            <a:xfrm>
              <a:off x="9735941" y="1391537"/>
              <a:ext cx="19022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latin typeface="나눔고딕" pitchFamily="2" charset="-127"/>
                  <a:ea typeface="나눔고딕" pitchFamily="2" charset="-127"/>
                </a:rPr>
                <a:t>새롭게 생각해요</a:t>
              </a:r>
              <a:r>
                <a:rPr lang="en-US" altLang="ko-KR" sz="1200" dirty="0">
                  <a:latin typeface="Sitka Heading" pitchFamily="2" charset="0"/>
                  <a:ea typeface="나눔고딕 ExtraBold" pitchFamily="2" charset="-127"/>
                </a:rPr>
                <a:t>.</a:t>
              </a:r>
              <a:endParaRPr lang="ko-KR" altLang="en-US" sz="1200" dirty="0">
                <a:latin typeface="Sitka Heading" pitchFamily="2" charset="0"/>
                <a:ea typeface="나눔고딕 ExtraBold" pitchFamily="2" charset="-127"/>
              </a:endParaRPr>
            </a:p>
          </p:txBody>
        </p:sp>
      </p:grpSp>
      <p:pic>
        <p:nvPicPr>
          <p:cNvPr id="25" name="그림 24">
            <a:extLst>
              <a:ext uri="{FF2B5EF4-FFF2-40B4-BE49-F238E27FC236}">
                <a16:creationId xmlns:a16="http://schemas.microsoft.com/office/drawing/2014/main" id="{1A699C71-BB97-4869-B0DB-8CB7C9A479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1639"/>
          <a:stretch/>
        </p:blipFill>
        <p:spPr>
          <a:xfrm>
            <a:off x="584333" y="1705578"/>
            <a:ext cx="6313124" cy="429324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537D7FCE-3221-43C8-A305-63D4690487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298" b="39883"/>
          <a:stretch/>
        </p:blipFill>
        <p:spPr>
          <a:xfrm>
            <a:off x="1115174" y="2193409"/>
            <a:ext cx="7302657" cy="295901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4E4E6E0-5617-4DD8-A6A0-DD52B4878C3C}"/>
              </a:ext>
            </a:extLst>
          </p:cNvPr>
          <p:cNvSpPr txBox="1"/>
          <p:nvPr/>
        </p:nvSpPr>
        <p:spPr>
          <a:xfrm>
            <a:off x="9018742" y="2264900"/>
            <a:ext cx="21579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>
                <a:solidFill>
                  <a:srgbClr val="C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*</a:t>
            </a:r>
            <a:r>
              <a:rPr lang="ko-KR" altLang="en-US" sz="1100" b="1" dirty="0">
                <a:solidFill>
                  <a:srgbClr val="C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부록 </a:t>
            </a:r>
            <a:r>
              <a:rPr lang="en-US" altLang="ko-KR" sz="1100" b="1" dirty="0">
                <a:solidFill>
                  <a:srgbClr val="C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&lt;</a:t>
            </a:r>
            <a:r>
              <a:rPr lang="ko-KR" altLang="en-US" sz="1100" b="1" dirty="0">
                <a:solidFill>
                  <a:srgbClr val="C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활동 자료</a:t>
            </a:r>
            <a:r>
              <a:rPr lang="en-US" altLang="ko-KR" sz="1100" b="1" dirty="0">
                <a:solidFill>
                  <a:srgbClr val="C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&gt; 2</a:t>
            </a:r>
            <a:r>
              <a:rPr lang="ko-KR" altLang="en-US" sz="1100" b="1" dirty="0">
                <a:solidFill>
                  <a:srgbClr val="C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번 사용하기</a:t>
            </a: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FAA9E530-2AD0-4EC4-8590-4795FB8313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7831" y="2717538"/>
            <a:ext cx="2976914" cy="3113322"/>
          </a:xfrm>
          <a:prstGeom prst="roundRect">
            <a:avLst>
              <a:gd name="adj" fmla="val 11099"/>
            </a:avLst>
          </a:prstGeom>
          <a:ln>
            <a:solidFill>
              <a:srgbClr val="B94C58"/>
            </a:solidFill>
          </a:ln>
          <a:effectLst/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13D6BC84-8B8D-4485-8061-50FC1319CD2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938" r="48095"/>
          <a:stretch/>
        </p:blipFill>
        <p:spPr>
          <a:xfrm>
            <a:off x="1546860" y="4440030"/>
            <a:ext cx="754380" cy="1714541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1FAEF40F-248D-4D1A-861B-A59963AC5C1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3" r="66608" b="36304"/>
          <a:stretch/>
        </p:blipFill>
        <p:spPr>
          <a:xfrm rot="20747404">
            <a:off x="332499" y="4052635"/>
            <a:ext cx="1379220" cy="109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534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1BE8ABF-E38F-4BF3-AF72-340623A62CE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8739" y="1982372"/>
            <a:ext cx="10369726" cy="2168167"/>
          </a:xfrm>
          <a:prstGeom prst="rect">
            <a:avLst/>
          </a:prstGeom>
        </p:spPr>
      </p:pic>
      <p:sp>
        <p:nvSpPr>
          <p:cNvPr id="7" name="텍스트 개체 틀 7">
            <a:extLst>
              <a:ext uri="{FF2B5EF4-FFF2-40B4-BE49-F238E27FC236}">
                <a16:creationId xmlns:a16="http://schemas.microsoft.com/office/drawing/2014/main" id="{FDE54286-57EC-E7E4-D9EA-CE7EEFBEDC44}"/>
              </a:ext>
            </a:extLst>
          </p:cNvPr>
          <p:cNvSpPr txBox="1">
            <a:spLocks/>
          </p:cNvSpPr>
          <p:nvPr/>
        </p:nvSpPr>
        <p:spPr>
          <a:xfrm>
            <a:off x="1612743" y="1220151"/>
            <a:ext cx="8704737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탐구 과정을 되돌아 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 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5F04E8A-7EA6-C9E6-5C89-56E5AA80D2D4}"/>
              </a:ext>
            </a:extLst>
          </p:cNvPr>
          <p:cNvGrpSpPr/>
          <p:nvPr/>
        </p:nvGrpSpPr>
        <p:grpSpPr>
          <a:xfrm>
            <a:off x="554058" y="982980"/>
            <a:ext cx="6713241" cy="982980"/>
            <a:chOff x="554058" y="982980"/>
            <a:chExt cx="6713241" cy="982980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65B5DD91-E34F-32CC-AC30-BA6DF5FA5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54058" y="982980"/>
              <a:ext cx="1127781" cy="982980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196B685A-7DD8-C6CD-BFD7-36A39E9BC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43886" y="1646139"/>
              <a:ext cx="168734" cy="17031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50E309D-EDEF-CBD3-D365-B83E8AD72F03}"/>
                </a:ext>
              </a:extLst>
            </p:cNvPr>
            <p:cNvSpPr txBox="1"/>
            <p:nvPr/>
          </p:nvSpPr>
          <p:spPr>
            <a:xfrm>
              <a:off x="1887579" y="1561783"/>
              <a:ext cx="5379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>
                  <a:latin typeface="나눔고딕" pitchFamily="2" charset="-127"/>
                  <a:ea typeface="나눔고딕" pitchFamily="2" charset="-127"/>
                </a:rPr>
                <a:t>이번 탐구를 통해 생각이 어떻게 자랐는지 이야기해 봅시다</a:t>
              </a:r>
              <a:r>
                <a:rPr lang="en-US" altLang="ko-KR" sz="1400" dirty="0">
                  <a:latin typeface="나눔고딕" pitchFamily="2" charset="-127"/>
                  <a:ea typeface="나눔고딕" pitchFamily="2" charset="-127"/>
                </a:rPr>
                <a:t>.</a:t>
              </a:r>
              <a:endParaRPr lang="ko-KR" altLang="en-US" sz="1400" dirty="0">
                <a:latin typeface="나눔고딕" pitchFamily="2" charset="-127"/>
                <a:ea typeface="나눔고딕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2D5A2648-9CF8-86FC-0372-12E0316B2C47}"/>
                </a:ext>
              </a:extLst>
            </p:cNvPr>
            <p:cNvCxnSpPr>
              <a:cxnSpLocks/>
            </p:cNvCxnSpPr>
            <p:nvPr/>
          </p:nvCxnSpPr>
          <p:spPr>
            <a:xfrm>
              <a:off x="1681839" y="1578195"/>
              <a:ext cx="3628349" cy="0"/>
            </a:xfrm>
            <a:prstGeom prst="line">
              <a:avLst/>
            </a:prstGeom>
            <a:ln w="28575" cap="rnd">
              <a:solidFill>
                <a:srgbClr val="4CC6E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65DA6469-B92D-6E94-29D2-12F3A645448D}"/>
              </a:ext>
            </a:extLst>
          </p:cNvPr>
          <p:cNvSpPr txBox="1"/>
          <p:nvPr/>
        </p:nvSpPr>
        <p:spPr>
          <a:xfrm>
            <a:off x="1248649" y="2789659"/>
            <a:ext cx="4428251" cy="1161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50" b="1" dirty="0">
                <a:solidFill>
                  <a:srgbClr val="0070C0"/>
                </a:solidFill>
                <a:latin typeface="+mn-ea"/>
              </a:rPr>
              <a:t>• </a:t>
            </a:r>
            <a:r>
              <a:rPr lang="ko-KR" altLang="en-US" sz="1050" dirty="0">
                <a:solidFill>
                  <a:srgbClr val="0070C0"/>
                </a:solidFill>
              </a:rPr>
              <a:t>생각에 이유를 붙여 논리적으로 말한 나를 칭찬합니다</a:t>
            </a:r>
            <a:r>
              <a:rPr lang="en-US" altLang="ko-KR" sz="1050" dirty="0">
                <a:solidFill>
                  <a:srgbClr val="0070C0"/>
                </a:solidFill>
              </a:rPr>
              <a:t>. </a:t>
            </a:r>
          </a:p>
          <a:p>
            <a:endParaRPr lang="en-US" altLang="ko-KR" sz="1050" dirty="0">
              <a:solidFill>
                <a:srgbClr val="0070C0"/>
              </a:solidFill>
            </a:endParaRPr>
          </a:p>
          <a:p>
            <a:r>
              <a:rPr lang="en-US" altLang="ko-KR" sz="1050" b="1" dirty="0">
                <a:solidFill>
                  <a:srgbClr val="0070C0"/>
                </a:solidFill>
                <a:latin typeface="+mn-ea"/>
              </a:rPr>
              <a:t>• </a:t>
            </a:r>
            <a:r>
              <a:rPr lang="ko-KR" altLang="en-US" sz="1050" dirty="0">
                <a:solidFill>
                  <a:srgbClr val="0070C0"/>
                </a:solidFill>
              </a:rPr>
              <a:t>친구의 의견을 들으며 생각을 넓히려고 노력했습니다</a:t>
            </a:r>
            <a:r>
              <a:rPr lang="en-US" altLang="ko-KR" sz="1050" dirty="0">
                <a:solidFill>
                  <a:srgbClr val="0070C0"/>
                </a:solidFill>
              </a:rPr>
              <a:t>. </a:t>
            </a:r>
          </a:p>
          <a:p>
            <a:endParaRPr lang="en-US" altLang="ko-KR" sz="1050" dirty="0">
              <a:solidFill>
                <a:srgbClr val="0070C0"/>
              </a:solidFill>
            </a:endParaRPr>
          </a:p>
          <a:p>
            <a:r>
              <a:rPr lang="en-US" altLang="ko-KR" sz="1050" b="1" dirty="0">
                <a:solidFill>
                  <a:srgbClr val="0070C0"/>
                </a:solidFill>
                <a:latin typeface="+mn-ea"/>
              </a:rPr>
              <a:t>• </a:t>
            </a:r>
            <a:r>
              <a:rPr lang="ko-KR" altLang="en-US" sz="1050" dirty="0">
                <a:solidFill>
                  <a:srgbClr val="0070C0"/>
                </a:solidFill>
              </a:rPr>
              <a:t>활동에 적극적으로 참여하며 끝까지 집중했습니다</a:t>
            </a:r>
            <a:r>
              <a:rPr lang="en-US" altLang="ko-KR" sz="1050" dirty="0">
                <a:solidFill>
                  <a:srgbClr val="0070C0"/>
                </a:solidFill>
              </a:rPr>
              <a:t>. </a:t>
            </a:r>
            <a:endParaRPr lang="ko-KR" altLang="en-US" sz="1100" dirty="0">
              <a:solidFill>
                <a:srgbClr val="0070C0"/>
              </a:solidFill>
            </a:endParaRPr>
          </a:p>
          <a:p>
            <a:pPr marL="177800" indent="-177800" algn="l">
              <a:lnSpc>
                <a:spcPct val="200000"/>
              </a:lnSpc>
              <a:tabLst>
                <a:tab pos="177800" algn="l"/>
                <a:tab pos="3590925" algn="l"/>
              </a:tabLst>
            </a:pPr>
            <a:endParaRPr lang="ko-KR" altLang="en-US" sz="1050" dirty="0">
              <a:solidFill>
                <a:srgbClr val="0070C0"/>
              </a:solidFill>
              <a:latin typeface="나눔고딕" pitchFamily="2" charset="-127"/>
              <a:ea typeface="나눔고딕" pitchFamily="2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E9D556C-8B21-BE31-6802-A6E0E4DEFB8F}"/>
              </a:ext>
            </a:extLst>
          </p:cNvPr>
          <p:cNvSpPr txBox="1"/>
          <p:nvPr/>
        </p:nvSpPr>
        <p:spPr>
          <a:xfrm>
            <a:off x="6453763" y="2789659"/>
            <a:ext cx="4956858" cy="1212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100" b="1" dirty="0">
                <a:solidFill>
                  <a:srgbClr val="369AD6"/>
                </a:solidFill>
                <a:latin typeface="+mn-ea"/>
              </a:rPr>
              <a:t>• </a:t>
            </a:r>
            <a:r>
              <a:rPr lang="ko-KR" altLang="en-US" sz="1100" dirty="0">
                <a:solidFill>
                  <a:srgbClr val="369AD6"/>
                </a:solidFill>
                <a:latin typeface=""/>
              </a:rPr>
              <a:t>궁금한 점을 더 다양하게 만들어 보려는 노력이 필요할 것 같습니다</a:t>
            </a:r>
            <a:r>
              <a:rPr lang="en-US" altLang="ko-KR" sz="1100" dirty="0">
                <a:solidFill>
                  <a:srgbClr val="369AD6"/>
                </a:solidFill>
                <a:latin typeface=""/>
              </a:rPr>
              <a:t>.</a:t>
            </a:r>
          </a:p>
          <a:p>
            <a:endParaRPr lang="en-US" altLang="ko-KR" sz="1100" dirty="0">
              <a:solidFill>
                <a:srgbClr val="369AD6"/>
              </a:solidFill>
              <a:latin typeface=""/>
            </a:endParaRPr>
          </a:p>
          <a:p>
            <a:r>
              <a:rPr lang="en-US" altLang="ko-KR" sz="1100" b="1" dirty="0">
                <a:solidFill>
                  <a:srgbClr val="369AD6"/>
                </a:solidFill>
                <a:latin typeface="+mn-ea"/>
              </a:rPr>
              <a:t>• </a:t>
            </a:r>
            <a:r>
              <a:rPr lang="ko-KR" altLang="en-US" sz="1100" dirty="0">
                <a:solidFill>
                  <a:srgbClr val="369AD6"/>
                </a:solidFill>
                <a:latin typeface=""/>
              </a:rPr>
              <a:t>친구의 의견에 자신의 생각을 덧붙여 발전시키는 연습이 필요합니다</a:t>
            </a:r>
            <a:r>
              <a:rPr lang="en-US" altLang="ko-KR" sz="1100" dirty="0">
                <a:solidFill>
                  <a:srgbClr val="369AD6"/>
                </a:solidFill>
                <a:latin typeface=""/>
              </a:rPr>
              <a:t>.</a:t>
            </a:r>
          </a:p>
          <a:p>
            <a:endParaRPr lang="en-US" altLang="ko-KR" sz="1100" dirty="0">
              <a:solidFill>
                <a:srgbClr val="369AD6"/>
              </a:solidFill>
              <a:latin typeface=""/>
            </a:endParaRPr>
          </a:p>
          <a:p>
            <a:r>
              <a:rPr lang="en-US" altLang="ko-KR" sz="1100" b="1" dirty="0">
                <a:solidFill>
                  <a:srgbClr val="369AD6"/>
                </a:solidFill>
                <a:latin typeface="+mn-ea"/>
              </a:rPr>
              <a:t>• </a:t>
            </a:r>
            <a:r>
              <a:rPr lang="ko-KR" altLang="en-US" sz="1100" dirty="0">
                <a:solidFill>
                  <a:srgbClr val="369AD6"/>
                </a:solidFill>
                <a:latin typeface=""/>
              </a:rPr>
              <a:t>관찰한 내용을 글로 더 자세히 정리하는 연습이 필요합니다</a:t>
            </a:r>
            <a:r>
              <a:rPr lang="en-US" altLang="ko-KR" sz="1100" dirty="0">
                <a:solidFill>
                  <a:srgbClr val="369AD6"/>
                </a:solidFill>
                <a:latin typeface=""/>
              </a:rPr>
              <a:t>. </a:t>
            </a:r>
            <a:endParaRPr lang="ko-KR" altLang="en-US" sz="1100" dirty="0">
              <a:solidFill>
                <a:srgbClr val="369AD6"/>
              </a:solidFill>
            </a:endParaRPr>
          </a:p>
          <a:p>
            <a:pPr marL="182563" indent="-182563" algn="l">
              <a:lnSpc>
                <a:spcPct val="200000"/>
              </a:lnSpc>
            </a:pPr>
            <a:endParaRPr lang="ko-KR" altLang="en-US" sz="1100" dirty="0">
              <a:solidFill>
                <a:srgbClr val="369AD6"/>
              </a:solidFill>
              <a:latin typeface="나눔고딕" pitchFamily="2" charset="-127"/>
              <a:ea typeface="나눔고딕" pitchFamily="2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5519FCE6-30BF-D272-6C6E-6FE7DB3D8CFE}"/>
              </a:ext>
            </a:extLst>
          </p:cNvPr>
          <p:cNvSpPr/>
          <p:nvPr/>
        </p:nvSpPr>
        <p:spPr>
          <a:xfrm>
            <a:off x="876583" y="2035475"/>
            <a:ext cx="487235" cy="487235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Cafe24 Ssurround OTF Bold" panose="020F0800000000000000" pitchFamily="34" charset="-127"/>
                <a:ea typeface="Cafe24 Ssurround OTF Bold" panose="020F0800000000000000" pitchFamily="34" charset="-127"/>
              </a:rPr>
              <a:t>예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01CA3C5E-3D3A-44EE-BB54-DF870EC05D2A}"/>
              </a:ext>
            </a:extLst>
          </p:cNvPr>
          <p:cNvSpPr/>
          <p:nvPr/>
        </p:nvSpPr>
        <p:spPr>
          <a:xfrm>
            <a:off x="6143602" y="2035475"/>
            <a:ext cx="487235" cy="487235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Cafe24 Ssurround OTF Bold" panose="020F0800000000000000" pitchFamily="34" charset="-127"/>
                <a:ea typeface="Cafe24 Ssurround OTF Bold" panose="020F0800000000000000" pitchFamily="34" charset="-127"/>
              </a:rPr>
              <a:t>예</a:t>
            </a:r>
          </a:p>
        </p:txBody>
      </p:sp>
    </p:spTree>
    <p:extLst>
      <p:ext uri="{BB962C8B-B14F-4D97-AF65-F5344CB8AC3E}">
        <p14:creationId xmlns:p14="http://schemas.microsoft.com/office/powerpoint/2010/main" val="350866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1067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1403</TotalTime>
  <Words>396</Words>
  <Application>Microsoft Office PowerPoint</Application>
  <PresentationFormat>와이드스크린</PresentationFormat>
  <Paragraphs>71</Paragraphs>
  <Slides>18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30" baseType="lpstr">
      <vt:lpstr>Arial</vt:lpstr>
      <vt:lpstr>Cafe24 Ssurround OTF Bold</vt:lpstr>
      <vt:lpstr>나눔고딕</vt:lpstr>
      <vt:lpstr>함초롬바탕</vt:lpstr>
      <vt:lpstr>나눔고딕 ExtraBold</vt:lpstr>
      <vt:lpstr>CookieRunOTF Black</vt:lpstr>
      <vt:lpstr>Sitka Heading</vt:lpstr>
      <vt:lpstr>메모먼트꾹꾹체</vt:lpstr>
      <vt:lpstr>배스킨라빈스 B</vt:lpstr>
      <vt:lpstr>맑은 고딕</vt:lpstr>
      <vt:lpstr>고령딸기체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현지 권</dc:creator>
  <cp:lastModifiedBy>현지 권</cp:lastModifiedBy>
  <cp:revision>13</cp:revision>
  <dcterms:created xsi:type="dcterms:W3CDTF">2026-09-07T07:26:01Z</dcterms:created>
  <dcterms:modified xsi:type="dcterms:W3CDTF">2026-09-18T06:03:42Z</dcterms:modified>
</cp:coreProperties>
</file>