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4" r:id="rId3"/>
    <p:sldId id="262" r:id="rId4"/>
    <p:sldId id="261" r:id="rId5"/>
    <p:sldId id="264" r:id="rId6"/>
    <p:sldId id="279" r:id="rId7"/>
    <p:sldId id="285" r:id="rId8"/>
    <p:sldId id="274" r:id="rId9"/>
    <p:sldId id="275" r:id="rId10"/>
    <p:sldId id="283" r:id="rId11"/>
    <p:sldId id="281" r:id="rId12"/>
    <p:sldId id="282" r:id="rId13"/>
    <p:sldId id="286" r:id="rId14"/>
    <p:sldId id="287" r:id="rId15"/>
    <p:sldId id="278" r:id="rId16"/>
    <p:sldId id="277" r:id="rId17"/>
  </p:sldIdLst>
  <p:sldSz cx="12192000" cy="6858000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20BF45E5-D426-44E2-964F-13226ADBDEC2}">
          <p14:sldIdLst>
            <p14:sldId id="256"/>
            <p14:sldId id="284"/>
          </p14:sldIdLst>
        </p14:section>
        <p14:section name="제목 없는 구역" id="{6F51C0C6-6AF0-4B67-989F-85F939E38A36}">
          <p14:sldIdLst>
            <p14:sldId id="262"/>
            <p14:sldId id="261"/>
            <p14:sldId id="264"/>
            <p14:sldId id="279"/>
            <p14:sldId id="285"/>
            <p14:sldId id="274"/>
            <p14:sldId id="275"/>
            <p14:sldId id="283"/>
            <p14:sldId id="281"/>
            <p14:sldId id="282"/>
            <p14:sldId id="286"/>
            <p14:sldId id="287"/>
            <p14:sldId id="278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857D"/>
    <a:srgbClr val="36B470"/>
    <a:srgbClr val="BD92DE"/>
    <a:srgbClr val="6686B4"/>
    <a:srgbClr val="7CB4AD"/>
    <a:srgbClr val="E5EBF7"/>
    <a:srgbClr val="FFFFFF"/>
    <a:srgbClr val="BBDFD9"/>
    <a:srgbClr val="72BEB2"/>
    <a:srgbClr val="F0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6" d="100"/>
          <a:sy n="106" d="100"/>
        </p:scale>
        <p:origin x="52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BDD226-9111-4B84-9D5E-3322C33C5E55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549B8-DAB9-4748-B321-C0CC868590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9269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microsoft.com/office/2007/relationships/hdphoto" Target="../media/hdphoto5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5.wdp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4.wdp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0.wdp"/><Relationship Id="rId5" Type="http://schemas.openxmlformats.org/officeDocument/2006/relationships/image" Target="../media/image19.png"/><Relationship Id="rId4" Type="http://schemas.microsoft.com/office/2007/relationships/hdphoto" Target="../media/hdphoto9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071741E1-3F33-F462-5624-3F754A5CB914}"/>
              </a:ext>
            </a:extLst>
          </p:cNvPr>
          <p:cNvGrpSpPr/>
          <p:nvPr userDrawn="1"/>
        </p:nvGrpSpPr>
        <p:grpSpPr>
          <a:xfrm>
            <a:off x="2044992" y="1394967"/>
            <a:ext cx="8102009" cy="4507544"/>
            <a:chOff x="670286" y="468804"/>
            <a:chExt cx="16947429" cy="9156947"/>
          </a:xfrm>
        </p:grpSpPr>
        <p:grpSp>
          <p:nvGrpSpPr>
            <p:cNvPr id="12" name="Group 2">
              <a:extLst>
                <a:ext uri="{FF2B5EF4-FFF2-40B4-BE49-F238E27FC236}">
                  <a16:creationId xmlns:a16="http://schemas.microsoft.com/office/drawing/2014/main" id="{EF0AE438-C44F-BDA1-6292-4A6EBB4E3F4D}"/>
                </a:ext>
              </a:extLst>
            </p:cNvPr>
            <p:cNvGrpSpPr/>
            <p:nvPr/>
          </p:nvGrpSpPr>
          <p:grpSpPr>
            <a:xfrm>
              <a:off x="670286" y="670775"/>
              <a:ext cx="16947429" cy="8954976"/>
              <a:chOff x="0" y="0"/>
              <a:chExt cx="4463520" cy="2358512"/>
            </a:xfrm>
          </p:grpSpPr>
          <p:sp>
            <p:nvSpPr>
              <p:cNvPr id="39" name="Freeform 3">
                <a:extLst>
                  <a:ext uri="{FF2B5EF4-FFF2-40B4-BE49-F238E27FC236}">
                    <a16:creationId xmlns:a16="http://schemas.microsoft.com/office/drawing/2014/main" id="{4D22575D-42E2-611C-3A4E-52F5C5564E97}"/>
                  </a:ext>
                </a:extLst>
              </p:cNvPr>
              <p:cNvSpPr/>
              <p:nvPr/>
            </p:nvSpPr>
            <p:spPr>
              <a:xfrm>
                <a:off x="0" y="0"/>
                <a:ext cx="4463521" cy="2358512"/>
              </a:xfrm>
              <a:custGeom>
                <a:avLst/>
                <a:gdLst/>
                <a:ahLst/>
                <a:cxnLst/>
                <a:rect l="l" t="t" r="r" b="b"/>
                <a:pathLst>
                  <a:path w="4463521" h="2358512">
                    <a:moveTo>
                      <a:pt x="22841" y="0"/>
                    </a:moveTo>
                    <a:lnTo>
                      <a:pt x="4440680" y="0"/>
                    </a:lnTo>
                    <a:cubicBezTo>
                      <a:pt x="4446737" y="0"/>
                      <a:pt x="4452547" y="2406"/>
                      <a:pt x="4456831" y="6690"/>
                    </a:cubicBezTo>
                    <a:cubicBezTo>
                      <a:pt x="4461114" y="10973"/>
                      <a:pt x="4463521" y="16783"/>
                      <a:pt x="4463521" y="22841"/>
                    </a:cubicBezTo>
                    <a:lnTo>
                      <a:pt x="4463521" y="2335671"/>
                    </a:lnTo>
                    <a:cubicBezTo>
                      <a:pt x="4463521" y="2341729"/>
                      <a:pt x="4461114" y="2347538"/>
                      <a:pt x="4456831" y="2351822"/>
                    </a:cubicBezTo>
                    <a:cubicBezTo>
                      <a:pt x="4452547" y="2356106"/>
                      <a:pt x="4446737" y="2358512"/>
                      <a:pt x="4440680" y="2358512"/>
                    </a:cubicBezTo>
                    <a:lnTo>
                      <a:pt x="22841" y="2358512"/>
                    </a:lnTo>
                    <a:cubicBezTo>
                      <a:pt x="16783" y="2358512"/>
                      <a:pt x="10973" y="2356106"/>
                      <a:pt x="6690" y="2351822"/>
                    </a:cubicBezTo>
                    <a:cubicBezTo>
                      <a:pt x="2406" y="2347538"/>
                      <a:pt x="0" y="2341729"/>
                      <a:pt x="0" y="2335671"/>
                    </a:cubicBezTo>
                    <a:lnTo>
                      <a:pt x="0" y="22841"/>
                    </a:lnTo>
                    <a:cubicBezTo>
                      <a:pt x="0" y="16783"/>
                      <a:pt x="2406" y="10973"/>
                      <a:pt x="6690" y="6690"/>
                    </a:cubicBezTo>
                    <a:cubicBezTo>
                      <a:pt x="10973" y="2406"/>
                      <a:pt x="16783" y="0"/>
                      <a:pt x="22841" y="0"/>
                    </a:cubicBezTo>
                    <a:close/>
                  </a:path>
                </a:pathLst>
              </a:custGeom>
              <a:solidFill>
                <a:srgbClr val="FFFEF8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40" name="TextBox 4">
                <a:extLst>
                  <a:ext uri="{FF2B5EF4-FFF2-40B4-BE49-F238E27FC236}">
                    <a16:creationId xmlns:a16="http://schemas.microsoft.com/office/drawing/2014/main" id="{ED416A8A-8D9C-4AA7-29B7-CC1790D9DACA}"/>
                  </a:ext>
                </a:extLst>
              </p:cNvPr>
              <p:cNvSpPr txBox="1"/>
              <p:nvPr/>
            </p:nvSpPr>
            <p:spPr>
              <a:xfrm>
                <a:off x="0" y="0"/>
                <a:ext cx="4463520" cy="23585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79"/>
                  </a:lnSpc>
                </a:pPr>
                <a:endParaRPr/>
              </a:p>
            </p:txBody>
          </p:sp>
        </p:grpSp>
        <p:grpSp>
          <p:nvGrpSpPr>
            <p:cNvPr id="14" name="Group 5">
              <a:extLst>
                <a:ext uri="{FF2B5EF4-FFF2-40B4-BE49-F238E27FC236}">
                  <a16:creationId xmlns:a16="http://schemas.microsoft.com/office/drawing/2014/main" id="{8293DE01-BA5E-C3C9-FBD0-009EAF339593}"/>
                </a:ext>
              </a:extLst>
            </p:cNvPr>
            <p:cNvGrpSpPr/>
            <p:nvPr/>
          </p:nvGrpSpPr>
          <p:grpSpPr>
            <a:xfrm>
              <a:off x="1257949" y="836178"/>
              <a:ext cx="432426" cy="432426"/>
              <a:chOff x="0" y="0"/>
              <a:chExt cx="812800" cy="812800"/>
            </a:xfrm>
          </p:grpSpPr>
          <p:sp>
            <p:nvSpPr>
              <p:cNvPr id="37" name="Freeform 6">
                <a:extLst>
                  <a:ext uri="{FF2B5EF4-FFF2-40B4-BE49-F238E27FC236}">
                    <a16:creationId xmlns:a16="http://schemas.microsoft.com/office/drawing/2014/main" id="{D8A9A3C0-D5B9-8A7D-47C1-39CAC11F063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F0DB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38" name="TextBox 7">
                <a:extLst>
                  <a:ext uri="{FF2B5EF4-FFF2-40B4-BE49-F238E27FC236}">
                    <a16:creationId xmlns:a16="http://schemas.microsoft.com/office/drawing/2014/main" id="{3337CF2A-D1AF-A435-F559-8E31F4306605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1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5" name="Group 8">
              <a:extLst>
                <a:ext uri="{FF2B5EF4-FFF2-40B4-BE49-F238E27FC236}">
                  <a16:creationId xmlns:a16="http://schemas.microsoft.com/office/drawing/2014/main" id="{3DF09E37-52B9-49A0-FB27-91BEB2248634}"/>
                </a:ext>
              </a:extLst>
            </p:cNvPr>
            <p:cNvGrpSpPr/>
            <p:nvPr/>
          </p:nvGrpSpPr>
          <p:grpSpPr>
            <a:xfrm>
              <a:off x="1397301" y="468804"/>
              <a:ext cx="153721" cy="654657"/>
              <a:chOff x="0" y="0"/>
              <a:chExt cx="40486" cy="172420"/>
            </a:xfrm>
          </p:grpSpPr>
          <p:sp>
            <p:nvSpPr>
              <p:cNvPr id="35" name="Freeform 9">
                <a:extLst>
                  <a:ext uri="{FF2B5EF4-FFF2-40B4-BE49-F238E27FC236}">
                    <a16:creationId xmlns:a16="http://schemas.microsoft.com/office/drawing/2014/main" id="{C5CFC1C7-87E5-15A0-68D9-8CD50D90ECA7}"/>
                  </a:ext>
                </a:extLst>
              </p:cNvPr>
              <p:cNvSpPr/>
              <p:nvPr/>
            </p:nvSpPr>
            <p:spPr>
              <a:xfrm>
                <a:off x="0" y="0"/>
                <a:ext cx="40486" cy="172420"/>
              </a:xfrm>
              <a:custGeom>
                <a:avLst/>
                <a:gdLst/>
                <a:ahLst/>
                <a:cxnLst/>
                <a:rect l="l" t="t" r="r" b="b"/>
                <a:pathLst>
                  <a:path w="40486" h="172420">
                    <a:moveTo>
                      <a:pt x="20243" y="0"/>
                    </a:moveTo>
                    <a:lnTo>
                      <a:pt x="20243" y="0"/>
                    </a:lnTo>
                    <a:cubicBezTo>
                      <a:pt x="25612" y="0"/>
                      <a:pt x="30761" y="2133"/>
                      <a:pt x="34557" y="5929"/>
                    </a:cubicBezTo>
                    <a:cubicBezTo>
                      <a:pt x="38354" y="9725"/>
                      <a:pt x="40486" y="14874"/>
                      <a:pt x="40486" y="20243"/>
                    </a:cubicBezTo>
                    <a:lnTo>
                      <a:pt x="40486" y="152177"/>
                    </a:lnTo>
                    <a:cubicBezTo>
                      <a:pt x="40486" y="157546"/>
                      <a:pt x="38354" y="162695"/>
                      <a:pt x="34557" y="166491"/>
                    </a:cubicBezTo>
                    <a:cubicBezTo>
                      <a:pt x="30761" y="170287"/>
                      <a:pt x="25612" y="172420"/>
                      <a:pt x="20243" y="172420"/>
                    </a:cubicBezTo>
                    <a:lnTo>
                      <a:pt x="20243" y="172420"/>
                    </a:lnTo>
                    <a:cubicBezTo>
                      <a:pt x="14874" y="172420"/>
                      <a:pt x="9725" y="170287"/>
                      <a:pt x="5929" y="166491"/>
                    </a:cubicBezTo>
                    <a:cubicBezTo>
                      <a:pt x="2133" y="162695"/>
                      <a:pt x="0" y="157546"/>
                      <a:pt x="0" y="152177"/>
                    </a:cubicBezTo>
                    <a:lnTo>
                      <a:pt x="0" y="20243"/>
                    </a:lnTo>
                    <a:cubicBezTo>
                      <a:pt x="0" y="14874"/>
                      <a:pt x="2133" y="9725"/>
                      <a:pt x="5929" y="5929"/>
                    </a:cubicBezTo>
                    <a:cubicBezTo>
                      <a:pt x="9725" y="2133"/>
                      <a:pt x="14874" y="0"/>
                      <a:pt x="2024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36" name="TextBox 10">
                <a:extLst>
                  <a:ext uri="{FF2B5EF4-FFF2-40B4-BE49-F238E27FC236}">
                    <a16:creationId xmlns:a16="http://schemas.microsoft.com/office/drawing/2014/main" id="{BE45DD21-4F64-00F9-1870-9BC6380DAE1C}"/>
                  </a:ext>
                </a:extLst>
              </p:cNvPr>
              <p:cNvSpPr txBox="1"/>
              <p:nvPr/>
            </p:nvSpPr>
            <p:spPr>
              <a:xfrm>
                <a:off x="0" y="0"/>
                <a:ext cx="40486" cy="1724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79"/>
                  </a:lnSpc>
                </a:pPr>
                <a:endParaRPr/>
              </a:p>
            </p:txBody>
          </p:sp>
        </p:grpSp>
        <p:grpSp>
          <p:nvGrpSpPr>
            <p:cNvPr id="16" name="Group 11">
              <a:extLst>
                <a:ext uri="{FF2B5EF4-FFF2-40B4-BE49-F238E27FC236}">
                  <a16:creationId xmlns:a16="http://schemas.microsoft.com/office/drawing/2014/main" id="{684FCF06-E183-F112-2508-ACDD298049BD}"/>
                </a:ext>
              </a:extLst>
            </p:cNvPr>
            <p:cNvGrpSpPr/>
            <p:nvPr/>
          </p:nvGrpSpPr>
          <p:grpSpPr>
            <a:xfrm>
              <a:off x="15863221" y="836178"/>
              <a:ext cx="432426" cy="432426"/>
              <a:chOff x="0" y="0"/>
              <a:chExt cx="812800" cy="812800"/>
            </a:xfrm>
          </p:grpSpPr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9F6A9088-44DD-8197-DAAA-C69E2962D94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F0DB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34" name="TextBox 13">
                <a:extLst>
                  <a:ext uri="{FF2B5EF4-FFF2-40B4-BE49-F238E27FC236}">
                    <a16:creationId xmlns:a16="http://schemas.microsoft.com/office/drawing/2014/main" id="{F1A13A6F-100E-2602-0449-8A37D0B45FC8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1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7" name="Group 14">
              <a:extLst>
                <a:ext uri="{FF2B5EF4-FFF2-40B4-BE49-F238E27FC236}">
                  <a16:creationId xmlns:a16="http://schemas.microsoft.com/office/drawing/2014/main" id="{4B6A515A-C7A3-7B84-43F9-8058FF27588E}"/>
                </a:ext>
              </a:extLst>
            </p:cNvPr>
            <p:cNvGrpSpPr/>
            <p:nvPr/>
          </p:nvGrpSpPr>
          <p:grpSpPr>
            <a:xfrm>
              <a:off x="16002573" y="468804"/>
              <a:ext cx="153721" cy="654657"/>
              <a:chOff x="0" y="0"/>
              <a:chExt cx="40486" cy="172420"/>
            </a:xfrm>
          </p:grpSpPr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7C186BC6-1A9C-7F68-4E7E-4C76A480F51D}"/>
                  </a:ext>
                </a:extLst>
              </p:cNvPr>
              <p:cNvSpPr/>
              <p:nvPr/>
            </p:nvSpPr>
            <p:spPr>
              <a:xfrm>
                <a:off x="0" y="0"/>
                <a:ext cx="40486" cy="172420"/>
              </a:xfrm>
              <a:custGeom>
                <a:avLst/>
                <a:gdLst/>
                <a:ahLst/>
                <a:cxnLst/>
                <a:rect l="l" t="t" r="r" b="b"/>
                <a:pathLst>
                  <a:path w="40486" h="172420">
                    <a:moveTo>
                      <a:pt x="20243" y="0"/>
                    </a:moveTo>
                    <a:lnTo>
                      <a:pt x="20243" y="0"/>
                    </a:lnTo>
                    <a:cubicBezTo>
                      <a:pt x="25612" y="0"/>
                      <a:pt x="30761" y="2133"/>
                      <a:pt x="34557" y="5929"/>
                    </a:cubicBezTo>
                    <a:cubicBezTo>
                      <a:pt x="38354" y="9725"/>
                      <a:pt x="40486" y="14874"/>
                      <a:pt x="40486" y="20243"/>
                    </a:cubicBezTo>
                    <a:lnTo>
                      <a:pt x="40486" y="152177"/>
                    </a:lnTo>
                    <a:cubicBezTo>
                      <a:pt x="40486" y="157546"/>
                      <a:pt x="38354" y="162695"/>
                      <a:pt x="34557" y="166491"/>
                    </a:cubicBezTo>
                    <a:cubicBezTo>
                      <a:pt x="30761" y="170287"/>
                      <a:pt x="25612" y="172420"/>
                      <a:pt x="20243" y="172420"/>
                    </a:cubicBezTo>
                    <a:lnTo>
                      <a:pt x="20243" y="172420"/>
                    </a:lnTo>
                    <a:cubicBezTo>
                      <a:pt x="14874" y="172420"/>
                      <a:pt x="9725" y="170287"/>
                      <a:pt x="5929" y="166491"/>
                    </a:cubicBezTo>
                    <a:cubicBezTo>
                      <a:pt x="2133" y="162695"/>
                      <a:pt x="0" y="157546"/>
                      <a:pt x="0" y="152177"/>
                    </a:cubicBezTo>
                    <a:lnTo>
                      <a:pt x="0" y="20243"/>
                    </a:lnTo>
                    <a:cubicBezTo>
                      <a:pt x="0" y="14874"/>
                      <a:pt x="2133" y="9725"/>
                      <a:pt x="5929" y="5929"/>
                    </a:cubicBezTo>
                    <a:cubicBezTo>
                      <a:pt x="9725" y="2133"/>
                      <a:pt x="14874" y="0"/>
                      <a:pt x="2024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32" name="TextBox 16">
                <a:extLst>
                  <a:ext uri="{FF2B5EF4-FFF2-40B4-BE49-F238E27FC236}">
                    <a16:creationId xmlns:a16="http://schemas.microsoft.com/office/drawing/2014/main" id="{3B7F33D7-B084-1247-5F01-5A6F8C2EDFF0}"/>
                  </a:ext>
                </a:extLst>
              </p:cNvPr>
              <p:cNvSpPr txBox="1"/>
              <p:nvPr/>
            </p:nvSpPr>
            <p:spPr>
              <a:xfrm>
                <a:off x="0" y="0"/>
                <a:ext cx="40486" cy="1724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79"/>
                  </a:lnSpc>
                </a:pPr>
                <a:endParaRPr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7F4F00E-4A02-5143-6E06-D6E1AE30124B}"/>
                </a:ext>
              </a:extLst>
            </p:cNvPr>
            <p:cNvGrpSpPr/>
            <p:nvPr/>
          </p:nvGrpSpPr>
          <p:grpSpPr>
            <a:xfrm>
              <a:off x="1992353" y="836178"/>
              <a:ext cx="432426" cy="432426"/>
              <a:chOff x="0" y="0"/>
              <a:chExt cx="812800" cy="812800"/>
            </a:xfrm>
          </p:grpSpPr>
          <p:sp>
            <p:nvSpPr>
              <p:cNvPr id="29" name="Freeform 18">
                <a:extLst>
                  <a:ext uri="{FF2B5EF4-FFF2-40B4-BE49-F238E27FC236}">
                    <a16:creationId xmlns:a16="http://schemas.microsoft.com/office/drawing/2014/main" id="{713DD13E-8540-1CC9-3255-0C4ABF762EA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F0DB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30" name="TextBox 19">
                <a:extLst>
                  <a:ext uri="{FF2B5EF4-FFF2-40B4-BE49-F238E27FC236}">
                    <a16:creationId xmlns:a16="http://schemas.microsoft.com/office/drawing/2014/main" id="{6651E75A-C185-5447-5285-8AC699C3DECF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1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9" name="Group 20">
              <a:extLst>
                <a:ext uri="{FF2B5EF4-FFF2-40B4-BE49-F238E27FC236}">
                  <a16:creationId xmlns:a16="http://schemas.microsoft.com/office/drawing/2014/main" id="{0788B5EE-29CA-096D-BFCE-50C8393FA742}"/>
                </a:ext>
              </a:extLst>
            </p:cNvPr>
            <p:cNvGrpSpPr/>
            <p:nvPr/>
          </p:nvGrpSpPr>
          <p:grpSpPr>
            <a:xfrm>
              <a:off x="2131706" y="468804"/>
              <a:ext cx="153721" cy="654657"/>
              <a:chOff x="0" y="0"/>
              <a:chExt cx="40486" cy="172420"/>
            </a:xfrm>
          </p:grpSpPr>
          <p:sp>
            <p:nvSpPr>
              <p:cNvPr id="27" name="Freeform 21">
                <a:extLst>
                  <a:ext uri="{FF2B5EF4-FFF2-40B4-BE49-F238E27FC236}">
                    <a16:creationId xmlns:a16="http://schemas.microsoft.com/office/drawing/2014/main" id="{7277158E-397C-F4CA-5CC8-2D1DA13CC795}"/>
                  </a:ext>
                </a:extLst>
              </p:cNvPr>
              <p:cNvSpPr/>
              <p:nvPr/>
            </p:nvSpPr>
            <p:spPr>
              <a:xfrm>
                <a:off x="0" y="0"/>
                <a:ext cx="40486" cy="172420"/>
              </a:xfrm>
              <a:custGeom>
                <a:avLst/>
                <a:gdLst/>
                <a:ahLst/>
                <a:cxnLst/>
                <a:rect l="l" t="t" r="r" b="b"/>
                <a:pathLst>
                  <a:path w="40486" h="172420">
                    <a:moveTo>
                      <a:pt x="20243" y="0"/>
                    </a:moveTo>
                    <a:lnTo>
                      <a:pt x="20243" y="0"/>
                    </a:lnTo>
                    <a:cubicBezTo>
                      <a:pt x="25612" y="0"/>
                      <a:pt x="30761" y="2133"/>
                      <a:pt x="34557" y="5929"/>
                    </a:cubicBezTo>
                    <a:cubicBezTo>
                      <a:pt x="38354" y="9725"/>
                      <a:pt x="40486" y="14874"/>
                      <a:pt x="40486" y="20243"/>
                    </a:cubicBezTo>
                    <a:lnTo>
                      <a:pt x="40486" y="152177"/>
                    </a:lnTo>
                    <a:cubicBezTo>
                      <a:pt x="40486" y="157546"/>
                      <a:pt x="38354" y="162695"/>
                      <a:pt x="34557" y="166491"/>
                    </a:cubicBezTo>
                    <a:cubicBezTo>
                      <a:pt x="30761" y="170287"/>
                      <a:pt x="25612" y="172420"/>
                      <a:pt x="20243" y="172420"/>
                    </a:cubicBezTo>
                    <a:lnTo>
                      <a:pt x="20243" y="172420"/>
                    </a:lnTo>
                    <a:cubicBezTo>
                      <a:pt x="14874" y="172420"/>
                      <a:pt x="9725" y="170287"/>
                      <a:pt x="5929" y="166491"/>
                    </a:cubicBezTo>
                    <a:cubicBezTo>
                      <a:pt x="2133" y="162695"/>
                      <a:pt x="0" y="157546"/>
                      <a:pt x="0" y="152177"/>
                    </a:cubicBezTo>
                    <a:lnTo>
                      <a:pt x="0" y="20243"/>
                    </a:lnTo>
                    <a:cubicBezTo>
                      <a:pt x="0" y="14874"/>
                      <a:pt x="2133" y="9725"/>
                      <a:pt x="5929" y="5929"/>
                    </a:cubicBezTo>
                    <a:cubicBezTo>
                      <a:pt x="9725" y="2133"/>
                      <a:pt x="14874" y="0"/>
                      <a:pt x="2024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28" name="TextBox 22">
                <a:extLst>
                  <a:ext uri="{FF2B5EF4-FFF2-40B4-BE49-F238E27FC236}">
                    <a16:creationId xmlns:a16="http://schemas.microsoft.com/office/drawing/2014/main" id="{53B2D8CC-D3A0-BFE7-C763-AE07AABC944E}"/>
                  </a:ext>
                </a:extLst>
              </p:cNvPr>
              <p:cNvSpPr txBox="1"/>
              <p:nvPr/>
            </p:nvSpPr>
            <p:spPr>
              <a:xfrm>
                <a:off x="0" y="0"/>
                <a:ext cx="40486" cy="1724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79"/>
                  </a:lnSpc>
                </a:pPr>
                <a:endParaRPr/>
              </a:p>
            </p:txBody>
          </p:sp>
        </p:grpSp>
        <p:grpSp>
          <p:nvGrpSpPr>
            <p:cNvPr id="20" name="Group 23">
              <a:extLst>
                <a:ext uri="{FF2B5EF4-FFF2-40B4-BE49-F238E27FC236}">
                  <a16:creationId xmlns:a16="http://schemas.microsoft.com/office/drawing/2014/main" id="{C61D71D5-D8DC-2593-4A45-21017BF8C005}"/>
                </a:ext>
              </a:extLst>
            </p:cNvPr>
            <p:cNvGrpSpPr/>
            <p:nvPr/>
          </p:nvGrpSpPr>
          <p:grpSpPr>
            <a:xfrm>
              <a:off x="16597625" y="836178"/>
              <a:ext cx="432426" cy="432426"/>
              <a:chOff x="0" y="0"/>
              <a:chExt cx="812800" cy="812800"/>
            </a:xfrm>
          </p:grpSpPr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87965087-8EA4-A04B-2581-D6FB4D61ED5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F0DB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5" name="TextBox 25">
                <a:extLst>
                  <a:ext uri="{FF2B5EF4-FFF2-40B4-BE49-F238E27FC236}">
                    <a16:creationId xmlns:a16="http://schemas.microsoft.com/office/drawing/2014/main" id="{D2014352-9184-69A8-B31F-43995A92AD26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1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1" name="Group 26">
              <a:extLst>
                <a:ext uri="{FF2B5EF4-FFF2-40B4-BE49-F238E27FC236}">
                  <a16:creationId xmlns:a16="http://schemas.microsoft.com/office/drawing/2014/main" id="{46FB1F00-DBE3-E268-4D8E-CD63D1E443CA}"/>
                </a:ext>
              </a:extLst>
            </p:cNvPr>
            <p:cNvGrpSpPr/>
            <p:nvPr/>
          </p:nvGrpSpPr>
          <p:grpSpPr>
            <a:xfrm>
              <a:off x="16736978" y="468804"/>
              <a:ext cx="153721" cy="654657"/>
              <a:chOff x="0" y="0"/>
              <a:chExt cx="40486" cy="172420"/>
            </a:xfrm>
          </p:grpSpPr>
          <p:sp>
            <p:nvSpPr>
              <p:cNvPr id="22" name="Freeform 27">
                <a:extLst>
                  <a:ext uri="{FF2B5EF4-FFF2-40B4-BE49-F238E27FC236}">
                    <a16:creationId xmlns:a16="http://schemas.microsoft.com/office/drawing/2014/main" id="{010679A1-96A7-7413-B94A-76B8CE716CE4}"/>
                  </a:ext>
                </a:extLst>
              </p:cNvPr>
              <p:cNvSpPr/>
              <p:nvPr/>
            </p:nvSpPr>
            <p:spPr>
              <a:xfrm>
                <a:off x="0" y="0"/>
                <a:ext cx="40486" cy="172420"/>
              </a:xfrm>
              <a:custGeom>
                <a:avLst/>
                <a:gdLst/>
                <a:ahLst/>
                <a:cxnLst/>
                <a:rect l="l" t="t" r="r" b="b"/>
                <a:pathLst>
                  <a:path w="40486" h="172420">
                    <a:moveTo>
                      <a:pt x="20243" y="0"/>
                    </a:moveTo>
                    <a:lnTo>
                      <a:pt x="20243" y="0"/>
                    </a:lnTo>
                    <a:cubicBezTo>
                      <a:pt x="25612" y="0"/>
                      <a:pt x="30761" y="2133"/>
                      <a:pt x="34557" y="5929"/>
                    </a:cubicBezTo>
                    <a:cubicBezTo>
                      <a:pt x="38354" y="9725"/>
                      <a:pt x="40486" y="14874"/>
                      <a:pt x="40486" y="20243"/>
                    </a:cubicBezTo>
                    <a:lnTo>
                      <a:pt x="40486" y="152177"/>
                    </a:lnTo>
                    <a:cubicBezTo>
                      <a:pt x="40486" y="157546"/>
                      <a:pt x="38354" y="162695"/>
                      <a:pt x="34557" y="166491"/>
                    </a:cubicBezTo>
                    <a:cubicBezTo>
                      <a:pt x="30761" y="170287"/>
                      <a:pt x="25612" y="172420"/>
                      <a:pt x="20243" y="172420"/>
                    </a:cubicBezTo>
                    <a:lnTo>
                      <a:pt x="20243" y="172420"/>
                    </a:lnTo>
                    <a:cubicBezTo>
                      <a:pt x="14874" y="172420"/>
                      <a:pt x="9725" y="170287"/>
                      <a:pt x="5929" y="166491"/>
                    </a:cubicBezTo>
                    <a:cubicBezTo>
                      <a:pt x="2133" y="162695"/>
                      <a:pt x="0" y="157546"/>
                      <a:pt x="0" y="152177"/>
                    </a:cubicBezTo>
                    <a:lnTo>
                      <a:pt x="0" y="20243"/>
                    </a:lnTo>
                    <a:cubicBezTo>
                      <a:pt x="0" y="14874"/>
                      <a:pt x="2133" y="9725"/>
                      <a:pt x="5929" y="5929"/>
                    </a:cubicBezTo>
                    <a:cubicBezTo>
                      <a:pt x="9725" y="2133"/>
                      <a:pt x="14874" y="0"/>
                      <a:pt x="2024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23" name="TextBox 28">
                <a:extLst>
                  <a:ext uri="{FF2B5EF4-FFF2-40B4-BE49-F238E27FC236}">
                    <a16:creationId xmlns:a16="http://schemas.microsoft.com/office/drawing/2014/main" id="{EFC46E2A-B231-99E3-8DB6-9ED08343D9AB}"/>
                  </a:ext>
                </a:extLst>
              </p:cNvPr>
              <p:cNvSpPr txBox="1"/>
              <p:nvPr/>
            </p:nvSpPr>
            <p:spPr>
              <a:xfrm>
                <a:off x="0" y="0"/>
                <a:ext cx="40486" cy="1724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79"/>
                  </a:lnSpc>
                </a:pPr>
                <a:endParaRPr/>
              </a:p>
            </p:txBody>
          </p:sp>
        </p:grpSp>
      </p:grpSp>
      <p:sp>
        <p:nvSpPr>
          <p:cNvPr id="11" name="제목 1">
            <a:extLst>
              <a:ext uri="{FF2B5EF4-FFF2-40B4-BE49-F238E27FC236}">
                <a16:creationId xmlns:a16="http://schemas.microsoft.com/office/drawing/2014/main" id="{EC4CEEFE-D873-157F-91CB-AC1DB0293DCC}"/>
              </a:ext>
            </a:extLst>
          </p:cNvPr>
          <p:cNvSpPr txBox="1">
            <a:spLocks/>
          </p:cNvSpPr>
          <p:nvPr userDrawn="1"/>
        </p:nvSpPr>
        <p:spPr>
          <a:xfrm>
            <a:off x="3957526" y="3648739"/>
            <a:ext cx="4276946" cy="3011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endParaRPr lang="ko-KR" altLang="en-US" sz="2000" dirty="0">
              <a:latin typeface="와구리체 TTF" pitchFamily="2" charset="-127"/>
              <a:ea typeface="와구리체 TTF" pitchFamily="2" charset="-127"/>
            </a:endParaRPr>
          </a:p>
        </p:txBody>
      </p:sp>
      <p:sp>
        <p:nvSpPr>
          <p:cNvPr id="13" name="텍스트 개체 틀 2">
            <a:extLst>
              <a:ext uri="{FF2B5EF4-FFF2-40B4-BE49-F238E27FC236}">
                <a16:creationId xmlns:a16="http://schemas.microsoft.com/office/drawing/2014/main" id="{BA7561FF-BE9E-230E-5990-AA985D91D1C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691252" y="4466399"/>
            <a:ext cx="4809490" cy="108843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ko-KR" sz="2400" dirty="0">
                <a:latin typeface="와구리체 TTF" pitchFamily="2" charset="-127"/>
                <a:ea typeface="와구리체 TTF" pitchFamily="2" charset="-127"/>
              </a:rPr>
              <a:t>[@</a:t>
            </a:r>
            <a:r>
              <a:rPr lang="ko-KR" altLang="en-US" sz="2400" dirty="0">
                <a:latin typeface="와구리체 TTF" pitchFamily="2" charset="-127"/>
                <a:ea typeface="와구리체 TTF" pitchFamily="2" charset="-127"/>
              </a:rPr>
              <a:t>차시</a:t>
            </a:r>
            <a:r>
              <a:rPr lang="en-US" altLang="ko-KR" sz="2400" dirty="0">
                <a:latin typeface="와구리체 TTF" pitchFamily="2" charset="-127"/>
                <a:ea typeface="와구리체 TTF" pitchFamily="2" charset="-127"/>
              </a:rPr>
              <a:t>]</a:t>
            </a:r>
          </a:p>
          <a:p>
            <a:pPr algn="ctr">
              <a:lnSpc>
                <a:spcPct val="100000"/>
              </a:lnSpc>
            </a:pPr>
            <a:r>
              <a:rPr lang="ko-KR" altLang="en-US" sz="2400" dirty="0" err="1">
                <a:latin typeface="와구리체 TTF" pitchFamily="2" charset="-127"/>
                <a:ea typeface="와구리체 TTF" pitchFamily="2" charset="-127"/>
              </a:rPr>
              <a:t>차시명</a:t>
            </a:r>
            <a:endParaRPr lang="ko-KR" altLang="en-US" sz="2400" dirty="0">
              <a:latin typeface="와구리체 TTF" pitchFamily="2" charset="-127"/>
              <a:ea typeface="와구리체 TTF" pitchFamily="2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16DD4101-B909-B69B-9548-031CC2B3F426}"/>
              </a:ext>
            </a:extLst>
          </p:cNvPr>
          <p:cNvSpPr/>
          <p:nvPr userDrawn="1"/>
        </p:nvSpPr>
        <p:spPr>
          <a:xfrm>
            <a:off x="4286885" y="1844034"/>
            <a:ext cx="3618227" cy="577215"/>
          </a:xfrm>
          <a:prstGeom prst="roundRect">
            <a:avLst/>
          </a:prstGeom>
          <a:solidFill>
            <a:srgbClr val="C7E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sp>
        <p:nvSpPr>
          <p:cNvPr id="26" name="텍스트 개체 틀 24">
            <a:extLst>
              <a:ext uri="{FF2B5EF4-FFF2-40B4-BE49-F238E27FC236}">
                <a16:creationId xmlns:a16="http://schemas.microsoft.com/office/drawing/2014/main" id="{5345DE21-9C1B-A6AA-30D1-1D59FA303F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70047" y="3362015"/>
            <a:ext cx="7651900" cy="517525"/>
          </a:xfrm>
          <a:prstGeom prst="rect">
            <a:avLst/>
          </a:prstGeom>
        </p:spPr>
        <p:txBody>
          <a:bodyPr/>
          <a:lstStyle>
            <a:lvl1pPr algn="ctr">
              <a:buNone/>
              <a:defRPr sz="38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대단원명</a:t>
            </a:r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07B65217-5A93-63FD-E660-F53D431BDC0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3" name="텍스트 개체 틀 24">
            <a:extLst>
              <a:ext uri="{FF2B5EF4-FFF2-40B4-BE49-F238E27FC236}">
                <a16:creationId xmlns:a16="http://schemas.microsoft.com/office/drawing/2014/main" id="{37FFC990-E14D-ED4C-02DF-7533D6C492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884" y="1844034"/>
            <a:ext cx="3618227" cy="577215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600">
                <a:latin typeface="와구리체 TTF" pitchFamily="2" charset="-127"/>
                <a:ea typeface="와구리체 TTF" pitchFamily="2" charset="-127"/>
              </a:defRPr>
            </a:lvl1pPr>
          </a:lstStyle>
          <a:p>
            <a:pPr lvl="0"/>
            <a:r>
              <a:rPr lang="ko-KR" altLang="en-US" dirty="0"/>
              <a:t>교과서명</a:t>
            </a:r>
          </a:p>
        </p:txBody>
      </p:sp>
    </p:spTree>
    <p:extLst>
      <p:ext uri="{BB962C8B-B14F-4D97-AF65-F5344CB8AC3E}">
        <p14:creationId xmlns:p14="http://schemas.microsoft.com/office/powerpoint/2010/main" val="2590480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40F2472-7172-B711-85BF-9AEA6CAEC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949" b="90625" l="4392" r="93919">
                        <a14:foregroundMark x1="9122" y1="33239" x2="7905" y2="27983"/>
                        <a14:foregroundMark x1="7905" y1="26705" x2="4392" y2="34943"/>
                        <a14:foregroundMark x1="13176" y1="33949" x2="11824" y2="39915"/>
                        <a14:foregroundMark x1="13041" y1="31250" x2="11486" y2="39915"/>
                        <a14:foregroundMark x1="11486" y1="39915" x2="13446" y2="40199"/>
                        <a14:foregroundMark x1="16419" y1="37074" x2="14865" y2="26136"/>
                        <a14:foregroundMark x1="19054" y1="26989" x2="23649" y2="44034"/>
                        <a14:foregroundMark x1="24392" y1="25426" x2="29865" y2="25852"/>
                        <a14:foregroundMark x1="24189" y1="25994" x2="30541" y2="40909"/>
                        <a14:foregroundMark x1="30541" y1="40909" x2="31014" y2="42898"/>
                        <a14:foregroundMark x1="27838" y1="43892" x2="26149" y2="74432"/>
                        <a14:foregroundMark x1="22973" y1="65483" x2="72973" y2="68182"/>
                        <a14:foregroundMark x1="47703" y1="47443" x2="35135" y2="70881"/>
                        <a14:foregroundMark x1="43378" y1="72727" x2="39595" y2="88210"/>
                        <a14:foregroundMark x1="23041" y1="71733" x2="27297" y2="78409"/>
                        <a14:foregroundMark x1="38784" y1="30256" x2="49527" y2="31960"/>
                        <a14:foregroundMark x1="42162" y1="40625" x2="56959" y2="44744"/>
                        <a14:foregroundMark x1="53851" y1="28267" x2="63446" y2="31676"/>
                        <a14:foregroundMark x1="52973" y1="22017" x2="58784" y2="22017"/>
                        <a14:foregroundMark x1="42905" y1="23295" x2="50676" y2="25710"/>
                        <a14:foregroundMark x1="41622" y1="21591" x2="34324" y2="25426"/>
                        <a14:foregroundMark x1="32568" y1="25000" x2="29189" y2="26705"/>
                        <a14:foregroundMark x1="62838" y1="23864" x2="66622" y2="34091"/>
                        <a14:foregroundMark x1="59392" y1="37784" x2="64392" y2="47159"/>
                        <a14:foregroundMark x1="53446" y1="62216" x2="56351" y2="81676"/>
                        <a14:foregroundMark x1="57568" y1="62784" x2="58514" y2="70313"/>
                        <a14:foregroundMark x1="58378" y1="71165" x2="61689" y2="75568"/>
                        <a14:foregroundMark x1="61689" y1="75568" x2="67432" y2="78693"/>
                        <a14:foregroundMark x1="52095" y1="80256" x2="51486" y2="81250"/>
                        <a14:foregroundMark x1="74527" y1="82813" x2="79392" y2="90767"/>
                        <a14:foregroundMark x1="74122" y1="79119" x2="77095" y2="75568"/>
                        <a14:foregroundMark x1="78649" y1="67614" x2="75878" y2="70313"/>
                        <a14:foregroundMark x1="79527" y1="57386" x2="76284" y2="63636"/>
                        <a14:foregroundMark x1="48581" y1="81250" x2="43851" y2="81250"/>
                        <a14:foregroundMark x1="73041" y1="24858" x2="67838" y2="32528"/>
                        <a14:foregroundMark x1="77635" y1="25994" x2="73851" y2="35085"/>
                        <a14:foregroundMark x1="79324" y1="26847" x2="78919" y2="38636"/>
                        <a14:foregroundMark x1="85338" y1="28693" x2="82027" y2="38068"/>
                        <a14:foregroundMark x1="88176" y1="32813" x2="88176" y2="32813"/>
                        <a14:foregroundMark x1="92027" y1="28835" x2="90608" y2="38210"/>
                        <a14:foregroundMark x1="93919" y1="33239" x2="93176" y2="38068"/>
                        <a14:foregroundMark x1="32973" y1="8949" x2="31284" y2="89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831" y="1224015"/>
            <a:ext cx="2245083" cy="106793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6F4E559-7398-1A87-E3C3-A035529643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17" b="89915" l="7838" r="92770">
                        <a14:foregroundMark x1="8581" y1="21875" x2="81284" y2="55540"/>
                        <a14:foregroundMark x1="86284" y1="26705" x2="31892" y2="35938"/>
                        <a14:foregroundMark x1="40676" y1="13352" x2="15270" y2="20597"/>
                        <a14:foregroundMark x1="8041" y1="30824" x2="7838" y2="64631"/>
                        <a14:foregroundMark x1="7838" y1="64631" x2="13716" y2="72443"/>
                        <a14:foregroundMark x1="20405" y1="68892" x2="27973" y2="84801"/>
                        <a14:foregroundMark x1="27973" y1="84801" x2="30541" y2="84233"/>
                        <a14:foregroundMark x1="18919" y1="48295" x2="25541" y2="50568"/>
                        <a14:foregroundMark x1="41216" y1="55256" x2="41081" y2="67614"/>
                        <a14:foregroundMark x1="40068" y1="70170" x2="35473" y2="82528"/>
                        <a14:foregroundMark x1="48784" y1="64489" x2="39730" y2="68040"/>
                        <a14:foregroundMark x1="45608" y1="67045" x2="38851" y2="77131"/>
                        <a14:foregroundMark x1="26622" y1="56534" x2="18716" y2="56534"/>
                        <a14:foregroundMark x1="54527" y1="70455" x2="61959" y2="78409"/>
                        <a14:foregroundMark x1="68446" y1="67614" x2="61959" y2="77557"/>
                        <a14:foregroundMark x1="71149" y1="70455" x2="61486" y2="85795"/>
                        <a14:foregroundMark x1="60878" y1="87358" x2="53041" y2="89915"/>
                        <a14:foregroundMark x1="42297" y1="11506" x2="52703" y2="13068"/>
                        <a14:foregroundMark x1="61216" y1="12642" x2="67365" y2="19318"/>
                        <a14:foregroundMark x1="70541" y1="15199" x2="80676" y2="12642"/>
                        <a14:foregroundMark x1="91892" y1="41335" x2="92162" y2="53693"/>
                        <a14:foregroundMark x1="86892" y1="68892" x2="82770" y2="81250"/>
                        <a14:foregroundMark x1="77500" y1="69602" x2="71892" y2="79403"/>
                        <a14:foregroundMark x1="70743" y1="85085" x2="83986" y2="87358"/>
                        <a14:foregroundMark x1="86149" y1="69886" x2="89122" y2="80682"/>
                        <a14:foregroundMark x1="88716" y1="48295" x2="92770" y2="616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97502"/>
            <a:ext cx="1577062" cy="75017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274A8CD-0A6C-7D75-C0BD-FAFE41E2589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489" b="82410" l="27335" r="61181">
                        <a14:foregroundMark x1="30004" y1="74889" x2="29236" y2="72786"/>
                        <a14:foregroundMark x1="27901" y1="72018" x2="27335" y2="72341"/>
                        <a14:foregroundMark x1="30206" y1="73797" x2="33320" y2="74444"/>
                        <a14:foregroundMark x1="29317" y1="72786" x2="31905" y2="71896"/>
                        <a14:foregroundMark x1="35018" y1="72341" x2="36110" y2="75657"/>
                        <a14:foregroundMark x1="34452" y1="73433" x2="38455" y2="72786"/>
                        <a14:foregroundMark x1="41448" y1="72665" x2="45127" y2="78892"/>
                        <a14:foregroundMark x1="56126" y1="73878" x2="50425" y2="73433"/>
                        <a14:foregroundMark x1="54549" y1="73554" x2="44763" y2="77841"/>
                        <a14:foregroundMark x1="44763" y1="77841" x2="31662" y2="78205"/>
                        <a14:foregroundMark x1="41569" y1="74121" x2="33239" y2="73110"/>
                        <a14:foregroundMark x1="43106" y1="69551" x2="44763" y2="74242"/>
                        <a14:foregroundMark x1="50344" y1="74565" x2="48686" y2="71896"/>
                        <a14:foregroundMark x1="53660" y1="72665" x2="49575" y2="78730"/>
                        <a14:foregroundMark x1="49575" y1="78730" x2="53013" y2="75010"/>
                        <a14:foregroundMark x1="55317" y1="71775" x2="55884" y2="78326"/>
                        <a14:foregroundMark x1="54428" y1="77679" x2="55762" y2="78649"/>
                        <a14:foregroundMark x1="57461" y1="74121" x2="57097" y2="720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65667" r="34778" b="15667"/>
          <a:stretch>
            <a:fillRect/>
          </a:stretch>
        </p:blipFill>
        <p:spPr>
          <a:xfrm>
            <a:off x="1820902" y="1053107"/>
            <a:ext cx="1322690" cy="622442"/>
          </a:xfrm>
          <a:prstGeom prst="rect">
            <a:avLst/>
          </a:prstGeom>
        </p:spPr>
      </p:pic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55E4D9F0-9889-1ED5-6F9C-C541E0AB86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9156" y="1164790"/>
            <a:ext cx="4137660" cy="517525"/>
          </a:xfrm>
          <a:prstGeom prst="rect">
            <a:avLst/>
          </a:prstGeom>
        </p:spPr>
        <p:txBody>
          <a:bodyPr/>
          <a:lstStyle>
            <a:lvl1pPr>
              <a:buNone/>
              <a:defRPr sz="25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핵심 질문</a:t>
            </a:r>
          </a:p>
        </p:txBody>
      </p:sp>
      <p:sp>
        <p:nvSpPr>
          <p:cNvPr id="8" name="텍스트 개체 틀 24">
            <a:extLst>
              <a:ext uri="{FF2B5EF4-FFF2-40B4-BE49-F238E27FC236}">
                <a16:creationId xmlns:a16="http://schemas.microsoft.com/office/drawing/2014/main" id="{E9234159-AE42-B2F9-5934-204C09F25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8340" y="413824"/>
            <a:ext cx="4137660" cy="517525"/>
          </a:xfrm>
          <a:prstGeom prst="rect">
            <a:avLst/>
          </a:prstGeom>
        </p:spPr>
        <p:txBody>
          <a:bodyPr/>
          <a:lstStyle>
            <a:lvl1pPr>
              <a:buNone/>
              <a:defRPr sz="35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 err="1"/>
              <a:t>대질문</a:t>
            </a:r>
            <a:endParaRPr lang="ko-KR" altLang="en-US" dirty="0"/>
          </a:p>
        </p:txBody>
      </p:sp>
      <p:sp>
        <p:nvSpPr>
          <p:cNvPr id="9" name="텍스트 개체 틀 24">
            <a:extLst>
              <a:ext uri="{FF2B5EF4-FFF2-40B4-BE49-F238E27FC236}">
                <a16:creationId xmlns:a16="http://schemas.microsoft.com/office/drawing/2014/main" id="{D84D6EF4-4BD8-6682-9071-5D3F431899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6570" y="4301395"/>
            <a:ext cx="4137660" cy="517525"/>
          </a:xfrm>
          <a:prstGeom prst="rect">
            <a:avLst/>
          </a:prstGeom>
        </p:spPr>
        <p:txBody>
          <a:bodyPr/>
          <a:lstStyle>
            <a:lvl1pPr>
              <a:buNone/>
              <a:defRPr sz="25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단원 시작 삽화</a:t>
            </a:r>
          </a:p>
        </p:txBody>
      </p:sp>
      <p:sp>
        <p:nvSpPr>
          <p:cNvPr id="10" name="텍스트 개체 틀 24">
            <a:extLst>
              <a:ext uri="{FF2B5EF4-FFF2-40B4-BE49-F238E27FC236}">
                <a16:creationId xmlns:a16="http://schemas.microsoft.com/office/drawing/2014/main" id="{837FFDFF-DC7A-BBDF-EF7E-F7DF7A82EC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99156" y="1757980"/>
            <a:ext cx="4137660" cy="517525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예시 답안 작성해 주세요</a:t>
            </a:r>
          </a:p>
        </p:txBody>
      </p:sp>
      <p:sp>
        <p:nvSpPr>
          <p:cNvPr id="11" name="텍스트 개체 틀 24">
            <a:extLst>
              <a:ext uri="{FF2B5EF4-FFF2-40B4-BE49-F238E27FC236}">
                <a16:creationId xmlns:a16="http://schemas.microsoft.com/office/drawing/2014/main" id="{389EDB05-EC20-716B-9D05-4D4AAC8346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66831" y="2579687"/>
            <a:ext cx="2813685" cy="2163763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Char char="•"/>
              <a:defRPr sz="25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소단원</a:t>
            </a:r>
            <a:r>
              <a:rPr lang="en-US" altLang="ko-KR" dirty="0"/>
              <a:t>1</a:t>
            </a:r>
          </a:p>
          <a:p>
            <a:pPr lvl="0"/>
            <a:r>
              <a:rPr lang="ko-KR" altLang="en-US" dirty="0"/>
              <a:t>소단원</a:t>
            </a:r>
            <a:r>
              <a:rPr lang="en-US" altLang="ko-KR" dirty="0"/>
              <a:t>2</a:t>
            </a:r>
          </a:p>
          <a:p>
            <a:pPr lvl="0"/>
            <a:r>
              <a:rPr lang="ko-KR" altLang="en-US" dirty="0"/>
              <a:t>소단원</a:t>
            </a:r>
            <a:r>
              <a:rPr lang="en-US" altLang="ko-KR" dirty="0"/>
              <a:t>3</a:t>
            </a:r>
          </a:p>
          <a:p>
            <a:pPr lvl="0"/>
            <a:r>
              <a:rPr lang="ko-KR" altLang="en-US" dirty="0"/>
              <a:t>소단원</a:t>
            </a:r>
            <a:r>
              <a:rPr lang="en-US" altLang="ko-KR" dirty="0"/>
              <a:t>4</a:t>
            </a:r>
          </a:p>
          <a:p>
            <a:pPr lvl="0"/>
            <a:endParaRPr lang="ko-KR" altLang="en-US" dirty="0"/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32932710-577A-264A-1349-DE60E96DFFB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16787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C1F87789-4580-F230-CE5F-9693FBE47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16275" y="-1"/>
            <a:ext cx="14324827" cy="7019925"/>
          </a:xfrm>
          <a:prstGeom prst="roundRect">
            <a:avLst/>
          </a:prstGeom>
        </p:spPr>
      </p:pic>
      <p:sp>
        <p:nvSpPr>
          <p:cNvPr id="22" name="제목 1">
            <a:extLst>
              <a:ext uri="{FF2B5EF4-FFF2-40B4-BE49-F238E27FC236}">
                <a16:creationId xmlns:a16="http://schemas.microsoft.com/office/drawing/2014/main" id="{7FC86607-62FF-7ECD-CC19-ADF9FD74CF11}"/>
              </a:ext>
            </a:extLst>
          </p:cNvPr>
          <p:cNvSpPr txBox="1">
            <a:spLocks/>
          </p:cNvSpPr>
          <p:nvPr userDrawn="1"/>
        </p:nvSpPr>
        <p:spPr>
          <a:xfrm>
            <a:off x="815340" y="1885217"/>
            <a:ext cx="10561320" cy="31256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endParaRPr lang="ko-KR" altLang="en-US" sz="5000" dirty="0">
              <a:solidFill>
                <a:schemeClr val="bg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6A109E82-4662-0041-182A-7D39D50D1F3D}"/>
              </a:ext>
            </a:extLst>
          </p:cNvPr>
          <p:cNvSpPr/>
          <p:nvPr userDrawn="1"/>
        </p:nvSpPr>
        <p:spPr>
          <a:xfrm>
            <a:off x="1413883" y="854561"/>
            <a:ext cx="2489480" cy="577215"/>
          </a:xfrm>
          <a:prstGeom prst="roundRect">
            <a:avLst/>
          </a:prstGeom>
          <a:solidFill>
            <a:srgbClr val="B4A3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오늘 배울 내용은</a:t>
            </a:r>
            <a:r>
              <a:rPr lang="en-US" altLang="ko-KR" sz="25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?</a:t>
            </a:r>
            <a:endParaRPr lang="ko-KR" altLang="en-US" sz="2500" dirty="0">
              <a:solidFill>
                <a:schemeClr val="bg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C6A9995D-4556-68CF-FA28-A649DBD26E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0F1B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810781" y="2914648"/>
            <a:ext cx="3695700" cy="2324100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C40DD3BA-0365-247F-4717-41A286EA27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810777" y="1555550"/>
            <a:ext cx="3695700" cy="1155700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2" name="Picture 16">
            <a:extLst>
              <a:ext uri="{FF2B5EF4-FFF2-40B4-BE49-F238E27FC236}">
                <a16:creationId xmlns:a16="http://schemas.microsoft.com/office/drawing/2014/main" id="{8F58B9BF-780F-4D9D-7E93-6063E79C4DE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5400000">
            <a:off x="2385581" y="2622548"/>
            <a:ext cx="546100" cy="546100"/>
          </a:xfrm>
          <a:prstGeom prst="rect">
            <a:avLst/>
          </a:prstGeom>
        </p:spPr>
      </p:pic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755EADE2-FF5E-84F4-C7CB-042261510E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8097" y="3582724"/>
            <a:ext cx="3521055" cy="315913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3000">
                <a:latin typeface="페이퍼로지 6 SemiBold" pitchFamily="2" charset="-127"/>
                <a:ea typeface="페이퍼로지 6 SemiBold" pitchFamily="2" charset="-127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altLang="ko-KR" dirty="0"/>
              <a:t>[@</a:t>
            </a:r>
            <a:r>
              <a:rPr lang="ko-KR" altLang="en-US" dirty="0"/>
              <a:t>차시</a:t>
            </a:r>
            <a:r>
              <a:rPr lang="en-US" altLang="ko-KR" dirty="0"/>
              <a:t>]</a:t>
            </a:r>
          </a:p>
          <a:p>
            <a:pPr lvl="0"/>
            <a:r>
              <a:rPr lang="ko-KR" altLang="en-US" dirty="0" err="1"/>
              <a:t>차시명</a:t>
            </a:r>
            <a:endParaRPr lang="ko-KR" altLang="en-US" dirty="0"/>
          </a:p>
        </p:txBody>
      </p:sp>
      <p:sp>
        <p:nvSpPr>
          <p:cNvPr id="15" name="텍스트 개체 틀 11">
            <a:extLst>
              <a:ext uri="{FF2B5EF4-FFF2-40B4-BE49-F238E27FC236}">
                <a16:creationId xmlns:a16="http://schemas.microsoft.com/office/drawing/2014/main" id="{F6078E9E-539D-54C0-FED1-B8AF3BE379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0440" y="1950205"/>
            <a:ext cx="1916367" cy="366390"/>
          </a:xfrm>
          <a:prstGeom prst="rect">
            <a:avLst/>
          </a:prstGeom>
        </p:spPr>
        <p:txBody>
          <a:bodyPr/>
          <a:lstStyle>
            <a:lvl1pPr algn="ctr">
              <a:buNone/>
              <a:defRPr sz="25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쪽수</a:t>
            </a:r>
            <a:r>
              <a:rPr lang="en-US" altLang="ko-KR" dirty="0"/>
              <a:t>~</a:t>
            </a:r>
            <a:r>
              <a:rPr lang="ko-KR" altLang="en-US" dirty="0"/>
              <a:t>쪽수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3D9C5802-306A-8FF1-7204-743F9A1ABDD5}"/>
              </a:ext>
            </a:extLst>
          </p:cNvPr>
          <p:cNvSpPr/>
          <p:nvPr userDrawn="1"/>
        </p:nvSpPr>
        <p:spPr>
          <a:xfrm>
            <a:off x="7457633" y="854561"/>
            <a:ext cx="2069627" cy="577215"/>
          </a:xfrm>
          <a:prstGeom prst="roundRect">
            <a:avLst/>
          </a:prstGeom>
          <a:solidFill>
            <a:srgbClr val="B4A3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학습 목표</a:t>
            </a:r>
          </a:p>
        </p:txBody>
      </p:sp>
      <p:pic>
        <p:nvPicPr>
          <p:cNvPr id="19" name="Picture 3">
            <a:extLst>
              <a:ext uri="{FF2B5EF4-FFF2-40B4-BE49-F238E27FC236}">
                <a16:creationId xmlns:a16="http://schemas.microsoft.com/office/drawing/2014/main" id="{D8C554A7-FC1C-6EDC-C3C8-39407836E2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0F1B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756912" y="1555550"/>
            <a:ext cx="5471070" cy="3683198"/>
          </a:xfrm>
          <a:prstGeom prst="rect">
            <a:avLst/>
          </a:prstGeom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EF9DEF5-B64F-DFE8-94A8-75483D5C2B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77519" y="3086100"/>
            <a:ext cx="2628900" cy="6858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학습 목표</a:t>
            </a:r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05D32E8F-DDAF-7238-EAE0-CF4238BFBA4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B66D88-6B69-47C5-9D59-1BE56D2ED84A}" type="slidenum">
              <a:rPr lang="ko-KR" altLang="en-US" smtClean="0"/>
              <a:pPr/>
              <a:t>‹#›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30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3D4A3FE4-18B5-4BEF-50B5-3E6826A6F057}"/>
              </a:ext>
            </a:extLst>
          </p:cNvPr>
          <p:cNvSpPr/>
          <p:nvPr userDrawn="1"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D0F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 dirty="0">
              <a:solidFill>
                <a:schemeClr val="tx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sp>
        <p:nvSpPr>
          <p:cNvPr id="5" name="텍스트 개체 틀 19">
            <a:extLst>
              <a:ext uri="{FF2B5EF4-FFF2-40B4-BE49-F238E27FC236}">
                <a16:creationId xmlns:a16="http://schemas.microsoft.com/office/drawing/2014/main" id="{3CDBADF5-8D30-F992-6C55-9656344E33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0" y="407691"/>
            <a:ext cx="1264920" cy="34669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300">
                <a:latin typeface="와구리체 TTF" pitchFamily="2" charset="-127"/>
                <a:ea typeface="와구리체 TTF" pitchFamily="2" charset="-127"/>
              </a:defRPr>
            </a:lvl1pPr>
          </a:lstStyle>
          <a:p>
            <a:pPr lvl="0"/>
            <a:r>
              <a:rPr lang="ko-KR" altLang="en-US" dirty="0"/>
              <a:t>교과서 </a:t>
            </a:r>
            <a:r>
              <a:rPr lang="en-US" altLang="ko-KR" dirty="0"/>
              <a:t>N</a:t>
            </a:r>
            <a:r>
              <a:rPr lang="ko-KR" altLang="en-US" dirty="0"/>
              <a:t>쪽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99BE6D16-215C-7BBE-A0DF-23221002CF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F207DAB9-9060-A49B-AE29-7FDBA5F276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3420" y="0"/>
            <a:ext cx="1920240" cy="1280160"/>
          </a:xfrm>
          <a:prstGeom prst="rect">
            <a:avLst/>
          </a:prstGeom>
        </p:spPr>
      </p:pic>
      <p:sp>
        <p:nvSpPr>
          <p:cNvPr id="21" name="텍스트 개체 틀 19">
            <a:extLst>
              <a:ext uri="{FF2B5EF4-FFF2-40B4-BE49-F238E27FC236}">
                <a16:creationId xmlns:a16="http://schemas.microsoft.com/office/drawing/2014/main" id="{0C087D9D-5FCA-DEE1-512D-A671AD4A93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4440" y="1428749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 err="1"/>
              <a:t>대발문</a:t>
            </a:r>
            <a:endParaRPr lang="ko-KR" altLang="en-US" dirty="0"/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968A5C04-7099-FD5A-CE76-45FCE8B3EE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938" b="93394" l="9214" r="90418">
                        <a14:foregroundMark x1="48526" y1="9067" x2="51843" y2="9845"/>
                        <a14:foregroundMark x1="90418" y1="53497" x2="90418" y2="51295"/>
                        <a14:foregroundMark x1="47543" y1="92876" x2="57494" y2="93394"/>
                        <a14:foregroundMark x1="9214" y1="53109" x2="9582" y2="51295"/>
                        <a14:foregroundMark x1="9459" y1="52591" x2="9459" y2="531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255" y="1428749"/>
            <a:ext cx="478185" cy="453512"/>
          </a:xfrm>
          <a:prstGeom prst="rect">
            <a:avLst/>
          </a:prstGeom>
        </p:spPr>
      </p:pic>
      <p:sp>
        <p:nvSpPr>
          <p:cNvPr id="2" name="텍스트 개체 틀 19">
            <a:extLst>
              <a:ext uri="{FF2B5EF4-FFF2-40B4-BE49-F238E27FC236}">
                <a16:creationId xmlns:a16="http://schemas.microsoft.com/office/drawing/2014/main" id="{067B60A1-2C95-D3B3-8853-128211DF75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4440" y="2043878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① </a:t>
            </a:r>
            <a:r>
              <a:rPr lang="ko-KR" altLang="en-US" dirty="0" err="1"/>
              <a:t>소발문</a:t>
            </a:r>
            <a:endParaRPr lang="ko-KR" altLang="en-US" dirty="0"/>
          </a:p>
        </p:txBody>
      </p:sp>
      <p:sp>
        <p:nvSpPr>
          <p:cNvPr id="3" name="슬라이드 번호 개체 틀 5">
            <a:extLst>
              <a:ext uri="{FF2B5EF4-FFF2-40B4-BE49-F238E27FC236}">
                <a16:creationId xmlns:a16="http://schemas.microsoft.com/office/drawing/2014/main" id="{836DBD09-CB01-775A-3F50-A1226A4B9D0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20232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>
            <a:extLst>
              <a:ext uri="{FF2B5EF4-FFF2-40B4-BE49-F238E27FC236}">
                <a16:creationId xmlns:a16="http://schemas.microsoft.com/office/drawing/2014/main" id="{FEB8702A-79B9-53D7-47A4-125C3ADF0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41953730-0F37-59A2-7B72-CB039C11C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680" y="1261931"/>
            <a:ext cx="922656" cy="92265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9757B42-75D2-ECB4-2570-667C6BA9BD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22541" b="28238"/>
          <a:stretch>
            <a:fillRect/>
          </a:stretch>
        </p:blipFill>
        <p:spPr>
          <a:xfrm>
            <a:off x="693420" y="136525"/>
            <a:ext cx="2811780" cy="922656"/>
          </a:xfrm>
          <a:prstGeom prst="rect">
            <a:avLst/>
          </a:prstGeom>
        </p:spPr>
      </p:pic>
      <p:sp>
        <p:nvSpPr>
          <p:cNvPr id="17" name="텍스트 개체 틀 19">
            <a:extLst>
              <a:ext uri="{FF2B5EF4-FFF2-40B4-BE49-F238E27FC236}">
                <a16:creationId xmlns:a16="http://schemas.microsoft.com/office/drawing/2014/main" id="{25CE3EE6-3432-93AB-6BAA-6EF015E50E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4440" y="1428749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 err="1"/>
              <a:t>대발문</a:t>
            </a:r>
            <a:endParaRPr lang="ko-KR" altLang="en-US" dirty="0"/>
          </a:p>
        </p:txBody>
      </p:sp>
      <p:sp>
        <p:nvSpPr>
          <p:cNvPr id="2" name="텍스트 개체 틀 19">
            <a:extLst>
              <a:ext uri="{FF2B5EF4-FFF2-40B4-BE49-F238E27FC236}">
                <a16:creationId xmlns:a16="http://schemas.microsoft.com/office/drawing/2014/main" id="{E5A740E6-DF54-15C5-92EE-6AE1598CB0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4440" y="2043878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① </a:t>
            </a:r>
            <a:r>
              <a:rPr lang="ko-KR" altLang="en-US" dirty="0" err="1"/>
              <a:t>소발문</a:t>
            </a:r>
            <a:endParaRPr lang="ko-KR" altLang="en-US" dirty="0"/>
          </a:p>
        </p:txBody>
      </p:sp>
      <p:sp>
        <p:nvSpPr>
          <p:cNvPr id="3" name="슬라이드 번호 개체 틀 5">
            <a:extLst>
              <a:ext uri="{FF2B5EF4-FFF2-40B4-BE49-F238E27FC236}">
                <a16:creationId xmlns:a16="http://schemas.microsoft.com/office/drawing/2014/main" id="{01C001AD-A250-1096-12FC-CF329E43A53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3A5703B1-0DF5-799F-D5CC-E3E6EFEF4AA3}"/>
              </a:ext>
            </a:extLst>
          </p:cNvPr>
          <p:cNvSpPr/>
          <p:nvPr userDrawn="1"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 dirty="0">
              <a:solidFill>
                <a:schemeClr val="tx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sp>
        <p:nvSpPr>
          <p:cNvPr id="5" name="텍스트 개체 틀 19">
            <a:extLst>
              <a:ext uri="{FF2B5EF4-FFF2-40B4-BE49-F238E27FC236}">
                <a16:creationId xmlns:a16="http://schemas.microsoft.com/office/drawing/2014/main" id="{98A8FA6C-1BCB-2431-7108-9BFBF4BC2E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0" y="407691"/>
            <a:ext cx="1264920" cy="34669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300">
                <a:latin typeface="와구리체 TTF" pitchFamily="2" charset="-127"/>
                <a:ea typeface="와구리체 TTF" pitchFamily="2" charset="-127"/>
              </a:defRPr>
            </a:lvl1pPr>
          </a:lstStyle>
          <a:p>
            <a:pPr lvl="0"/>
            <a:r>
              <a:rPr lang="ko-KR" altLang="en-US" dirty="0"/>
              <a:t>교과서 </a:t>
            </a:r>
            <a:r>
              <a:rPr lang="en-US" altLang="ko-KR" dirty="0"/>
              <a:t>N</a:t>
            </a:r>
            <a:r>
              <a:rPr lang="ko-KR" altLang="en-US" dirty="0"/>
              <a:t>쪽</a:t>
            </a:r>
          </a:p>
        </p:txBody>
      </p:sp>
    </p:spTree>
    <p:extLst>
      <p:ext uri="{BB962C8B-B14F-4D97-AF65-F5344CB8AC3E}">
        <p14:creationId xmlns:p14="http://schemas.microsoft.com/office/powerpoint/2010/main" val="2988881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>
            <a:extLst>
              <a:ext uri="{FF2B5EF4-FFF2-40B4-BE49-F238E27FC236}">
                <a16:creationId xmlns:a16="http://schemas.microsoft.com/office/drawing/2014/main" id="{FEB8702A-79B9-53D7-47A4-125C3ADF0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3" r="413"/>
          <a:stretch/>
        </p:blipFill>
        <p:spPr>
          <a:xfrm>
            <a:off x="0" y="712470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41953730-0F37-59A2-7B72-CB039C11C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680" y="1261931"/>
            <a:ext cx="922656" cy="92265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9757B42-75D2-ECB4-2570-667C6BA9BD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22541" b="28238"/>
          <a:stretch>
            <a:fillRect/>
          </a:stretch>
        </p:blipFill>
        <p:spPr>
          <a:xfrm>
            <a:off x="693420" y="136525"/>
            <a:ext cx="2811780" cy="922656"/>
          </a:xfrm>
          <a:prstGeom prst="rect">
            <a:avLst/>
          </a:prstGeom>
        </p:spPr>
      </p:pic>
      <p:sp>
        <p:nvSpPr>
          <p:cNvPr id="17" name="텍스트 개체 틀 19">
            <a:extLst>
              <a:ext uri="{FF2B5EF4-FFF2-40B4-BE49-F238E27FC236}">
                <a16:creationId xmlns:a16="http://schemas.microsoft.com/office/drawing/2014/main" id="{25CE3EE6-3432-93AB-6BAA-6EF015E50E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4440" y="1428749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 err="1"/>
              <a:t>대발문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9E35320-029D-03C4-A950-819068C6336F}"/>
              </a:ext>
            </a:extLst>
          </p:cNvPr>
          <p:cNvSpPr/>
          <p:nvPr userDrawn="1"/>
        </p:nvSpPr>
        <p:spPr>
          <a:xfrm>
            <a:off x="982980" y="2200294"/>
            <a:ext cx="10452764" cy="39033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 dirty="0">
              <a:solidFill>
                <a:srgbClr val="0070C0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33D187F-9636-2EF7-F9C9-90CB458A89D5}"/>
              </a:ext>
            </a:extLst>
          </p:cNvPr>
          <p:cNvSpPr/>
          <p:nvPr userDrawn="1"/>
        </p:nvSpPr>
        <p:spPr>
          <a:xfrm>
            <a:off x="1790700" y="2439137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핵심 낱말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86FB8CC-DD8A-326D-3733-F152EE4B43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124" b="93299" l="8986" r="90725">
                        <a14:foregroundMark x1="64928" y1="7216" x2="47826" y2="7216"/>
                        <a14:foregroundMark x1="90725" y1="29897" x2="90435" y2="38402"/>
                        <a14:foregroundMark x1="80000" y1="92784" x2="85217" y2="93299"/>
                        <a14:foregroundMark x1="51304" y1="45361" x2="42029" y2="52062"/>
                        <a14:foregroundMark x1="42609" y1="44072" x2="53333" y2="54124"/>
                        <a14:foregroundMark x1="50725" y1="38918" x2="52174" y2="46907"/>
                        <a14:foregroundMark x1="40870" y1="43557" x2="37681" y2="45619"/>
                        <a14:foregroundMark x1="43188" y1="42268" x2="35362" y2="40979"/>
                        <a14:foregroundMark x1="48406" y1="58247" x2="44058" y2="57990"/>
                        <a14:foregroundMark x1="46667" y1="55670" x2="55942" y2="58247"/>
                        <a14:foregroundMark x1="65217" y1="55928" x2="66377" y2="55670"/>
                        <a14:foregroundMark x1="68986" y1="54124" x2="64348" y2="57474"/>
                        <a14:foregroundMark x1="70435" y1="56443" x2="66087" y2="37113"/>
                        <a14:foregroundMark x1="70435" y1="38402" x2="68696" y2="49485"/>
                        <a14:foregroundMark x1="75072" y1="49485" x2="60290" y2="49485"/>
                        <a14:foregroundMark x1="69855" y1="49485" x2="60870" y2="54897"/>
                        <a14:foregroundMark x1="34493" y1="7474" x2="34493" y2="6959"/>
                        <a14:foregroundMark x1="53333" y1="4124" x2="53913" y2="4124"/>
                        <a14:foregroundMark x1="67536" y1="47165" x2="62899" y2="474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611" y="2100875"/>
            <a:ext cx="1026072" cy="1153959"/>
          </a:xfrm>
          <a:prstGeom prst="rect">
            <a:avLst/>
          </a:prstGeom>
        </p:spPr>
      </p:pic>
      <p:sp>
        <p:nvSpPr>
          <p:cNvPr id="14" name="슬라이드 번호 개체 틀 5">
            <a:extLst>
              <a:ext uri="{FF2B5EF4-FFF2-40B4-BE49-F238E27FC236}">
                <a16:creationId xmlns:a16="http://schemas.microsoft.com/office/drawing/2014/main" id="{259ABCA0-3B60-707E-5BF8-A009A4D10DB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16" name="텍스트 개체 틀 19">
            <a:extLst>
              <a:ext uri="{FF2B5EF4-FFF2-40B4-BE49-F238E27FC236}">
                <a16:creationId xmlns:a16="http://schemas.microsoft.com/office/drawing/2014/main" id="{B448E12A-89CC-5B78-DFCC-BE4C9CFCE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0698" y="2904305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예시 답안 작성해 주세요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D9859EC1-348D-176B-B2C7-B4ED040211B1}"/>
              </a:ext>
            </a:extLst>
          </p:cNvPr>
          <p:cNvSpPr/>
          <p:nvPr userDrawn="1"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 dirty="0">
              <a:solidFill>
                <a:schemeClr val="tx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sp>
        <p:nvSpPr>
          <p:cNvPr id="4" name="텍스트 개체 틀 19">
            <a:extLst>
              <a:ext uri="{FF2B5EF4-FFF2-40B4-BE49-F238E27FC236}">
                <a16:creationId xmlns:a16="http://schemas.microsoft.com/office/drawing/2014/main" id="{CADB6B59-ED94-503B-AE01-540E91BAEE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0" y="407691"/>
            <a:ext cx="1264920" cy="34669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300">
                <a:latin typeface="와구리체 TTF" pitchFamily="2" charset="-127"/>
                <a:ea typeface="와구리체 TTF" pitchFamily="2" charset="-127"/>
              </a:defRPr>
            </a:lvl1pPr>
          </a:lstStyle>
          <a:p>
            <a:pPr lvl="0"/>
            <a:r>
              <a:rPr lang="ko-KR" altLang="en-US" dirty="0"/>
              <a:t>교과서 </a:t>
            </a:r>
            <a:r>
              <a:rPr lang="en-US" altLang="ko-KR" dirty="0"/>
              <a:t>N</a:t>
            </a:r>
            <a:r>
              <a:rPr lang="ko-KR" altLang="en-US" dirty="0"/>
              <a:t>쪽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82A6F49-DAB5-0F93-EED6-D108108C2514}"/>
              </a:ext>
            </a:extLst>
          </p:cNvPr>
          <p:cNvSpPr/>
          <p:nvPr userDrawn="1"/>
        </p:nvSpPr>
        <p:spPr>
          <a:xfrm>
            <a:off x="1790699" y="3488334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중심 문장</a:t>
            </a:r>
          </a:p>
        </p:txBody>
      </p:sp>
      <p:sp>
        <p:nvSpPr>
          <p:cNvPr id="10" name="텍스트 개체 틀 19">
            <a:extLst>
              <a:ext uri="{FF2B5EF4-FFF2-40B4-BE49-F238E27FC236}">
                <a16:creationId xmlns:a16="http://schemas.microsoft.com/office/drawing/2014/main" id="{FAE77967-8649-3F5E-276F-087A406972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90698" y="3982192"/>
            <a:ext cx="5251451" cy="448311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예시 답안 작성해 주세요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C16AE2A-3E20-6CBC-B76C-AE4FCD11F87B}"/>
              </a:ext>
            </a:extLst>
          </p:cNvPr>
          <p:cNvSpPr/>
          <p:nvPr userDrawn="1"/>
        </p:nvSpPr>
        <p:spPr>
          <a:xfrm>
            <a:off x="1790699" y="4982988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탐구 질문</a:t>
            </a:r>
          </a:p>
        </p:txBody>
      </p:sp>
      <p:sp>
        <p:nvSpPr>
          <p:cNvPr id="2" name="텍스트 개체 틀 19">
            <a:extLst>
              <a:ext uri="{FF2B5EF4-FFF2-40B4-BE49-F238E27FC236}">
                <a16:creationId xmlns:a16="http://schemas.microsoft.com/office/drawing/2014/main" id="{41FF0DA7-57D8-400F-AF58-A084DAC65BC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90698" y="5502745"/>
            <a:ext cx="5251451" cy="448311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예시 답안 작성해 주세요</a:t>
            </a:r>
          </a:p>
        </p:txBody>
      </p:sp>
    </p:spTree>
    <p:extLst>
      <p:ext uri="{BB962C8B-B14F-4D97-AF65-F5344CB8AC3E}">
        <p14:creationId xmlns:p14="http://schemas.microsoft.com/office/powerpoint/2010/main" val="1055955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39C3FE2E-3698-EE24-7796-CD8F21ADAB59}"/>
              </a:ext>
            </a:extLst>
          </p:cNvPr>
          <p:cNvSpPr/>
          <p:nvPr userDrawn="1"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 dirty="0">
              <a:solidFill>
                <a:schemeClr val="bg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35267F93-6BBA-A771-9979-02CC5D6955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3" b="89905" l="9925" r="91473">
                        <a14:foregroundMark x1="9972" y1="45293" x2="15284" y2="61392"/>
                        <a14:foregroundMark x1="15284" y1="61392" x2="22787" y2="65621"/>
                        <a14:foregroundMark x1="13094" y1="53888" x2="38816" y2="53479"/>
                        <a14:foregroundMark x1="38816" y1="53479" x2="72414" y2="54843"/>
                        <a14:foregroundMark x1="72414" y1="54843" x2="47158" y2="63029"/>
                        <a14:foregroundMark x1="47158" y1="63029" x2="73486" y2="23329"/>
                        <a14:foregroundMark x1="73486" y1="23329" x2="56570" y2="37926"/>
                        <a14:foregroundMark x1="56570" y1="37926" x2="47670" y2="36016"/>
                        <a14:foregroundMark x1="79310" y1="37244" x2="29404" y2="43656"/>
                        <a14:foregroundMark x1="29404" y1="43656" x2="27959" y2="38881"/>
                        <a14:foregroundMark x1="44455" y1="31514" x2="13793" y2="39836"/>
                        <a14:foregroundMark x1="41100" y1="36016" x2="32805" y2="39836"/>
                        <a14:foregroundMark x1="32805" y1="39836" x2="24185" y2="57026"/>
                        <a14:foregroundMark x1="24185" y1="57026" x2="37092" y2="66576"/>
                        <a14:foregroundMark x1="37092" y1="66576" x2="42591" y2="65621"/>
                        <a14:foregroundMark x1="40401" y1="69850" x2="17102" y2="69850"/>
                        <a14:foregroundMark x1="42171" y1="70123" x2="68034" y2="72169"/>
                        <a14:foregroundMark x1="68034" y1="72169" x2="70503" y2="71623"/>
                        <a14:foregroundMark x1="67661" y1="70123" x2="85694" y2="57572"/>
                        <a14:foregroundMark x1="85974" y1="54434" x2="66496" y2="58663"/>
                        <a14:foregroundMark x1="70690" y1="52933" x2="64911" y2="46930"/>
                        <a14:foregroundMark x1="64911" y1="46930" x2="64818" y2="46385"/>
                        <a14:foregroundMark x1="75862" y1="42701" x2="61277" y2="47476"/>
                        <a14:foregroundMark x1="22088" y1="69850" x2="31034" y2="72442"/>
                        <a14:foregroundMark x1="19385" y1="78172" x2="30941" y2="77899"/>
                        <a14:foregroundMark x1="30941" y1="77899" x2="32106" y2="77899"/>
                        <a14:foregroundMark x1="79124" y1="78172" x2="84949" y2="76126"/>
                        <a14:foregroundMark x1="84949" y1="76126" x2="90121" y2="67394"/>
                        <a14:foregroundMark x1="90121" y1="67394" x2="90960" y2="58117"/>
                        <a14:foregroundMark x1="90168" y1="48158" x2="87325" y2="34789"/>
                        <a14:foregroundMark x1="87325" y1="34789" x2="82619" y2="28922"/>
                        <a14:foregroundMark x1="90261" y1="38063" x2="90587" y2="57844"/>
                        <a14:foregroundMark x1="91473" y1="50614" x2="91240" y2="61528"/>
                        <a14:foregroundMark x1="91333" y1="62210" x2="87139" y2="75716"/>
                        <a14:foregroundMark x1="87139" y1="75716" x2="84576" y2="79945"/>
                        <a14:foregroundMark x1="84809" y1="79127" x2="80662" y2="79945"/>
                        <a14:foregroundMark x1="90680" y1="40928" x2="88537" y2="31241"/>
                        <a14:foregroundMark x1="81454" y1="78445" x2="76561" y2="78445"/>
                        <a14:foregroundMark x1="81873" y1="81310" x2="75676" y2="78718"/>
                        <a14:foregroundMark x1="79031" y1="79673" x2="73905" y2="79673"/>
                        <a14:foregroundMark x1="88910" y1="33424" x2="86859" y2="286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24" y="115570"/>
            <a:ext cx="2997302" cy="1023776"/>
          </a:xfrm>
          <a:prstGeom prst="rect">
            <a:avLst/>
          </a:prstGeom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69C2F302-EE7F-4C4E-AA52-817F0D0DF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sp>
        <p:nvSpPr>
          <p:cNvPr id="19" name="텍스트 개체 틀 19">
            <a:extLst>
              <a:ext uri="{FF2B5EF4-FFF2-40B4-BE49-F238E27FC236}">
                <a16:creationId xmlns:a16="http://schemas.microsoft.com/office/drawing/2014/main" id="{9E3CDD4C-003B-3994-356E-C85B45FFCD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4440" y="1428749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발문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75821E6-67CC-A139-63F6-6E5927E5736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rgbClr val="0070C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38" b="93394" l="9214" r="90418">
                        <a14:foregroundMark x1="48526" y1="9067" x2="51843" y2="9845"/>
                        <a14:foregroundMark x1="90418" y1="53497" x2="90418" y2="51295"/>
                        <a14:foregroundMark x1="47543" y1="92876" x2="57494" y2="93394"/>
                        <a14:foregroundMark x1="9214" y1="53109" x2="9582" y2="51295"/>
                        <a14:foregroundMark x1="9459" y1="52591" x2="9459" y2="531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255" y="1428749"/>
            <a:ext cx="478185" cy="453512"/>
          </a:xfrm>
          <a:prstGeom prst="rect">
            <a:avLst/>
          </a:prstGeom>
        </p:spPr>
      </p:pic>
      <p:sp>
        <p:nvSpPr>
          <p:cNvPr id="12" name="텍스트 개체 틀 19">
            <a:extLst>
              <a:ext uri="{FF2B5EF4-FFF2-40B4-BE49-F238E27FC236}">
                <a16:creationId xmlns:a16="http://schemas.microsoft.com/office/drawing/2014/main" id="{F69BF38A-71D2-A1A7-0428-74AD014290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4440" y="2043878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① </a:t>
            </a:r>
            <a:r>
              <a:rPr lang="ko-KR" altLang="en-US" dirty="0" err="1"/>
              <a:t>소발문</a:t>
            </a:r>
            <a:endParaRPr lang="ko-KR" altLang="en-US" dirty="0"/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2EB9C0EA-548C-A314-8CE8-0994CFBA74B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8" name="텍스트 개체 틀 19">
            <a:extLst>
              <a:ext uri="{FF2B5EF4-FFF2-40B4-BE49-F238E27FC236}">
                <a16:creationId xmlns:a16="http://schemas.microsoft.com/office/drawing/2014/main" id="{E3059E85-793D-5E02-3E76-FC210AEDA1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0" y="407691"/>
            <a:ext cx="1264920" cy="34669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30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defRPr>
            </a:lvl1pPr>
          </a:lstStyle>
          <a:p>
            <a:pPr lvl="0"/>
            <a:r>
              <a:rPr lang="ko-KR" altLang="en-US" dirty="0"/>
              <a:t>교과서 </a:t>
            </a:r>
            <a:r>
              <a:rPr lang="en-US" altLang="ko-KR" dirty="0"/>
              <a:t>N</a:t>
            </a:r>
            <a:r>
              <a:rPr lang="ko-KR" altLang="en-US" dirty="0"/>
              <a:t>쪽</a:t>
            </a:r>
          </a:p>
        </p:txBody>
      </p:sp>
    </p:spTree>
    <p:extLst>
      <p:ext uri="{BB962C8B-B14F-4D97-AF65-F5344CB8AC3E}">
        <p14:creationId xmlns:p14="http://schemas.microsoft.com/office/powerpoint/2010/main" val="4098553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CEA700C5-B697-AA8C-4FC2-1797E70A9FBE}"/>
              </a:ext>
            </a:extLst>
          </p:cNvPr>
          <p:cNvSpPr/>
          <p:nvPr userDrawn="1"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BEE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 dirty="0">
              <a:solidFill>
                <a:schemeClr val="tx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217D302-C664-123E-8773-FDFBDF286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81" y="95698"/>
            <a:ext cx="3307284" cy="1102428"/>
          </a:xfrm>
          <a:prstGeom prst="rect">
            <a:avLst/>
          </a:prstGeom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69C2F302-EE7F-4C4E-AA52-817F0D0DF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sp>
        <p:nvSpPr>
          <p:cNvPr id="19" name="텍스트 개체 틀 19">
            <a:extLst>
              <a:ext uri="{FF2B5EF4-FFF2-40B4-BE49-F238E27FC236}">
                <a16:creationId xmlns:a16="http://schemas.microsoft.com/office/drawing/2014/main" id="{9E3CDD4C-003B-3994-356E-C85B45FFCD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4440" y="1428749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발문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4AC7A3FF-EB4A-C23A-2346-D1F5016213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938" b="93394" l="9214" r="90418">
                        <a14:foregroundMark x1="48526" y1="9067" x2="51843" y2="9845"/>
                        <a14:foregroundMark x1="90418" y1="53497" x2="90418" y2="51295"/>
                        <a14:foregroundMark x1="47543" y1="92876" x2="57494" y2="93394"/>
                        <a14:foregroundMark x1="9214" y1="53109" x2="9582" y2="51295"/>
                        <a14:foregroundMark x1="9459" y1="52591" x2="9459" y2="531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255" y="1428749"/>
            <a:ext cx="478185" cy="453512"/>
          </a:xfrm>
          <a:prstGeom prst="rect">
            <a:avLst/>
          </a:prstGeom>
        </p:spPr>
      </p:pic>
      <p:sp>
        <p:nvSpPr>
          <p:cNvPr id="6" name="텍스트 개체 틀 19">
            <a:extLst>
              <a:ext uri="{FF2B5EF4-FFF2-40B4-BE49-F238E27FC236}">
                <a16:creationId xmlns:a16="http://schemas.microsoft.com/office/drawing/2014/main" id="{958FD10B-ADEB-7EC7-382A-AAF2A34939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4440" y="2043878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① </a:t>
            </a:r>
            <a:r>
              <a:rPr lang="ko-KR" altLang="en-US" dirty="0" err="1"/>
              <a:t>소발문</a:t>
            </a:r>
            <a:endParaRPr lang="ko-KR" altLang="en-US" dirty="0"/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A51BD6DB-7E57-6A97-2FD4-4031814C692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5" name="텍스트 개체 틀 19">
            <a:extLst>
              <a:ext uri="{FF2B5EF4-FFF2-40B4-BE49-F238E27FC236}">
                <a16:creationId xmlns:a16="http://schemas.microsoft.com/office/drawing/2014/main" id="{83D50AF8-364D-7988-3F88-FBC956DCC0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0" y="407691"/>
            <a:ext cx="1264920" cy="34669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300">
                <a:latin typeface="와구리체 TTF" pitchFamily="2" charset="-127"/>
                <a:ea typeface="와구리체 TTF" pitchFamily="2" charset="-127"/>
              </a:defRPr>
            </a:lvl1pPr>
          </a:lstStyle>
          <a:p>
            <a:pPr lvl="0"/>
            <a:r>
              <a:rPr lang="ko-KR" altLang="en-US" dirty="0"/>
              <a:t>교과서 </a:t>
            </a:r>
            <a:r>
              <a:rPr lang="en-US" altLang="ko-KR" dirty="0"/>
              <a:t>N</a:t>
            </a:r>
            <a:r>
              <a:rPr lang="ko-KR" altLang="en-US" dirty="0"/>
              <a:t>쪽</a:t>
            </a:r>
          </a:p>
        </p:txBody>
      </p:sp>
    </p:spTree>
    <p:extLst>
      <p:ext uri="{BB962C8B-B14F-4D97-AF65-F5344CB8AC3E}">
        <p14:creationId xmlns:p14="http://schemas.microsoft.com/office/powerpoint/2010/main" val="1571571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>
            <a:extLst>
              <a:ext uri="{FF2B5EF4-FFF2-40B4-BE49-F238E27FC236}">
                <a16:creationId xmlns:a16="http://schemas.microsoft.com/office/drawing/2014/main" id="{69C2F302-EE7F-4C4E-AA52-817F0D0DF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CB140EB-3458-C196-9A12-80B93C6BC5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5132" y1="25411" x2="15789" y2="40585"/>
                        <a14:foregroundMark x1="17575" y1="53199" x2="16541" y2="39488"/>
                        <a14:foregroundMark x1="16635" y1="34004" x2="16729" y2="22303"/>
                        <a14:foregroundMark x1="29417" y1="29068" x2="53102" y2="29068"/>
                        <a14:foregroundMark x1="53102" y1="29068" x2="54887" y2="28519"/>
                        <a14:foregroundMark x1="54887" y1="28519" x2="41259" y2="27605"/>
                        <a14:foregroundMark x1="41259" y1="27605" x2="45207" y2="20293"/>
                        <a14:foregroundMark x1="45207" y1="20293" x2="46617" y2="26691"/>
                        <a14:foregroundMark x1="51504" y1="26325" x2="48872" y2="38391"/>
                        <a14:foregroundMark x1="48872" y1="38391" x2="50470" y2="35101"/>
                        <a14:foregroundMark x1="51974" y1="29068" x2="45395" y2="23035"/>
                        <a14:foregroundMark x1="16635" y1="23218" x2="16635" y2="21572"/>
                        <a14:foregroundMark x1="14004" y1="26508" x2="13910" y2="29799"/>
                        <a14:foregroundMark x1="70301" y1="17916" x2="70301" y2="20841"/>
                      </a14:backgroundRemoval>
                    </a14:imgEffect>
                  </a14:imgLayer>
                </a14:imgProps>
              </a:ext>
            </a:extLst>
          </a:blip>
          <a:srcRect l="11790" t="11797" r="25192" b="13625"/>
          <a:stretch>
            <a:fillRect/>
          </a:stretch>
        </p:blipFill>
        <p:spPr>
          <a:xfrm rot="350486">
            <a:off x="9435685" y="258182"/>
            <a:ext cx="2467258" cy="15010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60AEA3-737E-194F-B141-97F1865334BD}"/>
              </a:ext>
            </a:extLst>
          </p:cNvPr>
          <p:cNvSpPr txBox="1"/>
          <p:nvPr userDrawn="1"/>
        </p:nvSpPr>
        <p:spPr>
          <a:xfrm>
            <a:off x="1234440" y="1318375"/>
            <a:ext cx="8776335" cy="1296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dirty="0">
                <a:latin typeface="페이퍼로지 6 SemiBold" pitchFamily="2" charset="-127"/>
                <a:ea typeface="페이퍼로지 6 SemiBold" pitchFamily="2" charset="-127"/>
              </a:rPr>
              <a:t>이번 단원을 공부하며 새롭게 생긴 궁금증을 질문으로 만들어 봅시다</a:t>
            </a:r>
            <a:r>
              <a:rPr lang="en-US" altLang="ko-KR" sz="2800" dirty="0"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en-US" sz="2800" dirty="0"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618E5308-03B2-7B19-4BEF-007A757CF7F7}"/>
              </a:ext>
            </a:extLst>
          </p:cNvPr>
          <p:cNvSpPr/>
          <p:nvPr userDrawn="1"/>
        </p:nvSpPr>
        <p:spPr>
          <a:xfrm>
            <a:off x="756256" y="2790825"/>
            <a:ext cx="10679490" cy="3152775"/>
          </a:xfrm>
          <a:prstGeom prst="roundRect">
            <a:avLst/>
          </a:prstGeom>
          <a:solidFill>
            <a:srgbClr val="BBDF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14CBC7-A4B7-6647-F053-B7BBAEFEEC7B}"/>
              </a:ext>
            </a:extLst>
          </p:cNvPr>
          <p:cNvSpPr txBox="1"/>
          <p:nvPr userDrawn="1"/>
        </p:nvSpPr>
        <p:spPr>
          <a:xfrm>
            <a:off x="1234440" y="3190892"/>
            <a:ext cx="2546986" cy="555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ko-KR" sz="2200" dirty="0">
                <a:latin typeface="와구리체 TTF" pitchFamily="2" charset="-127"/>
                <a:ea typeface="와구리체 TTF" pitchFamily="2" charset="-127"/>
              </a:rPr>
              <a:t>✅</a:t>
            </a:r>
            <a:r>
              <a:rPr lang="en-US" altLang="ko-KR" sz="2200" dirty="0">
                <a:latin typeface="와구리체 TTF" pitchFamily="2" charset="-127"/>
                <a:ea typeface="와구리체 TTF" pitchFamily="2" charset="-127"/>
              </a:rPr>
              <a:t> </a:t>
            </a:r>
            <a:r>
              <a:rPr lang="ko-KR" altLang="en-US" sz="2200" dirty="0">
                <a:latin typeface="와구리체 TTF" pitchFamily="2" charset="-127"/>
                <a:ea typeface="와구리체 TTF" pitchFamily="2" charset="-127"/>
              </a:rPr>
              <a:t>나만의 질문</a:t>
            </a:r>
          </a:p>
        </p:txBody>
      </p:sp>
      <p:sp>
        <p:nvSpPr>
          <p:cNvPr id="18" name="텍스트 개체 틀 24">
            <a:extLst>
              <a:ext uri="{FF2B5EF4-FFF2-40B4-BE49-F238E27FC236}">
                <a16:creationId xmlns:a16="http://schemas.microsoft.com/office/drawing/2014/main" id="{38C0647E-131C-3F4E-A283-5FE7F8B37B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8340" y="3903893"/>
            <a:ext cx="4137660" cy="517525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예시 답안 작성해 주세요</a:t>
            </a:r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35B4EC9B-8566-2EC9-A24B-39A60CDF21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480AD5-75BF-D0DB-E1EF-2A75BAB78BEC}"/>
              </a:ext>
            </a:extLst>
          </p:cNvPr>
          <p:cNvSpPr txBox="1"/>
          <p:nvPr userDrawn="1"/>
        </p:nvSpPr>
        <p:spPr>
          <a:xfrm>
            <a:off x="840509" y="1458953"/>
            <a:ext cx="6188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solidFill>
                  <a:srgbClr val="7CB4AD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1.</a:t>
            </a:r>
            <a:endParaRPr lang="ko-KR" altLang="en-US" sz="3000" dirty="0">
              <a:solidFill>
                <a:srgbClr val="7CB4AD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9B6A78EE-74CE-563C-8EF2-A626FAED31A5}"/>
              </a:ext>
            </a:extLst>
          </p:cNvPr>
          <p:cNvSpPr/>
          <p:nvPr userDrawn="1"/>
        </p:nvSpPr>
        <p:spPr>
          <a:xfrm>
            <a:off x="1356360" y="2901950"/>
            <a:ext cx="317500" cy="28894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예</a:t>
            </a:r>
          </a:p>
        </p:txBody>
      </p:sp>
      <p:sp>
        <p:nvSpPr>
          <p:cNvPr id="5" name="텍스트 개체 틀 24">
            <a:extLst>
              <a:ext uri="{FF2B5EF4-FFF2-40B4-BE49-F238E27FC236}">
                <a16:creationId xmlns:a16="http://schemas.microsoft.com/office/drawing/2014/main" id="{755DFDE8-5E99-08EA-11D9-B12077C84C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23389" y="2887997"/>
            <a:ext cx="7407363" cy="345557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교과서 페이지에 수록된 예시 작성해 주세요</a:t>
            </a:r>
          </a:p>
        </p:txBody>
      </p:sp>
    </p:spTree>
    <p:extLst>
      <p:ext uri="{BB962C8B-B14F-4D97-AF65-F5344CB8AC3E}">
        <p14:creationId xmlns:p14="http://schemas.microsoft.com/office/powerpoint/2010/main" val="96893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>
            <a:extLst>
              <a:ext uri="{FF2B5EF4-FFF2-40B4-BE49-F238E27FC236}">
                <a16:creationId xmlns:a16="http://schemas.microsoft.com/office/drawing/2014/main" id="{69C2F302-EE7F-4C4E-AA52-817F0D0DF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CB140EB-3458-C196-9A12-80B93C6BC5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5132" y1="25411" x2="15789" y2="40585"/>
                        <a14:foregroundMark x1="17575" y1="53199" x2="16541" y2="39488"/>
                        <a14:foregroundMark x1="16635" y1="34004" x2="16729" y2="22303"/>
                        <a14:foregroundMark x1="29417" y1="29068" x2="53102" y2="29068"/>
                        <a14:foregroundMark x1="53102" y1="29068" x2="54887" y2="28519"/>
                        <a14:foregroundMark x1="54887" y1="28519" x2="41259" y2="27605"/>
                        <a14:foregroundMark x1="41259" y1="27605" x2="45207" y2="20293"/>
                        <a14:foregroundMark x1="45207" y1="20293" x2="46617" y2="26691"/>
                        <a14:foregroundMark x1="51504" y1="26325" x2="48872" y2="38391"/>
                        <a14:foregroundMark x1="48872" y1="38391" x2="50470" y2="35101"/>
                        <a14:foregroundMark x1="51974" y1="29068" x2="45395" y2="23035"/>
                        <a14:foregroundMark x1="16635" y1="23218" x2="16635" y2="21572"/>
                        <a14:foregroundMark x1="14004" y1="26508" x2="13910" y2="29799"/>
                        <a14:foregroundMark x1="70301" y1="17916" x2="70301" y2="20841"/>
                      </a14:backgroundRemoval>
                    </a14:imgEffect>
                  </a14:imgLayer>
                </a14:imgProps>
              </a:ext>
            </a:extLst>
          </a:blip>
          <a:srcRect l="11790" t="11797" r="25192" b="13625"/>
          <a:stretch>
            <a:fillRect/>
          </a:stretch>
        </p:blipFill>
        <p:spPr>
          <a:xfrm rot="350486">
            <a:off x="9435685" y="258182"/>
            <a:ext cx="2467258" cy="1501098"/>
          </a:xfrm>
          <a:prstGeom prst="rect">
            <a:avLst/>
          </a:prstGeom>
        </p:spPr>
      </p:pic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604C9A61-5135-2F91-7560-7775968CAED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C0E2EB-24F1-4145-8651-1B8E26411CEE}"/>
              </a:ext>
            </a:extLst>
          </p:cNvPr>
          <p:cNvSpPr txBox="1"/>
          <p:nvPr userDrawn="1"/>
        </p:nvSpPr>
        <p:spPr>
          <a:xfrm>
            <a:off x="840509" y="1458953"/>
            <a:ext cx="6188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solidFill>
                  <a:srgbClr val="7CB4AD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1.</a:t>
            </a:r>
            <a:endParaRPr lang="ko-KR" altLang="en-US" sz="3000" dirty="0">
              <a:solidFill>
                <a:srgbClr val="7CB4AD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13" name="텍스트 개체 틀 24">
            <a:extLst>
              <a:ext uri="{FF2B5EF4-FFF2-40B4-BE49-F238E27FC236}">
                <a16:creationId xmlns:a16="http://schemas.microsoft.com/office/drawing/2014/main" id="{A6F219CC-DFD3-E0F6-095B-7C3E8047BC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63644" y="1334980"/>
            <a:ext cx="8890006" cy="151108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en-US" altLang="ko-KR" sz="2800" dirty="0">
                <a:latin typeface="페이퍼로지 6 SemiBold" pitchFamily="2" charset="-127"/>
                <a:ea typeface="페이퍼로지 6 SemiBold" pitchFamily="2" charset="-127"/>
              </a:rPr>
              <a:t>1</a:t>
            </a:r>
            <a:r>
              <a:rPr lang="ko-KR" altLang="en-US" sz="2800" dirty="0">
                <a:latin typeface="페이퍼로지 6 SemiBold" pitchFamily="2" charset="-127"/>
                <a:ea typeface="페이퍼로지 6 SemiBold" pitchFamily="2" charset="-127"/>
              </a:rPr>
              <a:t>단원을 공부하며 대질문과 관련하여 생긴 궁금증을 질문으로 만들어 봅시다</a:t>
            </a:r>
            <a:r>
              <a:rPr lang="en-US" altLang="ko-KR" sz="2800" dirty="0"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6097BFE7-A038-F596-C7EF-A2DC60D38677}"/>
              </a:ext>
            </a:extLst>
          </p:cNvPr>
          <p:cNvSpPr/>
          <p:nvPr userDrawn="1"/>
        </p:nvSpPr>
        <p:spPr>
          <a:xfrm>
            <a:off x="756256" y="2790825"/>
            <a:ext cx="10679490" cy="3152775"/>
          </a:xfrm>
          <a:prstGeom prst="roundRect">
            <a:avLst/>
          </a:prstGeom>
          <a:solidFill>
            <a:srgbClr val="BBDF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63D208-FF64-25FC-AD71-668C1F21B7F3}"/>
              </a:ext>
            </a:extLst>
          </p:cNvPr>
          <p:cNvSpPr txBox="1"/>
          <p:nvPr userDrawn="1"/>
        </p:nvSpPr>
        <p:spPr>
          <a:xfrm>
            <a:off x="1234440" y="3190892"/>
            <a:ext cx="2546986" cy="555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ko-KR" sz="2200" dirty="0">
                <a:latin typeface="와구리체 TTF" pitchFamily="2" charset="-127"/>
                <a:ea typeface="와구리체 TTF" pitchFamily="2" charset="-127"/>
              </a:rPr>
              <a:t>✅</a:t>
            </a:r>
            <a:r>
              <a:rPr lang="en-US" altLang="ko-KR" sz="2200" dirty="0">
                <a:latin typeface="와구리체 TTF" pitchFamily="2" charset="-127"/>
                <a:ea typeface="와구리체 TTF" pitchFamily="2" charset="-127"/>
              </a:rPr>
              <a:t> </a:t>
            </a:r>
            <a:r>
              <a:rPr lang="ko-KR" altLang="en-US" sz="2200" dirty="0">
                <a:latin typeface="와구리체 TTF" pitchFamily="2" charset="-127"/>
                <a:ea typeface="와구리체 TTF" pitchFamily="2" charset="-127"/>
              </a:rPr>
              <a:t>나만의 질문</a:t>
            </a:r>
          </a:p>
        </p:txBody>
      </p:sp>
      <p:sp>
        <p:nvSpPr>
          <p:cNvPr id="9" name="텍스트 개체 틀 24">
            <a:extLst>
              <a:ext uri="{FF2B5EF4-FFF2-40B4-BE49-F238E27FC236}">
                <a16:creationId xmlns:a16="http://schemas.microsoft.com/office/drawing/2014/main" id="{04E1A6C6-8BBB-0C5B-763C-39BD02EACF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8340" y="3903893"/>
            <a:ext cx="4137660" cy="517525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예시 답안 작성해 주세요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8F6C6F2E-65F7-10B9-1E36-D965ACC2DBFE}"/>
              </a:ext>
            </a:extLst>
          </p:cNvPr>
          <p:cNvSpPr/>
          <p:nvPr userDrawn="1"/>
        </p:nvSpPr>
        <p:spPr>
          <a:xfrm>
            <a:off x="1356360" y="2901950"/>
            <a:ext cx="317500" cy="28894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예</a:t>
            </a:r>
          </a:p>
        </p:txBody>
      </p:sp>
      <p:sp>
        <p:nvSpPr>
          <p:cNvPr id="14" name="텍스트 개체 틀 24">
            <a:extLst>
              <a:ext uri="{FF2B5EF4-FFF2-40B4-BE49-F238E27FC236}">
                <a16:creationId xmlns:a16="http://schemas.microsoft.com/office/drawing/2014/main" id="{1C8E4751-045A-98CC-FE47-83011130A2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23389" y="2887997"/>
            <a:ext cx="7407363" cy="345557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교과서 페이지에 수록된 예시 작성해 주세요</a:t>
            </a:r>
          </a:p>
        </p:txBody>
      </p:sp>
    </p:spTree>
    <p:extLst>
      <p:ext uri="{BB962C8B-B14F-4D97-AF65-F5344CB8AC3E}">
        <p14:creationId xmlns:p14="http://schemas.microsoft.com/office/powerpoint/2010/main" val="3872667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>
            <a:extLst>
              <a:ext uri="{FF2B5EF4-FFF2-40B4-BE49-F238E27FC236}">
                <a16:creationId xmlns:a16="http://schemas.microsoft.com/office/drawing/2014/main" id="{69C2F302-EE7F-4C4E-AA52-817F0D0DF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CB140EB-3458-C196-9A12-80B93C6BC5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5132" y1="25411" x2="15789" y2="40585"/>
                        <a14:foregroundMark x1="17575" y1="53199" x2="16541" y2="39488"/>
                        <a14:foregroundMark x1="16635" y1="34004" x2="16729" y2="22303"/>
                        <a14:foregroundMark x1="29417" y1="29068" x2="53102" y2="29068"/>
                        <a14:foregroundMark x1="53102" y1="29068" x2="54887" y2="28519"/>
                        <a14:foregroundMark x1="54887" y1="28519" x2="41259" y2="27605"/>
                        <a14:foregroundMark x1="41259" y1="27605" x2="45207" y2="20293"/>
                        <a14:foregroundMark x1="45207" y1="20293" x2="46617" y2="26691"/>
                        <a14:foregroundMark x1="51504" y1="26325" x2="48872" y2="38391"/>
                        <a14:foregroundMark x1="48872" y1="38391" x2="50470" y2="35101"/>
                        <a14:foregroundMark x1="51974" y1="29068" x2="45395" y2="23035"/>
                        <a14:foregroundMark x1="16635" y1="23218" x2="16635" y2="21572"/>
                        <a14:foregroundMark x1="14004" y1="26508" x2="13910" y2="29799"/>
                        <a14:foregroundMark x1="70301" y1="17916" x2="70301" y2="20841"/>
                      </a14:backgroundRemoval>
                    </a14:imgEffect>
                  </a14:imgLayer>
                </a14:imgProps>
              </a:ext>
            </a:extLst>
          </a:blip>
          <a:srcRect l="11790" t="11797" r="25192" b="13625"/>
          <a:stretch>
            <a:fillRect/>
          </a:stretch>
        </p:blipFill>
        <p:spPr>
          <a:xfrm rot="350486">
            <a:off x="9435685" y="258182"/>
            <a:ext cx="2467258" cy="15010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60AEA3-737E-194F-B141-97F1865334BD}"/>
              </a:ext>
            </a:extLst>
          </p:cNvPr>
          <p:cNvSpPr txBox="1"/>
          <p:nvPr userDrawn="1"/>
        </p:nvSpPr>
        <p:spPr>
          <a:xfrm>
            <a:off x="1392571" y="1336089"/>
            <a:ext cx="8776335" cy="1296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dirty="0">
                <a:latin typeface="페이퍼로지 6 SemiBold" pitchFamily="2" charset="-127"/>
                <a:ea typeface="페이퍼로지 6 SemiBold" pitchFamily="2" charset="-127"/>
              </a:rPr>
              <a:t>새로운 질문을 만든 까닭을 짝꿍과 이야기하고</a:t>
            </a:r>
            <a:r>
              <a:rPr lang="en-US" altLang="ko-KR" sz="2800" dirty="0">
                <a:latin typeface="페이퍼로지 6 SemiBold" pitchFamily="2" charset="-127"/>
                <a:ea typeface="페이퍼로지 6 SemiBold" pitchFamily="2" charset="-127"/>
              </a:rPr>
              <a:t>, </a:t>
            </a:r>
            <a:r>
              <a:rPr lang="ko-KR" altLang="en-US" sz="2800" dirty="0">
                <a:latin typeface="페이퍼로지 6 SemiBold" pitchFamily="2" charset="-127"/>
                <a:ea typeface="페이퍼로지 6 SemiBold" pitchFamily="2" charset="-127"/>
              </a:rPr>
              <a:t>자신의 생각을 자유롭게 정리해 봅시다</a:t>
            </a:r>
            <a:r>
              <a:rPr lang="en-US" altLang="ko-KR" sz="2800" dirty="0"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en-US" sz="2800" dirty="0"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618E5308-03B2-7B19-4BEF-007A757CF7F7}"/>
              </a:ext>
            </a:extLst>
          </p:cNvPr>
          <p:cNvSpPr/>
          <p:nvPr userDrawn="1"/>
        </p:nvSpPr>
        <p:spPr>
          <a:xfrm>
            <a:off x="756256" y="2790825"/>
            <a:ext cx="10679490" cy="3152775"/>
          </a:xfrm>
          <a:prstGeom prst="roundRect">
            <a:avLst/>
          </a:prstGeom>
          <a:solidFill>
            <a:srgbClr val="BBDF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35B4EC9B-8566-2EC9-A24B-39A60CDF21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3" name="텍스트 개체 틀 24">
            <a:extLst>
              <a:ext uri="{FF2B5EF4-FFF2-40B4-BE49-F238E27FC236}">
                <a16:creationId xmlns:a16="http://schemas.microsoft.com/office/drawing/2014/main" id="{38C0647E-131C-3F4E-A283-5FE7F8B37B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02096" y="3170237"/>
            <a:ext cx="4137660" cy="517525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예시 답안 작성해 주세요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73C1B6-A26F-4B31-7B62-5009636FDAF1}"/>
              </a:ext>
            </a:extLst>
          </p:cNvPr>
          <p:cNvSpPr txBox="1"/>
          <p:nvPr userDrawn="1"/>
        </p:nvSpPr>
        <p:spPr>
          <a:xfrm>
            <a:off x="840509" y="1458953"/>
            <a:ext cx="6188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solidFill>
                  <a:srgbClr val="7CB4AD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2.</a:t>
            </a:r>
            <a:endParaRPr lang="ko-KR" altLang="en-US" sz="3000" dirty="0">
              <a:solidFill>
                <a:srgbClr val="7CB4AD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148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>
            <a:extLst>
              <a:ext uri="{FF2B5EF4-FFF2-40B4-BE49-F238E27FC236}">
                <a16:creationId xmlns:a16="http://schemas.microsoft.com/office/drawing/2014/main" id="{69C2F302-EE7F-4C4E-AA52-817F0D0DF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68C5B43-52D5-E928-7003-0CB9ABF395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71" b="89883" l="8900" r="89988">
                        <a14:foregroundMark x1="9765" y1="60411" x2="8900" y2="66276"/>
                        <a14:foregroundMark x1="48702" y1="25073" x2="53152" y2="25073"/>
                        <a14:foregroundMark x1="17800" y1="78152" x2="15822" y2="81378"/>
                        <a14:foregroundMark x1="14957" y1="81085" x2="11990" y2="81525"/>
                        <a14:foregroundMark x1="14339" y1="82551" x2="13968" y2="84457"/>
                        <a14:foregroundMark x1="89398" y1="36879" x2="89988" y2="41935"/>
                        <a14:foregroundMark x1="88875" y1="32405" x2="88953" y2="33076"/>
                        <a14:backgroundMark x1="88752" y1="35777" x2="88752" y2="34311"/>
                        <a14:backgroundMark x1="88875" y1="34311" x2="88999" y2="36364"/>
                        <a14:backgroundMark x1="88504" y1="33138" x2="88875" y2="36950"/>
                        <a14:backgroundMark x1="88504" y1="32991" x2="88628" y2="340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365" y="-297361"/>
            <a:ext cx="3091401" cy="2606101"/>
          </a:xfrm>
          <a:prstGeom prst="rect">
            <a:avLst/>
          </a:prstGeom>
        </p:spPr>
      </p:pic>
      <p:sp>
        <p:nvSpPr>
          <p:cNvPr id="16" name="텍스트 개체 틀 19">
            <a:extLst>
              <a:ext uri="{FF2B5EF4-FFF2-40B4-BE49-F238E27FC236}">
                <a16:creationId xmlns:a16="http://schemas.microsoft.com/office/drawing/2014/main" id="{C75104B2-529C-EE68-0898-EA462C0418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43486" y="2701447"/>
            <a:ext cx="7926277" cy="44831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buNone/>
              <a:defRPr b="0">
                <a:latin typeface="와구리체 TTF" pitchFamily="2" charset="-127"/>
                <a:ea typeface="와구리체 TTF" pitchFamily="2" charset="-127"/>
              </a:defRPr>
            </a:lvl1pPr>
          </a:lstStyle>
          <a:p>
            <a:pPr lvl="0"/>
            <a:r>
              <a:rPr lang="ko-KR" altLang="en-US" dirty="0"/>
              <a:t>글감의 핵심 문장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BFED1959-3583-B3D0-F333-F7806339CD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19" b="89712" l="9722" r="90000">
                        <a14:foregroundMark x1="38056" y1="7819" x2="41111" y2="8642"/>
                        <a14:foregroundMark x1="23750" y1="62140" x2="26250" y2="62551"/>
                        <a14:foregroundMark x1="25833" y1="39095" x2="15972" y2="53909"/>
                        <a14:foregroundMark x1="42361" y1="30864" x2="32639" y2="41975"/>
                        <a14:foregroundMark x1="48611" y1="37860" x2="33472" y2="44033"/>
                        <a14:foregroundMark x1="53333" y1="41564" x2="41389" y2="42798"/>
                        <a14:foregroundMark x1="49861" y1="32922" x2="28194" y2="29630"/>
                        <a14:foregroundMark x1="25833" y1="58848" x2="20694" y2="66255"/>
                        <a14:foregroundMark x1="65833" y1="51440" x2="69346" y2="52927"/>
                        <a14:foregroundMark x1="71528" y1="45679" x2="71614" y2="53545"/>
                        <a14:foregroundMark x1="65139" y1="41564" x2="65278" y2="53498"/>
                        <a14:foregroundMark x1="69589" y1="62134" x2="69108" y2="68076"/>
                        <a14:foregroundMark x1="69722" y1="60494" x2="69703" y2="60726"/>
                        <a14:foregroundMark x1="70297" y1="66255" x2="70972" y2="66255"/>
                        <a14:foregroundMark x1="68695" y1="66255" x2="70032" y2="66255"/>
                        <a14:foregroundMark x1="79087" y1="46914" x2="80000" y2="50617"/>
                        <a14:foregroundMark x1="79027" y1="46672" x2="79087" y2="46914"/>
                        <a14:foregroundMark x1="77361" y1="39918" x2="78519" y2="44613"/>
                        <a14:foregroundMark x1="85000" y1="45679" x2="84444" y2="64198"/>
                        <a14:foregroundMark x1="35972" y1="24691" x2="19847" y2="22868"/>
                        <a14:foregroundMark x1="48333" y1="29218" x2="35139" y2="29630"/>
                        <a14:backgroundMark x1="69722" y1="63374" x2="69722" y2="60905"/>
                        <a14:backgroundMark x1="72917" y1="59671" x2="70417" y2="58436"/>
                        <a14:backgroundMark x1="69722" y1="70782" x2="68056" y2="71193"/>
                        <a14:backgroundMark x1="69583" y1="70370" x2="68056" y2="70370"/>
                        <a14:backgroundMark x1="78889" y1="46914" x2="78889" y2="46914"/>
                        <a14:backgroundMark x1="19306" y1="21399" x2="17500" y2="25514"/>
                        <a14:backgroundMark x1="9306" y1="56379" x2="8889" y2="66667"/>
                        <a14:backgroundMark x1="78194" y1="45679" x2="78750" y2="46502"/>
                        <a14:backgroundMark x1="78611" y1="45679" x2="78889" y2="469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3486" y="4949429"/>
            <a:ext cx="2057879" cy="694534"/>
          </a:xfrm>
          <a:prstGeom prst="rect">
            <a:avLst/>
          </a:prstGeom>
        </p:spPr>
      </p:pic>
      <p:sp>
        <p:nvSpPr>
          <p:cNvPr id="25" name="텍스트 개체 틀 19">
            <a:extLst>
              <a:ext uri="{FF2B5EF4-FFF2-40B4-BE49-F238E27FC236}">
                <a16:creationId xmlns:a16="http://schemas.microsoft.com/office/drawing/2014/main" id="{A0047B99-3BA0-3020-A9C1-16FCFD52DE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82089" y="5756435"/>
            <a:ext cx="5338111" cy="4483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200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예시 답안 작성해 주세요</a:t>
            </a: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D65878B8-F5AB-D54C-07EC-DD6548001FCA}"/>
              </a:ext>
            </a:extLst>
          </p:cNvPr>
          <p:cNvSpPr/>
          <p:nvPr userDrawn="1"/>
        </p:nvSpPr>
        <p:spPr>
          <a:xfrm>
            <a:off x="8422602" y="-789787"/>
            <a:ext cx="4448175" cy="3228975"/>
          </a:xfrm>
          <a:prstGeom prst="ellipse">
            <a:avLst/>
          </a:prstGeom>
          <a:solidFill>
            <a:srgbClr val="2476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36B470"/>
              </a:solidFill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2B70E55B-7E51-E5AE-9A8A-712AFC1EE805}"/>
              </a:ext>
            </a:extLst>
          </p:cNvPr>
          <p:cNvSpPr/>
          <p:nvPr userDrawn="1"/>
        </p:nvSpPr>
        <p:spPr>
          <a:xfrm>
            <a:off x="8766100" y="-1032443"/>
            <a:ext cx="4448175" cy="3228975"/>
          </a:xfrm>
          <a:prstGeom prst="ellipse">
            <a:avLst/>
          </a:prstGeom>
          <a:solidFill>
            <a:srgbClr val="36B4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텍스트 개체 틀 19">
            <a:extLst>
              <a:ext uri="{FF2B5EF4-FFF2-40B4-BE49-F238E27FC236}">
                <a16:creationId xmlns:a16="http://schemas.microsoft.com/office/drawing/2014/main" id="{FE120FCF-32BE-7274-E542-4B91102EED1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54164" y="340352"/>
            <a:ext cx="2515599" cy="153670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 위인</a:t>
            </a:r>
            <a:r>
              <a:rPr lang="en-US" altLang="ko-KR" dirty="0"/>
              <a:t>:</a:t>
            </a:r>
          </a:p>
          <a:p>
            <a:pPr lvl="0"/>
            <a:r>
              <a:rPr lang="ko-KR" altLang="en-US" dirty="0"/>
              <a:t> 직업</a:t>
            </a:r>
            <a:r>
              <a:rPr lang="en-US" altLang="ko-KR" dirty="0"/>
              <a:t>:</a:t>
            </a:r>
          </a:p>
          <a:p>
            <a:pPr lvl="0"/>
            <a:r>
              <a:rPr lang="ko-KR" altLang="en-US" dirty="0"/>
              <a:t> 업적</a:t>
            </a:r>
            <a:r>
              <a:rPr lang="en-US" altLang="ko-KR" dirty="0"/>
              <a:t>:</a:t>
            </a:r>
            <a:endParaRPr lang="ko-KR" altLang="en-US" dirty="0"/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CF044586-0689-2A3C-F211-A148D777F8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026A3B66-9BEF-7140-A8BE-56F3DFE7548E}"/>
              </a:ext>
            </a:extLst>
          </p:cNvPr>
          <p:cNvSpPr/>
          <p:nvPr userDrawn="1"/>
        </p:nvSpPr>
        <p:spPr>
          <a:xfrm>
            <a:off x="5739464" y="5073308"/>
            <a:ext cx="5335662" cy="448311"/>
          </a:xfrm>
          <a:prstGeom prst="roundRect">
            <a:avLst/>
          </a:prstGeom>
          <a:solidFill>
            <a:srgbClr val="EF85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텍스트 개체 틀 19">
            <a:extLst>
              <a:ext uri="{FF2B5EF4-FFF2-40B4-BE49-F238E27FC236}">
                <a16:creationId xmlns:a16="http://schemas.microsoft.com/office/drawing/2014/main" id="{7D5FE899-BA1E-E2BC-F7EA-E7E1825D4B6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39464" y="5077147"/>
            <a:ext cx="5338111" cy="4483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2000">
                <a:solidFill>
                  <a:schemeClr val="bg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생각해 보기 질문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45C35F4-5051-062F-B680-7C2D99DE86CE}"/>
              </a:ext>
            </a:extLst>
          </p:cNvPr>
          <p:cNvSpPr/>
          <p:nvPr userDrawn="1"/>
        </p:nvSpPr>
        <p:spPr>
          <a:xfrm>
            <a:off x="2911696" y="1435375"/>
            <a:ext cx="5413154" cy="448311"/>
          </a:xfrm>
          <a:prstGeom prst="roundRect">
            <a:avLst/>
          </a:prstGeom>
          <a:solidFill>
            <a:srgbClr val="36B4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텍스트 개체 틀 19">
            <a:extLst>
              <a:ext uri="{FF2B5EF4-FFF2-40B4-BE49-F238E27FC236}">
                <a16:creationId xmlns:a16="http://schemas.microsoft.com/office/drawing/2014/main" id="{9E3CDD4C-003B-3994-356E-C85B45FFCD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11696" y="1428749"/>
            <a:ext cx="5413154" cy="44831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제목</a:t>
            </a:r>
          </a:p>
        </p:txBody>
      </p:sp>
    </p:spTree>
    <p:extLst>
      <p:ext uri="{BB962C8B-B14F-4D97-AF65-F5344CB8AC3E}">
        <p14:creationId xmlns:p14="http://schemas.microsoft.com/office/powerpoint/2010/main" val="490011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2E754E9F-4EC1-B94A-6925-3926195D7157}"/>
              </a:ext>
            </a:extLst>
          </p:cNvPr>
          <p:cNvSpPr/>
          <p:nvPr userDrawn="1"/>
        </p:nvSpPr>
        <p:spPr>
          <a:xfrm>
            <a:off x="258817" y="213097"/>
            <a:ext cx="2301240" cy="419100"/>
          </a:xfrm>
          <a:prstGeom prst="roundRect">
            <a:avLst/>
          </a:prstGeom>
          <a:solidFill>
            <a:srgbClr val="C7E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다음 시간에 배울 내용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CD3DB967-9815-924C-91E9-553084A02B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0F1B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143375" y="2439727"/>
            <a:ext cx="3695700" cy="2324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2D6D19-B746-E918-D10B-82871D366EA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4143371" y="1080629"/>
            <a:ext cx="3695700" cy="1155700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B0F3387D-7768-795C-3883-86E8452CD79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5400000">
            <a:off x="5718175" y="2147627"/>
            <a:ext cx="546100" cy="546100"/>
          </a:xfrm>
          <a:prstGeom prst="rect">
            <a:avLst/>
          </a:prstGeom>
        </p:spPr>
      </p:pic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DD4C2423-9E72-87C4-D66E-A9DE0384A1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0692" y="3113087"/>
            <a:ext cx="3521055" cy="315913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3500">
                <a:latin typeface="페이퍼로지 6 SemiBold" pitchFamily="2" charset="-127"/>
                <a:ea typeface="페이퍼로지 6 SemiBold" pitchFamily="2" charset="-127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altLang="ko-KR" dirty="0"/>
              <a:t>[@</a:t>
            </a:r>
            <a:r>
              <a:rPr lang="ko-KR" altLang="en-US" dirty="0"/>
              <a:t>차시</a:t>
            </a:r>
            <a:r>
              <a:rPr lang="en-US" altLang="ko-KR" dirty="0"/>
              <a:t>]</a:t>
            </a:r>
          </a:p>
          <a:p>
            <a:pPr lvl="0"/>
            <a:r>
              <a:rPr lang="ko-KR" altLang="en-US" dirty="0" err="1"/>
              <a:t>차시명</a:t>
            </a:r>
            <a:endParaRPr lang="ko-KR" altLang="en-US" dirty="0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95677BBD-49B2-4DB9-14F1-420D5A81E2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33037" y="1375706"/>
            <a:ext cx="1916367" cy="619125"/>
          </a:xfrm>
          <a:prstGeom prst="rect">
            <a:avLst/>
          </a:prstGeom>
        </p:spPr>
        <p:txBody>
          <a:bodyPr/>
          <a:lstStyle>
            <a:lvl1pPr algn="ctr">
              <a:buNone/>
              <a:defRPr sz="30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쪽수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AB41BD-9F61-8F97-44B2-16816D91C289}"/>
              </a:ext>
            </a:extLst>
          </p:cNvPr>
          <p:cNvSpPr txBox="1"/>
          <p:nvPr userDrawn="1"/>
        </p:nvSpPr>
        <p:spPr>
          <a:xfrm>
            <a:off x="4501359" y="5223373"/>
            <a:ext cx="31892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000" dirty="0">
                <a:latin typeface="페이퍼로지 6 SemiBold" pitchFamily="2" charset="-127"/>
                <a:ea typeface="페이퍼로지 6 SemiBold" pitchFamily="2" charset="-127"/>
              </a:rPr>
              <a:t>다음 시간에 만나요</a:t>
            </a:r>
            <a:r>
              <a:rPr lang="en-US" altLang="ko-KR" sz="3000" dirty="0"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en-US" sz="3000" dirty="0"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6983C990-191C-266A-2971-8A4EA55E844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6172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E9F67E4-0D73-DD69-8F11-357E1DDEE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9250" y="63182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628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49" r:id="rId3"/>
    <p:sldLayoutId id="2147483650" r:id="rId4"/>
    <p:sldLayoutId id="2147483663" r:id="rId5"/>
    <p:sldLayoutId id="2147483689" r:id="rId6"/>
    <p:sldLayoutId id="2147483662" r:id="rId7"/>
    <p:sldLayoutId id="2147483678" r:id="rId8"/>
    <p:sldLayoutId id="2147483686" r:id="rId9"/>
    <p:sldLayoutId id="2147483687" r:id="rId10"/>
    <p:sldLayoutId id="2147483688" r:id="rId11"/>
    <p:sldLayoutId id="2147483680" r:id="rId12"/>
    <p:sldLayoutId id="2147483660" r:id="rId13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2.wdp"/><Relationship Id="rId5" Type="http://schemas.openxmlformats.org/officeDocument/2006/relationships/image" Target="../media/image26.png"/><Relationship Id="rId4" Type="http://schemas.microsoft.com/office/2007/relationships/hdphoto" Target="../media/hdphoto11.wdp"/><Relationship Id="rId9" Type="http://schemas.microsoft.com/office/2007/relationships/hdphoto" Target="../media/hdphoto13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951731A-A1AE-5D54-7BF3-B9198B74325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496644" y="3173819"/>
            <a:ext cx="5198712" cy="1199707"/>
          </a:xfrm>
          <a:prstGeom prst="rect">
            <a:avLst/>
          </a:prstGeom>
        </p:spPr>
        <p:txBody>
          <a:bodyPr/>
          <a:lstStyle/>
          <a:p>
            <a:pPr marL="514350" indent="-514350" algn="ctr">
              <a:buAutoNum type="arabicPeriod"/>
            </a:pPr>
            <a:r>
              <a:rPr lang="ko-KR" altLang="en-US" sz="3300" dirty="0">
                <a:solidFill>
                  <a:schemeClr val="tx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인공 지능 시대에</a:t>
            </a:r>
            <a:endParaRPr lang="en-US" altLang="ko-KR" sz="3300" dirty="0">
              <a:solidFill>
                <a:schemeClr val="tx1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  <a:p>
            <a:pPr marL="0" indent="0" algn="ctr">
              <a:buNone/>
            </a:pPr>
            <a:r>
              <a:rPr lang="ko-KR" altLang="en-US" sz="3300" dirty="0">
                <a:solidFill>
                  <a:schemeClr val="tx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어떤 질문을</a:t>
            </a:r>
            <a:r>
              <a:rPr lang="en-US" altLang="ko-KR" sz="33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 </a:t>
            </a:r>
            <a:r>
              <a:rPr lang="ko-KR" altLang="en-US" sz="3300" dirty="0">
                <a:solidFill>
                  <a:schemeClr val="tx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던질까</a:t>
            </a:r>
            <a:r>
              <a:rPr lang="en-US" altLang="ko-KR" sz="3300" dirty="0">
                <a:solidFill>
                  <a:schemeClr val="tx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?</a:t>
            </a:r>
            <a:endParaRPr lang="ko-KR" altLang="en-US" sz="3300" dirty="0">
              <a:solidFill>
                <a:schemeClr val="tx1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51BE80B-7CF4-E93A-DF19-BA8B87DD13F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2731452" y="4876839"/>
            <a:ext cx="6729096" cy="639320"/>
          </a:xfrm>
        </p:spPr>
        <p:txBody>
          <a:bodyPr/>
          <a:lstStyle/>
          <a:p>
            <a:r>
              <a:rPr lang="en-US" altLang="ko-KR" sz="3000" dirty="0">
                <a:solidFill>
                  <a:schemeClr val="tx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[2</a:t>
            </a:r>
            <a:r>
              <a:rPr lang="ko-KR" altLang="en-US" sz="3000" dirty="0">
                <a:solidFill>
                  <a:schemeClr val="tx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차시</a:t>
            </a:r>
            <a:r>
              <a:rPr lang="en-US" altLang="ko-KR" sz="3000" dirty="0">
                <a:solidFill>
                  <a:schemeClr val="tx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] </a:t>
            </a:r>
            <a:r>
              <a:rPr lang="ko-KR" altLang="en-US" sz="3000" dirty="0">
                <a:solidFill>
                  <a:schemeClr val="tx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좋은 질문을 만들어요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7CA89A0-4C3C-C1C9-588C-718EE9284E4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1</a:t>
            </a:fld>
            <a:endParaRPr lang="ko-KR" altLang="en-US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5089D22-9A66-A152-29E7-85233D57146A}"/>
              </a:ext>
            </a:extLst>
          </p:cNvPr>
          <p:cNvSpPr txBox="1">
            <a:spLocks/>
          </p:cNvSpPr>
          <p:nvPr/>
        </p:nvSpPr>
        <p:spPr>
          <a:xfrm>
            <a:off x="4286884" y="1844034"/>
            <a:ext cx="3618227" cy="577215"/>
          </a:xfrm>
          <a:prstGeom prst="rect">
            <a:avLst/>
          </a:prstGeom>
        </p:spPr>
        <p:txBody>
          <a:bodyPr anchor="ctr"/>
          <a:lstStyle>
            <a:lvl1pPr marL="228600" indent="-22860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초６ 질문으로 여는 독서 토론 글쓰기</a:t>
            </a:r>
          </a:p>
        </p:txBody>
      </p:sp>
    </p:spTree>
    <p:extLst>
      <p:ext uri="{BB962C8B-B14F-4D97-AF65-F5344CB8AC3E}">
        <p14:creationId xmlns:p14="http://schemas.microsoft.com/office/powerpoint/2010/main" val="75945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6C6CB1BA-BA2F-3F0C-1479-674384919F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[2</a:t>
            </a:r>
            <a:r>
              <a:rPr lang="ko-KR" altLang="en-US" dirty="0"/>
              <a:t>차시</a:t>
            </a:r>
            <a:r>
              <a:rPr lang="en-US" altLang="ko-KR" dirty="0"/>
              <a:t>]</a:t>
            </a:r>
          </a:p>
          <a:p>
            <a:r>
              <a:rPr lang="ko-KR" altLang="en-US" dirty="0"/>
              <a:t>좋은 질문을 만들어요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205A20E-0DFE-8415-80A2-82B9BA2B3C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16~19</a:t>
            </a:r>
            <a:r>
              <a:rPr lang="ko-KR" altLang="en-US" dirty="0"/>
              <a:t>쪽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25A061-0962-C9FF-C739-10E0FB4E45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91200" y="2076450"/>
            <a:ext cx="5362575" cy="2705100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ko-KR" altLang="en-US" dirty="0"/>
              <a:t>미디어에 담긴 글쓴이의 의도를 비판적으로 분석할 수 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172DDD7-48E1-F007-2F55-F4675039B49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>
                <a:solidFill>
                  <a:schemeClr val="bg1"/>
                </a:solidFill>
              </a:rPr>
              <a:t>2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02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3F543442-5E9D-D3B0-13A1-C2A7C71D85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4440" y="1432560"/>
            <a:ext cx="9723120" cy="448311"/>
          </a:xfrm>
        </p:spPr>
        <p:txBody>
          <a:bodyPr/>
          <a:lstStyle/>
          <a:p>
            <a:r>
              <a:rPr lang="ko-KR" altLang="en-US" dirty="0"/>
              <a:t>다음 질문에 따라 척박사의 대답이 어떻게 달라지는지 살펴봅시다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DDC22D1-5B3C-7B1A-5032-5580BEB69CFB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D0F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16</a:t>
            </a:r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2F41F345-0D26-48DC-581D-1EDB3F64A9A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3</a:t>
            </a:fld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FFF68A2-B226-62AE-28ED-00CADF79E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451" y="1880871"/>
            <a:ext cx="8665098" cy="413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7AF05-A093-4D3D-D73B-7556DD9CF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9EC84906-40F0-63FF-E628-EE797C273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4440" y="1432560"/>
            <a:ext cx="9723120" cy="448311"/>
          </a:xfrm>
        </p:spPr>
        <p:txBody>
          <a:bodyPr/>
          <a:lstStyle/>
          <a:p>
            <a:r>
              <a:rPr lang="ko-KR" altLang="en-US" dirty="0"/>
              <a:t>다음 질문에 따라 척박사의 대답이 어떻게 달라지는지 살펴봅시다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97E7C35A-AC88-D3C8-9A0B-2585BE1E8460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D0F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16</a:t>
            </a:r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1C3D0B71-FFD0-9BA8-F468-9452A8B5A91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4</a:t>
            </a:fld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6919EC9-E02A-BAEF-10D9-3D97DB347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854" y="1947434"/>
            <a:ext cx="8556292" cy="398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7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6B62A9F-C84C-2D41-629C-253B7B978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4440" y="1428749"/>
            <a:ext cx="8313420" cy="448311"/>
          </a:xfrm>
        </p:spPr>
        <p:txBody>
          <a:bodyPr/>
          <a:lstStyle/>
          <a:p>
            <a:r>
              <a:rPr lang="ko-KR" altLang="en-US" dirty="0"/>
              <a:t>다음 글을 읽고 질문이 왜 중요한지 생각해 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84D8B397-7267-9D01-DC75-0622DB475819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17</a:t>
            </a:r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76CAD4EF-2E8B-252A-CCB2-307CC9AAF5B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5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211D70F-FBEA-6255-2730-2FD9C7F06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976" y="2026873"/>
            <a:ext cx="8296048" cy="414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45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FF544-CEE5-7586-368A-7B6A2B155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2BDF445-B0C4-2D18-83E5-161C62A39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4440" y="1428749"/>
            <a:ext cx="8313420" cy="448311"/>
          </a:xfrm>
        </p:spPr>
        <p:txBody>
          <a:bodyPr/>
          <a:lstStyle/>
          <a:p>
            <a:r>
              <a:rPr lang="ko-KR" altLang="en-US" dirty="0"/>
              <a:t>다음 글을 읽고 질문이 왜 중요한지 생각해 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A9D2F71B-8098-8021-9836-CB887714E0CD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17</a:t>
            </a:r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358CB813-26E3-4450-4ACA-9AB714448C6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6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B4F4DDA-ED59-9AEA-F283-14B950EFA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408" y="2218070"/>
            <a:ext cx="9269184" cy="375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84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FA4F56C4-B440-6FAD-247E-3BA15E2537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4440" y="1428749"/>
            <a:ext cx="7162021" cy="448311"/>
          </a:xfrm>
        </p:spPr>
        <p:txBody>
          <a:bodyPr/>
          <a:lstStyle/>
          <a:p>
            <a:r>
              <a:rPr lang="ko-KR" altLang="en-US" dirty="0"/>
              <a:t>다음 글을 읽고 질문이 왜 중요한지 생각해 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372A9105-1A93-8D37-CE6A-159B49DF61E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7</a:t>
            </a:fld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A78B1D2-46F8-E36D-BC76-A531B77B94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90698" y="2904305"/>
            <a:ext cx="4162914" cy="448311"/>
          </a:xfrm>
        </p:spPr>
        <p:txBody>
          <a:bodyPr/>
          <a:lstStyle/>
          <a:p>
            <a:r>
              <a:rPr lang="ko-KR" altLang="en-US" dirty="0">
                <a:solidFill>
                  <a:schemeClr val="accent1"/>
                </a:solidFill>
              </a:rPr>
              <a:t>문해력</a:t>
            </a:r>
            <a:r>
              <a:rPr lang="en-US" altLang="ko-KR" dirty="0">
                <a:solidFill>
                  <a:schemeClr val="accent1"/>
                </a:solidFill>
              </a:rPr>
              <a:t>, </a:t>
            </a:r>
            <a:r>
              <a:rPr lang="ko-KR" altLang="en-US" dirty="0">
                <a:solidFill>
                  <a:schemeClr val="accent1"/>
                </a:solidFill>
              </a:rPr>
              <a:t>질문</a:t>
            </a:r>
            <a:r>
              <a:rPr lang="en-US" altLang="ko-KR" dirty="0">
                <a:solidFill>
                  <a:schemeClr val="accent1"/>
                </a:solidFill>
              </a:rPr>
              <a:t>, </a:t>
            </a:r>
            <a:r>
              <a:rPr lang="ko-KR" altLang="en-US" dirty="0">
                <a:solidFill>
                  <a:schemeClr val="accent1"/>
                </a:solidFill>
              </a:rPr>
              <a:t>연결</a:t>
            </a:r>
            <a:r>
              <a:rPr lang="en-US" altLang="ko-KR" dirty="0">
                <a:solidFill>
                  <a:schemeClr val="accent1"/>
                </a:solidFill>
              </a:rPr>
              <a:t>, </a:t>
            </a:r>
            <a:r>
              <a:rPr lang="ko-KR" altLang="en-US" dirty="0">
                <a:solidFill>
                  <a:schemeClr val="accent1"/>
                </a:solidFill>
              </a:rPr>
              <a:t>판단</a:t>
            </a:r>
            <a:r>
              <a:rPr lang="en-US" altLang="ko-KR" dirty="0">
                <a:solidFill>
                  <a:schemeClr val="accent1"/>
                </a:solidFill>
              </a:rPr>
              <a:t>, </a:t>
            </a:r>
            <a:r>
              <a:rPr lang="ko-KR" altLang="en-US" dirty="0">
                <a:solidFill>
                  <a:schemeClr val="accent1"/>
                </a:solidFill>
              </a:rPr>
              <a:t>자신의 언어</a:t>
            </a:r>
            <a:r>
              <a:rPr lang="en-US" altLang="ko-KR" dirty="0">
                <a:solidFill>
                  <a:schemeClr val="accent1"/>
                </a:solidFill>
              </a:rPr>
              <a:t>, </a:t>
            </a:r>
            <a:r>
              <a:rPr lang="ko-KR" altLang="en-US" dirty="0">
                <a:solidFill>
                  <a:schemeClr val="accent1"/>
                </a:solidFill>
              </a:rPr>
              <a:t>표현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1A5BADE-C2B4-7C86-FD4D-472F2C3B0F2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3D66FC7-FF6C-EA4D-F062-1431BB8BF6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790698" y="3931550"/>
            <a:ext cx="8714890" cy="94983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질문은 문해력의 핵심이며 인공 지능 시대일수록 그 중요성을 오히려 커진다</a:t>
            </a:r>
            <a:r>
              <a:rPr lang="en-US" altLang="ko-KR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인공 지능 시대에 문해력은 </a:t>
            </a:r>
            <a:r>
              <a:rPr lang="en-US" altLang="ko-KR" dirty="0"/>
              <a:t>‘</a:t>
            </a:r>
            <a:r>
              <a:rPr lang="ko-KR" altLang="en-US" dirty="0"/>
              <a:t>더 많이 아는 능력</a:t>
            </a:r>
            <a:r>
              <a:rPr lang="en-US" altLang="ko-KR" dirty="0"/>
              <a:t>’</a:t>
            </a:r>
            <a:r>
              <a:rPr lang="ko-KR" altLang="en-US" dirty="0"/>
              <a:t>이 아니라</a:t>
            </a:r>
            <a:r>
              <a:rPr lang="en-US" altLang="ko-KR" dirty="0"/>
              <a:t>, </a:t>
            </a:r>
            <a:r>
              <a:rPr lang="ko-KR" altLang="en-US" dirty="0"/>
              <a:t>질문하고 연결하고 판단하며</a:t>
            </a:r>
            <a:r>
              <a:rPr lang="en-US" altLang="ko-KR" dirty="0"/>
              <a:t>, </a:t>
            </a:r>
            <a:r>
              <a:rPr lang="ko-KR" altLang="en-US" dirty="0"/>
              <a:t>자신의 언어로 다시 표현하는 힘이다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6DFF0CC2-2285-BEBF-E64E-96E1BF9428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ko-KR" altLang="en-US" dirty="0"/>
              <a:t>인공 지능 시대에 질문하는 능력은 왜 중요할까요</a:t>
            </a:r>
            <a:r>
              <a:rPr lang="en-US" altLang="ko-KR" dirty="0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5265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uiExpand="1" build="p"/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0C0657A1-E049-2E3D-36C1-5D5396534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4440" y="1428749"/>
            <a:ext cx="10157460" cy="448311"/>
          </a:xfrm>
        </p:spPr>
        <p:txBody>
          <a:bodyPr/>
          <a:lstStyle/>
          <a:p>
            <a:r>
              <a:rPr lang="ko-KR" altLang="en-US" dirty="0"/>
              <a:t>인공 지능 시대에 질문하는 것이 왜 중요한지 친구들과 이야기해 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214D9471-D359-AFAE-E17F-0F2F086AF52D}"/>
              </a:ext>
            </a:extLst>
          </p:cNvPr>
          <p:cNvSpPr txBox="1">
            <a:spLocks/>
          </p:cNvSpPr>
          <p:nvPr/>
        </p:nvSpPr>
        <p:spPr>
          <a:xfrm>
            <a:off x="1234440" y="2160268"/>
            <a:ext cx="10157460" cy="4483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dirty="0"/>
              <a:t>① 인공 지능 시대에 질문이 왜 중요한지 적어보고 친구들과 써 보세요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ED03DF8-DE70-02AD-317A-C7B4B42118A6}"/>
              </a:ext>
            </a:extLst>
          </p:cNvPr>
          <p:cNvSpPr/>
          <p:nvPr/>
        </p:nvSpPr>
        <p:spPr>
          <a:xfrm>
            <a:off x="830580" y="2891788"/>
            <a:ext cx="10561320" cy="3059431"/>
          </a:xfrm>
          <a:prstGeom prst="roundRect">
            <a:avLst/>
          </a:prstGeom>
          <a:solidFill>
            <a:srgbClr val="C7E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ko-KR" dirty="0">
              <a:solidFill>
                <a:schemeClr val="accent1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4A3642F8-64F0-5C51-5DF5-17A440713266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BEE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18</a:t>
            </a:r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A39369F-9810-C37A-F9D4-4787BCA5575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8</a:t>
            </a:fld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F16313-D412-A725-540F-089661968A92}"/>
              </a:ext>
            </a:extLst>
          </p:cNvPr>
          <p:cNvSpPr txBox="1"/>
          <p:nvPr/>
        </p:nvSpPr>
        <p:spPr>
          <a:xfrm>
            <a:off x="1948081" y="3779147"/>
            <a:ext cx="8326318" cy="12847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인공</a:t>
            </a:r>
            <a:r>
              <a:rPr lang="en-US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지능이 알려 주는 정보를 그대로 믿지 않고 </a:t>
            </a:r>
            <a:r>
              <a:rPr lang="ko-KR" altLang="en-US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비판적으로</a:t>
            </a: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생각할 수 있기 때문이다.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인공</a:t>
            </a:r>
            <a:r>
              <a:rPr lang="en-US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지능에게 질문하면서 필요한 정보를 찾고 문제를 해결할 수 있기 때문이다.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궁금한 점을 </a:t>
            </a:r>
            <a:r>
              <a:rPr lang="ko-KR" altLang="en-US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명확하게 </a:t>
            </a: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질문하면 인공</a:t>
            </a:r>
            <a:r>
              <a:rPr lang="en-US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지능의 답을 더 정확하게 이해할 수 있기 때문이다.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44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21AB6-24EF-ACEE-F59E-8D964072A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E12D4847-C942-6640-7887-9A34BD0B0999}"/>
              </a:ext>
            </a:extLst>
          </p:cNvPr>
          <p:cNvSpPr txBox="1">
            <a:spLocks/>
          </p:cNvSpPr>
          <p:nvPr/>
        </p:nvSpPr>
        <p:spPr>
          <a:xfrm>
            <a:off x="1234440" y="1428749"/>
            <a:ext cx="10157460" cy="4483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인공 지능 시대에 질문하는 것이 왜 중요한지 친구들과 이야기해 봅시다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6" name="텍스트 개체 틀 1">
            <a:extLst>
              <a:ext uri="{FF2B5EF4-FFF2-40B4-BE49-F238E27FC236}">
                <a16:creationId xmlns:a16="http://schemas.microsoft.com/office/drawing/2014/main" id="{267E0758-9313-ED00-E484-B77499D5AF54}"/>
              </a:ext>
            </a:extLst>
          </p:cNvPr>
          <p:cNvSpPr txBox="1">
            <a:spLocks/>
          </p:cNvSpPr>
          <p:nvPr/>
        </p:nvSpPr>
        <p:spPr>
          <a:xfrm>
            <a:off x="1234440" y="2160268"/>
            <a:ext cx="10157460" cy="4483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dirty="0"/>
              <a:t>② 어떤 질문이 중요한 질문인지 친구들과 토의해 보세요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0B1E5DAA-0C89-75C9-F565-4F51B1D6C9AD}"/>
              </a:ext>
            </a:extLst>
          </p:cNvPr>
          <p:cNvSpPr/>
          <p:nvPr/>
        </p:nvSpPr>
        <p:spPr>
          <a:xfrm>
            <a:off x="830580" y="2891788"/>
            <a:ext cx="10561320" cy="3059431"/>
          </a:xfrm>
          <a:prstGeom prst="roundRect">
            <a:avLst/>
          </a:prstGeom>
          <a:solidFill>
            <a:srgbClr val="C7E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ko-KR" dirty="0">
              <a:solidFill>
                <a:schemeClr val="accent1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AA725690-80EF-2B9B-A10E-1604AC73BC76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BEE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18</a:t>
            </a:r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4438B0C-F3DA-7EA6-36C7-8E2510799FC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9</a:t>
            </a:fld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A241F1-0BA3-6DD9-32C3-BAA4E2454A73}"/>
              </a:ext>
            </a:extLst>
          </p:cNvPr>
          <p:cNvSpPr txBox="1"/>
          <p:nvPr/>
        </p:nvSpPr>
        <p:spPr>
          <a:xfrm>
            <a:off x="2849758" y="3364996"/>
            <a:ext cx="6492483" cy="21130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스스로 생각하고 여러 가지 방법으로 답을 찾아볼 수 있는 질문이다.</a:t>
            </a:r>
            <a:endParaRPr lang="en-US" altLang="ko-KR" dirty="0">
              <a:solidFill>
                <a:schemeClr val="accent1"/>
              </a:solidFill>
              <a:latin typeface="페이퍼로지 6 SemiBold" pitchFamily="2" charset="-127"/>
              <a:ea typeface="페이퍼로지 6 SemiBold" pitchFamily="2" charset="-127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새로운 궁금증이나 생각을 이끌어 내는 질문</a:t>
            </a:r>
            <a:r>
              <a:rPr lang="ko-KR" altLang="en-US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이</a:t>
            </a: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다.</a:t>
            </a: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다른 사람과 의견을 나누며 생각을 넓힐 수 있는 질문이다.</a:t>
            </a: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답을 찾는 과정에서 더 깊이 생각하게 하는 질문이다.</a:t>
            </a: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우리의 삶이나 사회의 문제를 생각해 볼 수 있는 질문이다.</a:t>
            </a:r>
            <a:endParaRPr lang="ko-KR" altLang="ko-KR" dirty="0">
              <a:solidFill>
                <a:schemeClr val="accent1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652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EBE60-9959-68D7-EA67-700E36F72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666048-10DA-15EC-F4E9-C9570FA7C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4440" y="1428749"/>
            <a:ext cx="10157460" cy="448311"/>
          </a:xfrm>
        </p:spPr>
        <p:txBody>
          <a:bodyPr/>
          <a:lstStyle/>
          <a:p>
            <a:r>
              <a:rPr lang="ko-KR" altLang="en-US" dirty="0"/>
              <a:t>인공 지능 시대에 질문하는 것이 왜 중요한지 친구들과 이야기해 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085E3F08-1184-4515-6569-3F4BA1C4B7C3}"/>
              </a:ext>
            </a:extLst>
          </p:cNvPr>
          <p:cNvSpPr txBox="1">
            <a:spLocks/>
          </p:cNvSpPr>
          <p:nvPr/>
        </p:nvSpPr>
        <p:spPr>
          <a:xfrm>
            <a:off x="1234440" y="2160268"/>
            <a:ext cx="10157460" cy="4483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dirty="0"/>
              <a:t>③ 토의를 마친 후 궁금한 점을 친구들과 이야기해 보세요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F1C9476C-E78D-2F4B-E007-DC97F2F7E1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520596"/>
              </p:ext>
            </p:extLst>
          </p:nvPr>
        </p:nvGraphicFramePr>
        <p:xfrm>
          <a:off x="830580" y="2695575"/>
          <a:ext cx="10546080" cy="33402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55420">
                  <a:extLst>
                    <a:ext uri="{9D8B030D-6E8A-4147-A177-3AD203B41FA5}">
                      <a16:colId xmlns:a16="http://schemas.microsoft.com/office/drawing/2014/main" val="1764840819"/>
                    </a:ext>
                  </a:extLst>
                </a:gridCol>
                <a:gridCol w="9090660">
                  <a:extLst>
                    <a:ext uri="{9D8B030D-6E8A-4147-A177-3AD203B41FA5}">
                      <a16:colId xmlns:a16="http://schemas.microsoft.com/office/drawing/2014/main" val="2844488702"/>
                    </a:ext>
                  </a:extLst>
                </a:gridCol>
              </a:tblGrid>
              <a:tr h="6500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>
                          <a:latin typeface="페이퍼로지 6 SemiBold" pitchFamily="2" charset="-127"/>
                          <a:ea typeface="페이퍼로지 6 SemiBold" pitchFamily="2" charset="-127"/>
                        </a:rPr>
                        <a:t>이름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>
                          <a:latin typeface="페이퍼로지 6 SemiBold" pitchFamily="2" charset="-127"/>
                          <a:ea typeface="페이퍼로지 6 SemiBold" pitchFamily="2" charset="-127"/>
                        </a:rPr>
                        <a:t>궁금한 점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533733"/>
                  </a:ext>
                </a:extLst>
              </a:tr>
              <a:tr h="6500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>
                          <a:latin typeface="페이퍼로지 6 SemiBold" pitchFamily="2" charset="-127"/>
                          <a:ea typeface="페이퍼로지 6 SemiBold" pitchFamily="2" charset="-127"/>
                        </a:rPr>
                        <a:t>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>
                          <a:latin typeface="페이퍼로지 6 SemiBold" pitchFamily="2" charset="-127"/>
                          <a:ea typeface="페이퍼로지 6 SemiBold" pitchFamily="2" charset="-127"/>
                        </a:rPr>
                        <a:t>       좋은 질문은 어떻게 만들 수 있을까</a:t>
                      </a:r>
                      <a:r>
                        <a:rPr lang="en-US" altLang="ko-KR" dirty="0">
                          <a:latin typeface="페이퍼로지 6 SemiBold" pitchFamily="2" charset="-127"/>
                          <a:ea typeface="페이퍼로지 6 SemiBold" pitchFamily="2" charset="-127"/>
                        </a:rPr>
                        <a:t>?</a:t>
                      </a:r>
                      <a:endParaRPr lang="ko-KR" altLang="en-US" dirty="0">
                        <a:latin typeface="페이퍼로지 6 SemiBold" pitchFamily="2" charset="-127"/>
                        <a:ea typeface="페이퍼로지 6 SemiBold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824440"/>
                  </a:ext>
                </a:extLst>
              </a:tr>
              <a:tr h="680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dirty="0">
                        <a:solidFill>
                          <a:srgbClr val="0070C0"/>
                        </a:solidFill>
                        <a:latin typeface="페이퍼로지 6 SemiBold" pitchFamily="2" charset="-127"/>
                        <a:ea typeface="페이퍼로지 6 SemiBold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dirty="0">
                        <a:solidFill>
                          <a:srgbClr val="0070C0"/>
                        </a:solidFill>
                        <a:latin typeface="페이퍼로지 6 SemiBold" pitchFamily="2" charset="-127"/>
                        <a:ea typeface="페이퍼로지 6 SemiBold" pitchFamily="2" charset="-127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100964"/>
                  </a:ext>
                </a:extLst>
              </a:tr>
              <a:tr h="680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dirty="0">
                        <a:solidFill>
                          <a:srgbClr val="0070C0"/>
                        </a:solidFill>
                        <a:latin typeface="페이퍼로지 6 SemiBold" pitchFamily="2" charset="-127"/>
                        <a:ea typeface="페이퍼로지 6 SemiBold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075421"/>
                  </a:ext>
                </a:extLst>
              </a:tr>
              <a:tr h="680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198117"/>
                  </a:ext>
                </a:extLst>
              </a:tr>
            </a:tbl>
          </a:graphicData>
        </a:graphic>
      </p:graphicFrame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39755F3-1429-23BD-1A2E-0ACC848777D6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BEE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18</a:t>
            </a:r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20BA92F5-A324-1172-86A0-99C840DFAD5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10</a:t>
            </a:fld>
            <a:endParaRPr lang="ko-KR" altLang="en-US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EE90BACF-397D-FCAC-7226-605D9E9601B7}"/>
              </a:ext>
            </a:extLst>
          </p:cNvPr>
          <p:cNvSpPr/>
          <p:nvPr/>
        </p:nvSpPr>
        <p:spPr>
          <a:xfrm>
            <a:off x="2379440" y="3400397"/>
            <a:ext cx="243619" cy="250529"/>
          </a:xfrm>
          <a:prstGeom prst="roundRect">
            <a:avLst/>
          </a:prstGeom>
          <a:solidFill>
            <a:srgbClr val="BD92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페이퍼로지 6 SemiBold" pitchFamily="2" charset="-127"/>
                <a:ea typeface="페이퍼로지 6 SemiBold" pitchFamily="2" charset="-127"/>
              </a:rPr>
              <a:t>예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788816-7FA0-7EDE-81C6-896AB979223C}"/>
              </a:ext>
            </a:extLst>
          </p:cNvPr>
          <p:cNvSpPr txBox="1"/>
          <p:nvPr/>
        </p:nvSpPr>
        <p:spPr>
          <a:xfrm>
            <a:off x="815340" y="4023184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민지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A55351-86C4-10C4-1645-9C3642C9EB1F}"/>
              </a:ext>
            </a:extLst>
          </p:cNvPr>
          <p:cNvSpPr txBox="1"/>
          <p:nvPr/>
        </p:nvSpPr>
        <p:spPr>
          <a:xfrm>
            <a:off x="2282563" y="4022049"/>
            <a:ext cx="6138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인공 지능에게 어떤 질문을 하면 내가 원하는 답을 얻을 수 있을까</a:t>
            </a:r>
            <a:r>
              <a:rPr lang="en-US" altLang="ko-KR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?</a:t>
            </a:r>
            <a:endParaRPr lang="ko-KR" altLang="en-US" dirty="0">
              <a:solidFill>
                <a:srgbClr val="0070C0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950189-D6E7-A42F-4E42-5B0479E69E16}"/>
              </a:ext>
            </a:extLst>
          </p:cNvPr>
          <p:cNvSpPr txBox="1"/>
          <p:nvPr/>
        </p:nvSpPr>
        <p:spPr>
          <a:xfrm>
            <a:off x="815340" y="4715514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준호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82465E-58B1-8DB4-7F06-5993D407CE5F}"/>
              </a:ext>
            </a:extLst>
          </p:cNvPr>
          <p:cNvSpPr txBox="1"/>
          <p:nvPr/>
        </p:nvSpPr>
        <p:spPr>
          <a:xfrm>
            <a:off x="2282563" y="4714379"/>
            <a:ext cx="476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좋은 질문은 문제를 해결하는 데 어떤 도움을 줄까</a:t>
            </a:r>
            <a:r>
              <a:rPr lang="en-US" altLang="ko-KR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?</a:t>
            </a:r>
            <a:endParaRPr lang="ko-KR" altLang="en-US" dirty="0">
              <a:solidFill>
                <a:srgbClr val="0070C0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49B9F7-84F0-5E80-315C-4F47842A4B70}"/>
              </a:ext>
            </a:extLst>
          </p:cNvPr>
          <p:cNvSpPr txBox="1"/>
          <p:nvPr/>
        </p:nvSpPr>
        <p:spPr>
          <a:xfrm>
            <a:off x="815340" y="5363518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소윤</a:t>
            </a:r>
            <a:endParaRPr lang="ko-KR" alt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AA155C-AF1F-817C-8A98-F2D02E9447EE}"/>
              </a:ext>
            </a:extLst>
          </p:cNvPr>
          <p:cNvSpPr txBox="1"/>
          <p:nvPr/>
        </p:nvSpPr>
        <p:spPr>
          <a:xfrm>
            <a:off x="2282563" y="5362383"/>
            <a:ext cx="5017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인공 지능이 잘못된 답을 알려 주면 어떻게 해야 할까</a:t>
            </a:r>
            <a:r>
              <a:rPr lang="en-US" altLang="ko-KR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84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3" grpId="0"/>
      <p:bldP spid="15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DF9CC0E3-B436-CFD8-5EFB-8781B34097EA}"/>
              </a:ext>
            </a:extLst>
          </p:cNvPr>
          <p:cNvSpPr txBox="1">
            <a:spLocks/>
          </p:cNvSpPr>
          <p:nvPr/>
        </p:nvSpPr>
        <p:spPr>
          <a:xfrm>
            <a:off x="1234440" y="1428749"/>
            <a:ext cx="10157460" cy="4483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인공 지능 시대에 질문의 역할은 무엇인지 나의 생각을 써 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5" name="텍스트 개체 틀 1">
            <a:extLst>
              <a:ext uri="{FF2B5EF4-FFF2-40B4-BE49-F238E27FC236}">
                <a16:creationId xmlns:a16="http://schemas.microsoft.com/office/drawing/2014/main" id="{48420831-3559-D444-682D-A03F0AEEC4BA}"/>
              </a:ext>
            </a:extLst>
          </p:cNvPr>
          <p:cNvSpPr txBox="1">
            <a:spLocks/>
          </p:cNvSpPr>
          <p:nvPr/>
        </p:nvSpPr>
        <p:spPr>
          <a:xfrm>
            <a:off x="1234440" y="2160268"/>
            <a:ext cx="10157460" cy="4483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dirty="0"/>
              <a:t>① 인공 지능 시대에 꼭 던져야 할 나만의 질문은 무엇인가요</a:t>
            </a:r>
            <a:r>
              <a:rPr lang="en-US" altLang="ko-KR" sz="2000" dirty="0"/>
              <a:t>?</a:t>
            </a:r>
            <a:endParaRPr lang="ko-KR" altLang="en-US" sz="2000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A4BCF683-8628-FE5A-C81A-F64E87054BED}"/>
              </a:ext>
            </a:extLst>
          </p:cNvPr>
          <p:cNvSpPr/>
          <p:nvPr/>
        </p:nvSpPr>
        <p:spPr>
          <a:xfrm>
            <a:off x="830580" y="2891788"/>
            <a:ext cx="10561320" cy="30594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ko-KR" dirty="0">
              <a:solidFill>
                <a:schemeClr val="accent1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CD0AD757-6BED-A5EB-19B5-6B7D64B8E63F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18</a:t>
            </a:r>
            <a:r>
              <a:rPr lang="ko-KR" altLang="en-US" sz="13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7FDE216-4DA3-18C8-6309-B20B55A3B45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11</a:t>
            </a:fld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82D053-3057-0837-101C-D82EBEAE85F1}"/>
              </a:ext>
            </a:extLst>
          </p:cNvPr>
          <p:cNvSpPr txBox="1"/>
          <p:nvPr/>
        </p:nvSpPr>
        <p:spPr>
          <a:xfrm>
            <a:off x="2921857" y="3362645"/>
            <a:ext cx="6782626" cy="21130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인공</a:t>
            </a:r>
            <a:r>
              <a:rPr lang="en-US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지능이 알려 주는 정보가 </a:t>
            </a:r>
            <a:r>
              <a:rPr lang="ko-KR" altLang="en-US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사실인지</a:t>
            </a: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어떻게 확인할 수 있을까?</a:t>
            </a: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인공</a:t>
            </a:r>
            <a:r>
              <a:rPr lang="en-US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지능의 도움을 받으면서도 스스로 생각하려면 어떻게 해야 할까?</a:t>
            </a: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인공</a:t>
            </a:r>
            <a:r>
              <a:rPr lang="en-US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지능이 사람의 생각과 선택에 어떤 영향을 줄 수 있을까?</a:t>
            </a: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인공</a:t>
            </a:r>
            <a:r>
              <a:rPr lang="en-US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지능을 바르게 사용하려면 어떤 태도가 필요할까?</a:t>
            </a:r>
            <a:r>
              <a:rPr lang="ko-KR" altLang="ko-KR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인공</a:t>
            </a:r>
            <a:r>
              <a:rPr lang="en-US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  <a:r>
              <a:rPr lang="ko-KR" altLang="ko-KR" b="1" dirty="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rPr>
              <a:t>지능이 할 수 있는 일과 사람이 해야 할 일은 무엇이 다를까?</a:t>
            </a:r>
            <a:endParaRPr lang="ko-KR" altLang="ko-KR" dirty="0">
              <a:solidFill>
                <a:schemeClr val="accent1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704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371B1-B951-EF88-5456-D7753BB29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1C3EFFD6-E9A7-1C11-DE18-26376BCA1492}"/>
              </a:ext>
            </a:extLst>
          </p:cNvPr>
          <p:cNvSpPr txBox="1">
            <a:spLocks/>
          </p:cNvSpPr>
          <p:nvPr/>
        </p:nvSpPr>
        <p:spPr>
          <a:xfrm>
            <a:off x="1234440" y="1428749"/>
            <a:ext cx="10157460" cy="4483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인공 지능 시대에 질문의 역할은 무엇인지 나의 생각을 써 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7" name="텍스트 개체 틀 1">
            <a:extLst>
              <a:ext uri="{FF2B5EF4-FFF2-40B4-BE49-F238E27FC236}">
                <a16:creationId xmlns:a16="http://schemas.microsoft.com/office/drawing/2014/main" id="{A33EC132-98A6-9F89-EA0D-89EDB9D0D2E7}"/>
              </a:ext>
            </a:extLst>
          </p:cNvPr>
          <p:cNvSpPr txBox="1">
            <a:spLocks/>
          </p:cNvSpPr>
          <p:nvPr/>
        </p:nvSpPr>
        <p:spPr>
          <a:xfrm>
            <a:off x="1234440" y="2162098"/>
            <a:ext cx="10157460" cy="4483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dirty="0"/>
              <a:t>②                     을 활용하여 나만의 좋은 질문을 완성해 보세요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F3F6FDF-B1C4-336C-25DE-5506CA311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440" y="3531681"/>
            <a:ext cx="7169029" cy="271664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0E66985-09FA-17FC-070A-F1032A2AC0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88" b="92923" l="10000" r="94158">
                        <a14:foregroundMark x1="71980" y1="8388" x2="78614" y2="8388"/>
                        <a14:foregroundMark x1="23366" y1="83617" x2="23267" y2="88991"/>
                        <a14:foregroundMark x1="59802" y1="86763" x2="65842" y2="91743"/>
                        <a14:foregroundMark x1="21881" y1="92923" x2="24950" y2="92792"/>
                        <a14:foregroundMark x1="94158" y1="33290" x2="93861" y2="40498"/>
                        <a14:backgroundMark x1="64158" y1="60288" x2="67525" y2="643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0510" y="3135324"/>
            <a:ext cx="1080565" cy="816308"/>
          </a:xfrm>
          <a:prstGeom prst="rect">
            <a:avLst/>
          </a:prstGeom>
        </p:spPr>
      </p:pic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E0A957A6-0152-01CF-FFC0-26AB3851D9D8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18</a:t>
            </a:r>
            <a:r>
              <a:rPr lang="ko-KR" altLang="en-US" sz="13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C986AA8-0AE3-25DB-B484-74874F7A9C95}"/>
              </a:ext>
            </a:extLst>
          </p:cNvPr>
          <p:cNvSpPr/>
          <p:nvPr/>
        </p:nvSpPr>
        <p:spPr>
          <a:xfrm>
            <a:off x="2027648" y="2610409"/>
            <a:ext cx="3946890" cy="857718"/>
          </a:xfrm>
          <a:prstGeom prst="roundRect">
            <a:avLst/>
          </a:prstGeom>
          <a:solidFill>
            <a:srgbClr val="E5EBF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주제는 인공 지능과 창작</a:t>
            </a:r>
            <a:r>
              <a:rPr lang="en-US" altLang="ko-KR" sz="12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인공 지능과 공부</a:t>
            </a:r>
            <a:r>
              <a:rPr lang="en-US" altLang="ko-KR" sz="12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등을 참고해요</a:t>
            </a:r>
            <a:r>
              <a:rPr lang="en-US" altLang="ko-KR" sz="12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질문은 ‘왜’</a:t>
            </a:r>
            <a:r>
              <a:rPr lang="en-US" altLang="ko-KR" sz="12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‘어떻게’</a:t>
            </a:r>
            <a:r>
              <a:rPr lang="en-US" altLang="ko-KR" sz="12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‘</a:t>
            </a:r>
            <a:r>
              <a:rPr lang="ko-KR" altLang="en-US" sz="1200" dirty="0" err="1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만약에’로</a:t>
            </a:r>
            <a:r>
              <a:rPr lang="ko-KR" altLang="en-US" sz="12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 시작하는 질문을 만들어요</a:t>
            </a:r>
            <a:r>
              <a:rPr lang="en-US" altLang="ko-KR" sz="12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까닭은 두 세 문장으로 써 보아요</a:t>
            </a:r>
            <a:r>
              <a:rPr lang="en-US" altLang="ko-KR" sz="12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en-US" sz="1200" dirty="0">
              <a:solidFill>
                <a:schemeClr val="tx1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DCF9FB2B-256E-5BA4-F726-3B07FC1E4C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84" b="89535" l="5844" r="90693">
                        <a14:foregroundMark x1="9307" y1="41860" x2="9307" y2="58140"/>
                        <a14:foregroundMark x1="30087" y1="47674" x2="47835" y2="50000"/>
                        <a14:foregroundMark x1="42208" y1="50581" x2="25108" y2="58721"/>
                        <a14:foregroundMark x1="25758" y1="51744" x2="48268" y2="40116"/>
                        <a14:foregroundMark x1="56277" y1="40116" x2="62554" y2="54651"/>
                        <a14:foregroundMark x1="71861" y1="56977" x2="78355" y2="56977"/>
                        <a14:foregroundMark x1="77056" y1="56977" x2="74459" y2="40116"/>
                        <a14:foregroundMark x1="90909" y1="48256" x2="90909" y2="61047"/>
                        <a14:foregroundMark x1="27489" y1="60465" x2="23160" y2="38372"/>
                        <a14:foregroundMark x1="26840" y1="38372" x2="34848" y2="38372"/>
                        <a14:foregroundMark x1="29437" y1="40116" x2="46753" y2="54070"/>
                        <a14:foregroundMark x1="40260" y1="29651" x2="36797" y2="66279"/>
                        <a14:foregroundMark x1="36797" y1="66279" x2="25758" y2="63372"/>
                        <a14:foregroundMark x1="25758" y1="63372" x2="37013" y2="64535"/>
                        <a14:foregroundMark x1="52597" y1="62791" x2="56494" y2="38372"/>
                        <a14:foregroundMark x1="55411" y1="41279" x2="56061" y2="45349"/>
                        <a14:foregroundMark x1="54762" y1="45349" x2="46537" y2="52907"/>
                        <a14:foregroundMark x1="59091" y1="36047" x2="47186" y2="40116"/>
                        <a14:foregroundMark x1="65152" y1="40698" x2="66234" y2="67442"/>
                        <a14:foregroundMark x1="60173" y1="38953" x2="72511" y2="43023"/>
                        <a14:foregroundMark x1="6494" y1="47093" x2="5844" y2="52326"/>
                        <a14:foregroundMark x1="38961" y1="58140" x2="40043" y2="662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0134" y="2101215"/>
            <a:ext cx="1204186" cy="448312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5783BFB-5F6A-1B1A-4414-BEA0ED205C9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12</a:t>
            </a:fld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E3C94708-EADF-55F2-B702-F64DF6E9C9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00"/>
          <a:stretch>
            <a:fillRect/>
          </a:stretch>
        </p:blipFill>
        <p:spPr>
          <a:xfrm>
            <a:off x="8607237" y="3593577"/>
            <a:ext cx="3325685" cy="72012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4C71325B-4DAB-C479-FFD7-A540E54AA3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168" b="89979" l="5841" r="96018">
                        <a14:foregroundMark x1="12301" y1="51173" x2="43894" y2="54158"/>
                        <a14:foregroundMark x1="21681" y1="28571" x2="49115" y2="25586"/>
                        <a14:foregroundMark x1="34956" y1="26439" x2="15044" y2="37527"/>
                        <a14:foregroundMark x1="15044" y1="37527" x2="10885" y2="51173"/>
                        <a14:foregroundMark x1="10885" y1="51173" x2="10885" y2="51386"/>
                        <a14:foregroundMark x1="6991" y1="45203" x2="5841" y2="56503"/>
                        <a14:foregroundMark x1="9469" y1="71002" x2="37699" y2="82090"/>
                        <a14:foregroundMark x1="35752" y1="83582" x2="67876" y2="84861"/>
                        <a14:foregroundMark x1="63717" y1="69510" x2="74513" y2="60768"/>
                        <a14:foregroundMark x1="74513" y1="60768" x2="81504" y2="47974"/>
                        <a14:foregroundMark x1="81504" y1="47974" x2="81593" y2="46055"/>
                        <a14:foregroundMark x1="81858" y1="43923" x2="49735" y2="38166"/>
                        <a14:foregroundMark x1="58850" y1="29851" x2="81239" y2="29424"/>
                        <a14:foregroundMark x1="84513" y1="23241" x2="91150" y2="51599"/>
                        <a14:foregroundMark x1="91150" y1="51599" x2="88938" y2="63113"/>
                        <a14:foregroundMark x1="90354" y1="79957" x2="86283" y2="84222"/>
                        <a14:foregroundMark x1="92832" y1="30704" x2="87522" y2="17058"/>
                        <a14:foregroundMark x1="87522" y1="17058" x2="83363" y2="12367"/>
                        <a14:foregroundMark x1="83363" y1="12367" x2="78850" y2="10661"/>
                        <a14:foregroundMark x1="25221" y1="59062" x2="31062" y2="64606"/>
                        <a14:foregroundMark x1="38407" y1="36247" x2="42124" y2="43710"/>
                        <a14:foregroundMark x1="41239" y1="62260" x2="45929" y2="68443"/>
                        <a14:foregroundMark x1="96018" y1="45629" x2="96018" y2="48827"/>
                        <a14:foregroundMark x1="75752" y1="11727" x2="63950" y2="9708"/>
                        <a14:foregroundMark x1="81526" y1="89803" x2="72478" y2="88273"/>
                        <a14:foregroundMark x1="21062" y1="36461" x2="31150" y2="37527"/>
                        <a14:foregroundMark x1="24602" y1="38166" x2="19204" y2="36674"/>
                        <a14:foregroundMark x1="64159" y1="10235" x2="61327" y2="10235"/>
                        <a14:backgroundMark x1="60177" y1="8529" x2="60933" y2="8741"/>
                        <a14:backgroundMark x1="83186" y1="89979" x2="81770" y2="906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15949" y="3011653"/>
            <a:ext cx="1308256" cy="542984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487086C5-EFA8-902F-F7C9-4D7A5A1F8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5" b="37965"/>
          <a:stretch>
            <a:fillRect/>
          </a:stretch>
        </p:blipFill>
        <p:spPr>
          <a:xfrm>
            <a:off x="8607236" y="4260816"/>
            <a:ext cx="3325685" cy="720123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9E56B2FE-728F-5524-3B00-7075F45900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35"/>
          <a:stretch>
            <a:fillRect/>
          </a:stretch>
        </p:blipFill>
        <p:spPr>
          <a:xfrm>
            <a:off x="8607235" y="4980941"/>
            <a:ext cx="3325685" cy="84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86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59259E-6 L -0.35287 -0.035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43" y="-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L -0.3513 0.1710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65" y="8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44444E-6 L -0.35625 0.0652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12" y="3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D87AECD-D735-17D8-342E-50240D4A679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13</a:t>
            </a:fld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2E98BB5E-9890-FEA4-C7DE-7F60E90FBB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ko-KR" altLang="en-US" dirty="0"/>
              <a:t>단원을 공부하며 대질문과 관련하여 생긴 궁금증을 새로운 질문으로 만들어 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E306A39B-D652-A89E-BD35-6BEB22DFB4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58339" y="3848893"/>
            <a:ext cx="8140107" cy="517525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가짜 뉴스나 인공 지능이 알려 주는 잘못된 정보를 구별하려면 어떻게 해야 할까</a:t>
            </a:r>
            <a:r>
              <a:rPr lang="en-US" altLang="ko-KR" dirty="0"/>
              <a:t>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인공 지능이 알려 주는 정보가 틀렸다는 것을 어떻게 알 수 있을까</a:t>
            </a:r>
            <a:r>
              <a:rPr lang="en-US" altLang="ko-KR" dirty="0"/>
              <a:t>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인공 지능 시대에 정보를 믿기 전에 무엇을 반드시 확인해야 할까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FE2C1723-72F0-AC48-6044-345BF6D127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ko-KR" altLang="en-US" dirty="0"/>
              <a:t>가짜 뉴스나 잘못된 정보 때문에 불안해지지 않으려면 어떤 태도가 필요할까</a:t>
            </a:r>
            <a:r>
              <a:rPr lang="en-US" altLang="ko-KR" dirty="0"/>
              <a:t>?</a:t>
            </a:r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8C4BE6A-459E-AEB5-5FF0-295CDFAAF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841" b="91159" l="6502" r="91027">
                        <a14:foregroundMark x1="7282" y1="37195" x2="6502" y2="54268"/>
                        <a14:foregroundMark x1="30039" y1="25305" x2="66060" y2="26524"/>
                        <a14:foregroundMark x1="42653" y1="53049" x2="86996" y2="53049"/>
                        <a14:foregroundMark x1="46294" y1="55488" x2="30559" y2="57012"/>
                        <a14:foregroundMark x1="54616" y1="58537" x2="43823" y2="60366"/>
                        <a14:foregroundMark x1="43823" y1="60366" x2="45774" y2="38720"/>
                        <a14:foregroundMark x1="45774" y1="38720" x2="26658" y2="27439"/>
                        <a14:foregroundMark x1="26658" y1="27439" x2="70871" y2="28049"/>
                        <a14:foregroundMark x1="78934" y1="58232" x2="65540" y2="64024"/>
                        <a14:foregroundMark x1="76723" y1="56402" x2="44993" y2="63720"/>
                        <a14:foregroundMark x1="57347" y1="43598" x2="33680" y2="49085"/>
                        <a14:foregroundMark x1="57997" y1="54268" x2="48244" y2="49390"/>
                        <a14:foregroundMark x1="48244" y1="49390" x2="50065" y2="45732"/>
                        <a14:foregroundMark x1="60338" y1="35976" x2="42523" y2="33537"/>
                        <a14:foregroundMark x1="62549" y1="30793" x2="41352" y2="30793"/>
                        <a14:foregroundMark x1="91287" y1="39329" x2="90507" y2="46646"/>
                        <a14:foregroundMark x1="75553" y1="10366" x2="65540" y2="9756"/>
                        <a14:foregroundMark x1="65540" y1="9756" x2="65540" y2="9756"/>
                        <a14:foregroundMark x1="74707" y1="90549" x2="74642" y2="90854"/>
                        <a14:foregroundMark x1="75293" y1="87805" x2="74707" y2="90549"/>
                        <a14:foregroundMark x1="74642" y1="90549" x2="74642" y2="90549"/>
                        <a14:foregroundMark x1="74642" y1="90549" x2="74642" y2="90549"/>
                        <a14:foregroundMark x1="74642" y1="90244" x2="74642" y2="91159"/>
                        <a14:foregroundMark x1="65540" y1="46951" x2="64499" y2="54573"/>
                        <a14:backgroundMark x1="74382" y1="91159" x2="74382" y2="91159"/>
                      </a14:backgroundRemoval>
                    </a14:imgEffect>
                  </a14:imgLayer>
                </a14:imgProps>
              </a:ext>
            </a:extLst>
          </a:blip>
          <a:srcRect l="2137" t="4982" r="4750" b="4448"/>
          <a:stretch>
            <a:fillRect/>
          </a:stretch>
        </p:blipFill>
        <p:spPr>
          <a:xfrm>
            <a:off x="8892278" y="2251498"/>
            <a:ext cx="2838223" cy="117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65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1B9F8E37-9015-67DF-E710-5C02A6046BD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14</a:t>
            </a:fld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6797A71-4A1D-9938-99D7-9CAEB3B831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08771" y="3186046"/>
            <a:ext cx="8923282" cy="2109255"/>
          </a:xfrm>
        </p:spPr>
        <p:txBody>
          <a:bodyPr/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b="1" dirty="0"/>
              <a:t>가짜 뉴스나 인공</a:t>
            </a:r>
            <a:r>
              <a:rPr lang="en-US" altLang="ko-KR" b="1" dirty="0"/>
              <a:t> </a:t>
            </a:r>
            <a:r>
              <a:rPr lang="ko-KR" altLang="ko-KR" b="1" dirty="0"/>
              <a:t>지능이 알려 주는 잘못된 정보를 구별하려면 여러 자료를 비교하고 믿을 만한 출처인지 확인해야</a:t>
            </a:r>
            <a:r>
              <a:rPr lang="en-US" altLang="ko-KR" b="1" dirty="0"/>
              <a:t> </a:t>
            </a:r>
            <a:r>
              <a:rPr lang="ko-KR" altLang="en-US" b="1" dirty="0"/>
              <a:t>겠다</a:t>
            </a:r>
            <a:r>
              <a:rPr lang="en-US" altLang="ko-KR" b="1" dirty="0"/>
              <a:t>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b="1" dirty="0"/>
              <a:t>인공</a:t>
            </a:r>
            <a:r>
              <a:rPr lang="en-US" altLang="ko-KR" b="1" dirty="0"/>
              <a:t> </a:t>
            </a:r>
            <a:r>
              <a:rPr lang="ko-KR" altLang="ko-KR" b="1" dirty="0"/>
              <a:t>지능이 알려 주는 정보가 틀렸다는 것을 알기 위해 다른 자료와 비교하여 내용이 </a:t>
            </a:r>
            <a:r>
              <a:rPr lang="ko-KR" altLang="ko-KR" b="1" dirty="0" err="1"/>
              <a:t>같은지</a:t>
            </a:r>
            <a:r>
              <a:rPr lang="ko-KR" altLang="ko-KR" b="1" dirty="0"/>
              <a:t> </a:t>
            </a:r>
            <a:r>
              <a:rPr lang="ko-KR" altLang="en-US" b="1" dirty="0"/>
              <a:t>꼼꼼하게 </a:t>
            </a:r>
            <a:r>
              <a:rPr lang="ko-KR" altLang="ko-KR" b="1" dirty="0"/>
              <a:t>확인해야 </a:t>
            </a:r>
            <a:r>
              <a:rPr lang="ko-KR" altLang="en-US" b="1" dirty="0"/>
              <a:t>겠다</a:t>
            </a:r>
            <a:r>
              <a:rPr lang="en-US" altLang="ko-KR" b="1" dirty="0"/>
              <a:t>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b="1" dirty="0"/>
              <a:t>인공</a:t>
            </a:r>
            <a:r>
              <a:rPr lang="en-US" altLang="ko-KR" b="1" dirty="0"/>
              <a:t> </a:t>
            </a:r>
            <a:r>
              <a:rPr lang="ko-KR" altLang="ko-KR" b="1" dirty="0"/>
              <a:t>지능 시대에 정보를 믿기 전에 정보의 출처와 내용이 정확한지 확인해야 </a:t>
            </a:r>
            <a:r>
              <a:rPr lang="ko-KR" altLang="en-US" b="1" dirty="0"/>
              <a:t>겠다</a:t>
            </a:r>
            <a:r>
              <a:rPr lang="en-US" altLang="ko-KR" b="1" dirty="0"/>
              <a:t>.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428956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277394B5-A4E8-1C7C-C047-E69A28EF18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01139" y="5555881"/>
            <a:ext cx="6894240" cy="448311"/>
          </a:xfrm>
        </p:spPr>
        <p:txBody>
          <a:bodyPr/>
          <a:lstStyle/>
          <a:p>
            <a:r>
              <a:rPr lang="ko-KR" altLang="ko-KR" dirty="0"/>
              <a:t>인류가 앞으로 겪게 될 문제를 해결하고 더 나은 삶을 만들려면 어떤 아이디어가 필요할까?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2F9619D-4B55-BE79-31C1-891DF0CE9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4" b="99596" l="10000" r="92917">
                        <a14:foregroundMark x1="91310" y1="51657" x2="92976" y2="61681"/>
                        <a14:foregroundMark x1="34643" y1="93492" x2="68214" y2="94705"/>
                        <a14:foregroundMark x1="35060" y1="99596" x2="71071" y2="995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660921"/>
            <a:ext cx="3529186" cy="5197079"/>
          </a:xfrm>
          <a:prstGeom prst="rect">
            <a:avLst/>
          </a:prstGeom>
        </p:spPr>
      </p:pic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31822D2C-20EC-322E-3DD9-AE7AB831AA8E}"/>
              </a:ext>
            </a:extLst>
          </p:cNvPr>
          <p:cNvSpPr txBox="1">
            <a:spLocks/>
          </p:cNvSpPr>
          <p:nvPr/>
        </p:nvSpPr>
        <p:spPr>
          <a:xfrm>
            <a:off x="9359789" y="234449"/>
            <a:ext cx="2502121" cy="17770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bg1"/>
                </a:solidFill>
              </a:rPr>
              <a:t>이름</a:t>
            </a:r>
            <a:r>
              <a:rPr lang="en-US" altLang="ko-KR" sz="1500" dirty="0">
                <a:solidFill>
                  <a:schemeClr val="bg1"/>
                </a:solidFill>
              </a:rPr>
              <a:t>: </a:t>
            </a:r>
            <a:r>
              <a:rPr lang="ko-KR" altLang="en-US" sz="1500" dirty="0">
                <a:solidFill>
                  <a:schemeClr val="bg1"/>
                </a:solidFill>
              </a:rPr>
              <a:t>일론 </a:t>
            </a:r>
            <a:r>
              <a:rPr lang="ko-KR" altLang="en-US" sz="1500" dirty="0" err="1">
                <a:solidFill>
                  <a:schemeClr val="bg1"/>
                </a:solidFill>
              </a:rPr>
              <a:t>머스크</a:t>
            </a:r>
            <a:endParaRPr lang="en-US" altLang="ko-KR" sz="15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bg1"/>
                </a:solidFill>
              </a:rPr>
              <a:t>직업</a:t>
            </a:r>
            <a:r>
              <a:rPr lang="en-US" altLang="ko-KR" sz="1500" dirty="0">
                <a:solidFill>
                  <a:schemeClr val="bg1"/>
                </a:solidFill>
              </a:rPr>
              <a:t>: </a:t>
            </a:r>
            <a:r>
              <a:rPr lang="ko-KR" altLang="en-US" sz="1500" dirty="0">
                <a:solidFill>
                  <a:schemeClr val="bg1"/>
                </a:solidFill>
              </a:rPr>
              <a:t>기업인</a:t>
            </a:r>
            <a:endParaRPr lang="en-US" altLang="ko-KR" sz="15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schemeClr val="bg1"/>
                </a:solidFill>
              </a:rPr>
              <a:t>대표 업적</a:t>
            </a:r>
            <a:r>
              <a:rPr lang="en-US" altLang="ko-KR" sz="1500" dirty="0">
                <a:solidFill>
                  <a:schemeClr val="bg1"/>
                </a:solidFill>
              </a:rPr>
              <a:t>: </a:t>
            </a:r>
            <a:r>
              <a:rPr lang="ko-KR" altLang="en-US" sz="1500" dirty="0">
                <a:solidFill>
                  <a:schemeClr val="bg1"/>
                </a:solidFill>
              </a:rPr>
              <a:t>민간 우주 개발과 재사용 로켓 기술 발전을 이끌고</a:t>
            </a:r>
            <a:r>
              <a:rPr lang="en-US" altLang="ko-KR" sz="1500" dirty="0">
                <a:solidFill>
                  <a:schemeClr val="bg1"/>
                </a:solidFill>
              </a:rPr>
              <a:t>, </a:t>
            </a:r>
            <a:r>
              <a:rPr lang="ko-KR" altLang="en-US" sz="1500" dirty="0">
                <a:solidFill>
                  <a:schemeClr val="bg1"/>
                </a:solidFill>
              </a:rPr>
              <a:t>전기차의 대중화와 발전에 크게 기여하였어요</a:t>
            </a:r>
            <a:r>
              <a:rPr lang="en-US" altLang="ko-KR" sz="1500" dirty="0">
                <a:solidFill>
                  <a:schemeClr val="bg1"/>
                </a:solidFill>
              </a:rPr>
              <a:t>.</a:t>
            </a:r>
            <a:endParaRPr lang="ko-KR" altLang="en-US" sz="1500" dirty="0">
              <a:solidFill>
                <a:schemeClr val="bg1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ECF3FBC-78C1-CD7F-FE89-EBDF075371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43486" y="2243706"/>
            <a:ext cx="7926277" cy="2511199"/>
          </a:xfrm>
        </p:spPr>
        <p:txBody>
          <a:bodyPr/>
          <a:lstStyle/>
          <a:p>
            <a:pPr lvl="0"/>
            <a:r>
              <a:rPr lang="en-US" altLang="ko-KR" sz="2500" dirty="0"/>
              <a:t>“</a:t>
            </a:r>
            <a:r>
              <a:rPr lang="ko-KR" altLang="en-US" sz="2500" dirty="0"/>
              <a:t>세상이 어려움에 처하였을 때</a:t>
            </a:r>
            <a:r>
              <a:rPr lang="en-US" altLang="ko-KR" sz="2500" dirty="0"/>
              <a:t>, </a:t>
            </a:r>
            <a:r>
              <a:rPr lang="ko-KR" altLang="en-US" sz="2500" dirty="0"/>
              <a:t>나는 어떤 아이디어로 문제를 해결할 수 있을까</a:t>
            </a:r>
            <a:r>
              <a:rPr lang="en-US" altLang="ko-KR" sz="2500" dirty="0"/>
              <a:t>?”</a:t>
            </a:r>
          </a:p>
          <a:p>
            <a:pPr lvl="0"/>
            <a:r>
              <a:rPr lang="en-US" altLang="ko-KR" sz="2500" dirty="0"/>
              <a:t>“</a:t>
            </a:r>
            <a:r>
              <a:rPr lang="ko-KR" altLang="en-US" sz="2500" dirty="0"/>
              <a:t>그 아이디어를 현실로 만들기 위해 지금 나는 무엇에 집중해야 할까</a:t>
            </a:r>
            <a:r>
              <a:rPr lang="en-US" altLang="ko-KR" sz="2500" dirty="0"/>
              <a:t>?</a:t>
            </a:r>
            <a:endParaRPr lang="ko-KR" altLang="en-US" sz="2500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539BBB6-5F8E-D9F2-0AAF-52EF9AACFA4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15</a:t>
            </a:fld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D65A74-DDC6-448F-C1CC-D1665E3A33E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359244" y="1436765"/>
            <a:ext cx="5159775" cy="44831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인류는 왜 새로운 행성을 꿈꿀까요</a:t>
            </a:r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?</a:t>
            </a:r>
            <a:endParaRPr lang="ko-KR" altLang="en-US" dirty="0">
              <a:solidFill>
                <a:schemeClr val="bg1"/>
              </a:solidFill>
              <a:latin typeface="프리젠테이션 6 SemiBold" pitchFamily="2" charset="-127"/>
              <a:ea typeface="프리젠테이션 6 SemiBold" pitchFamily="2" charset="-127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9D58102B-2DDC-8510-EC92-7EC7BC4EFF4F}"/>
              </a:ext>
            </a:extLst>
          </p:cNvPr>
          <p:cNvSpPr/>
          <p:nvPr/>
        </p:nvSpPr>
        <p:spPr>
          <a:xfrm>
            <a:off x="5739464" y="5073308"/>
            <a:ext cx="5205835" cy="448311"/>
          </a:xfrm>
          <a:prstGeom prst="roundRect">
            <a:avLst/>
          </a:prstGeom>
          <a:solidFill>
            <a:srgbClr val="EF85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74F6F24-AE95-3A82-0057-D6E7F16824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88624" y="5005382"/>
            <a:ext cx="5338111" cy="477329"/>
          </a:xfrm>
        </p:spPr>
        <p:txBody>
          <a:bodyPr/>
          <a:lstStyle/>
          <a:p>
            <a:r>
              <a:rPr lang="ko-KR" altLang="en-US" dirty="0">
                <a:solidFill>
                  <a:schemeClr val="bg1"/>
                </a:solidFill>
              </a:rPr>
              <a:t>인류의 더 나은 삶을 위한 질문은 어떤 질문일까요</a:t>
            </a:r>
            <a:r>
              <a:rPr lang="en-US" altLang="ko-KR" dirty="0">
                <a:solidFill>
                  <a:schemeClr val="bg1"/>
                </a:solidFill>
              </a:rPr>
              <a:t>?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60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3DB6C04A-B3A0-7AD6-D8C8-A43128A504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25116" y="2846523"/>
            <a:ext cx="3732206" cy="315913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altLang="ko-KR" sz="3000" dirty="0"/>
              <a:t>[3~4</a:t>
            </a:r>
            <a:r>
              <a:rPr lang="ko-KR" altLang="en-US" sz="3000" dirty="0"/>
              <a:t>차시</a:t>
            </a:r>
            <a:r>
              <a:rPr lang="en-US" altLang="ko-KR" sz="3000" dirty="0"/>
              <a:t>] </a:t>
            </a:r>
            <a:r>
              <a:rPr lang="ko-KR" altLang="en-US" sz="3000" dirty="0"/>
              <a:t>미디어 정보를 규형 있게 읽어요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185C46-2A4F-4BE8-9D73-E7A56D7BCB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33036" y="1480481"/>
            <a:ext cx="1916367" cy="619125"/>
          </a:xfrm>
        </p:spPr>
        <p:txBody>
          <a:bodyPr/>
          <a:lstStyle/>
          <a:p>
            <a:r>
              <a:rPr lang="en-US" altLang="ko-KR" dirty="0"/>
              <a:t>24~31</a:t>
            </a:r>
            <a:r>
              <a:rPr lang="ko-KR" altLang="en-US" dirty="0"/>
              <a:t>쪽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E6B00E5-A471-95E0-2A7D-179250DDF6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237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1058</TotalTime>
  <Words>708</Words>
  <Application>Microsoft Office PowerPoint</Application>
  <PresentationFormat>와이드스크린</PresentationFormat>
  <Paragraphs>97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3" baseType="lpstr">
      <vt:lpstr>G마켓 산스 Bold</vt:lpstr>
      <vt:lpstr>맑은 고딕</vt:lpstr>
      <vt:lpstr>와구리체 TTF</vt:lpstr>
      <vt:lpstr>페이퍼로지 6 SemiBold</vt:lpstr>
      <vt:lpstr>프리젠테이션 6 SemiBold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70</cp:revision>
  <cp:lastPrinted>2026-08-13T01:21:02Z</cp:lastPrinted>
  <dcterms:created xsi:type="dcterms:W3CDTF">2026-08-12T05:29:02Z</dcterms:created>
  <dcterms:modified xsi:type="dcterms:W3CDTF">2026-09-21T04:33:00Z</dcterms:modified>
</cp:coreProperties>
</file>