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78" r:id="rId6"/>
    <p:sldId id="304" r:id="rId7"/>
    <p:sldId id="379" r:id="rId8"/>
    <p:sldId id="394" r:id="rId9"/>
    <p:sldId id="381" r:id="rId10"/>
    <p:sldId id="384" r:id="rId11"/>
    <p:sldId id="383" r:id="rId12"/>
    <p:sldId id="396" r:id="rId13"/>
    <p:sldId id="397" r:id="rId14"/>
    <p:sldId id="386" r:id="rId15"/>
    <p:sldId id="387" r:id="rId16"/>
    <p:sldId id="390" r:id="rId17"/>
    <p:sldId id="295" r:id="rId18"/>
  </p:sldIdLst>
  <p:sldSz cx="12192000" cy="6858000"/>
  <p:notesSz cx="6858000" cy="9144000"/>
  <p:embeddedFontLst>
    <p:embeddedFont>
      <p:font typeface="NanumGothic" pitchFamily="2" charset="-127"/>
      <p:regular r:id="rId21"/>
      <p:bold r:id="rId22"/>
    </p:embeddedFont>
    <p:embeddedFont>
      <p:font typeface="NanumGothicExtraBold" pitchFamily="2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72" y="10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둥근 해처럼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DBC65-D006-D0AD-F611-4A14E949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34DBBCB-F7E3-EF03-D7EE-5281FAEAD0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7829C6-1FDE-CB70-ACD4-29C7CFA4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8551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           </a:t>
            </a:r>
            <a:r>
              <a:rPr kumimoji="1" lang="ko-KR" altLang="en-US" dirty="0"/>
              <a:t>부분을 나를 칭찬하는 노랫말로 바꾸어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B923779-BD6A-3B1D-FB7F-CC22AC1C88E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E7AF82E-ED0F-905E-0F90-03E59CF6E7E4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4AF48CC-5BA9-34D6-E049-4B9236DAFA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3D22726-C614-A679-F6F0-E677489A5A33}"/>
              </a:ext>
            </a:extLst>
          </p:cNvPr>
          <p:cNvSpPr txBox="1">
            <a:spLocks/>
          </p:cNvSpPr>
          <p:nvPr/>
        </p:nvSpPr>
        <p:spPr>
          <a:xfrm>
            <a:off x="921358" y="105281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          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부분을 나를 칭찬하는 노랫말로 바꾸기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F378BFD-7FDE-F808-A7C2-3CF177860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69" y="220462"/>
            <a:ext cx="724001" cy="44773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73CE5B5-37E1-EF41-2892-6C752BA5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66" y="943502"/>
            <a:ext cx="1192517" cy="73747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D6E0552-40FB-C48F-A598-805AAEED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92" y="2472556"/>
            <a:ext cx="10052668" cy="191288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125C9A0-7AA1-0CD5-5EDC-EDDAC3DD4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737" y="4635317"/>
            <a:ext cx="2671081" cy="17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9DD4-A7C5-1A17-FF90-4D18CFCB6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09C4B55-A6C6-E871-CE90-BF6B73AD97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378A0B8-F7CA-4E86-9AC2-736C1548E3F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D272290-F16A-1072-3B4B-01D1DAEF7807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E8B53D7-1AA7-59CF-28D6-0A749B10D48E}"/>
              </a:ext>
            </a:extLst>
          </p:cNvPr>
          <p:cNvSpPr txBox="1">
            <a:spLocks/>
          </p:cNvSpPr>
          <p:nvPr/>
        </p:nvSpPr>
        <p:spPr>
          <a:xfrm>
            <a:off x="1223485" y="1479134"/>
            <a:ext cx="538632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바꾼 노랫말로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D0F9BFF-2C40-F779-7611-093403D2BB1B}"/>
              </a:ext>
            </a:extLst>
          </p:cNvPr>
          <p:cNvSpPr txBox="1">
            <a:spLocks/>
          </p:cNvSpPr>
          <p:nvPr/>
        </p:nvSpPr>
        <p:spPr>
          <a:xfrm>
            <a:off x="1511286" y="2237621"/>
            <a:ext cx="676866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바꾼 노랫말을 넣어 노래를 부르며 연습해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67ECFC2-6064-014F-B2B1-02660014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25" y="3043297"/>
            <a:ext cx="8411749" cy="1686160"/>
          </a:xfrm>
          <a:prstGeom prst="rect">
            <a:avLst/>
          </a:prstGeom>
        </p:spPr>
      </p:pic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C4AF945B-9154-495B-BF50-BC19B4BD91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8551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           </a:t>
            </a:r>
            <a:r>
              <a:rPr kumimoji="1" lang="ko-KR" altLang="en-US" dirty="0"/>
              <a:t>부분을 나를 칭찬하는 노랫말로 바꾸어 노래 부르기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3A9C8814-9A60-5835-BFBA-8F5E40D3632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BBDFCFA7-1279-CEF7-E57F-9BC743F6E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450" y="226747"/>
            <a:ext cx="554457" cy="3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72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15614-17BF-1B09-F0DD-D29EDB05D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6651294-F24F-B407-30AB-CA1950F179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4462940-9389-9B3D-DD77-759BA4DEA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39467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우리 반 어린이날 행사에서 노래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F5ECEA0-561C-B3E8-A63E-6C6041A0E53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393F327-D905-D75F-E09D-F0A041D06205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BD073A7-E337-D167-59C3-F1F3A50F9B1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E9A5CB7-F8CC-8A0D-7ED9-85012F791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96" y="1227649"/>
            <a:ext cx="11193544" cy="54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5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FB70-9337-582A-5F15-CC92AE90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4DF8347-7740-0D2A-F1C6-DBF47B221E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374B41-3BD1-FCEC-5E08-A0BC88619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394670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4FAC778-4D14-A854-049C-7F62BB43C16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C5ECA3B-E5D8-58C2-EF87-268827BF4A8A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7ECCD7E-0123-7E75-346E-99AED98C2A5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A14B600-287A-DB37-6FA2-418ACFA7D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56" y="2468472"/>
            <a:ext cx="10533888" cy="23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0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D2C7-8F7B-1544-1C22-5362474B8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49453438-1754-6980-42D1-4C138BE0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7231"/>
            <a:ext cx="12192000" cy="274076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4A54CC5-7AA3-649B-8717-9319B08B2C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F928C0-36D2-843A-23DE-F47B17B88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1E44D90-57D5-70E6-74EE-ACFE5B21F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394" y="999012"/>
            <a:ext cx="11411056" cy="807312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3200" dirty="0"/>
              <a:t>‘</a:t>
            </a:r>
            <a:r>
              <a:rPr kumimoji="1" lang="ko-KR" altLang="en-US" sz="3200" dirty="0"/>
              <a:t>어린이</a:t>
            </a:r>
            <a:r>
              <a:rPr kumimoji="1" lang="en-US" altLang="ko-KR" sz="3200" dirty="0"/>
              <a:t>’</a:t>
            </a:r>
            <a:r>
              <a:rPr kumimoji="1" lang="ko-KR" altLang="en-US" sz="3200" dirty="0"/>
              <a:t>라는 우리말을 알아보고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어린이날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경험을 나누어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0924634-571A-BFB6-C4FE-C32C21E7D03E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99C71A3-64B1-4442-078F-45D8E995B9EA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22E401F-211E-3883-CFC0-6F31A19CC8C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EF1A089-DED8-E2E0-9E38-97AF3EE09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658" y="1727669"/>
            <a:ext cx="7630682" cy="23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400" dirty="0"/>
              <a:t>3</a:t>
            </a:r>
            <a:r>
              <a:rPr kumimoji="1" lang="ko-KR" altLang="en-US" sz="4400" dirty="0"/>
              <a:t>박자의 강약을 느끼며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즐겁게 노래 부를 수 있어요</a:t>
            </a:r>
            <a:r>
              <a:rPr kumimoji="1" lang="en-US" altLang="ko-KR" sz="4400" dirty="0"/>
              <a:t>.</a:t>
            </a:r>
            <a:endParaRPr kumimoji="1" lang="ko-KR" altLang="en-US" sz="44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1BF4F7A-233D-292C-18F7-11B9786A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123" y="929469"/>
            <a:ext cx="3172268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A774-921A-BB1E-6250-B4590A242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356CB4F-896B-379D-B6C3-7D07A019C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7231"/>
            <a:ext cx="12192000" cy="274076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AF40ED-5D84-F2CC-EBC7-4C7B8E586B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074F24-BA09-0C9B-10CE-2CB3AF84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681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노랫말의 의미를 생각하며 노래 부르기 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F3DE510-2384-A967-E368-4F946280B817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FC81BE2-9388-4CA2-084D-7AAC21E1B0A2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BDF5CBC-F45B-3A20-75F2-741627C4F81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EFAC2274-17C4-F815-485C-79426453201D}"/>
              </a:ext>
            </a:extLst>
          </p:cNvPr>
          <p:cNvSpPr txBox="1">
            <a:spLocks/>
          </p:cNvSpPr>
          <p:nvPr/>
        </p:nvSpPr>
        <p:spPr>
          <a:xfrm>
            <a:off x="882627" y="98519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내용과 분위기를 생각하며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듣기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0670F6A-3C36-810B-1E1A-F7449B03E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854" y="1546316"/>
            <a:ext cx="4583247" cy="5189365"/>
          </a:xfrm>
          <a:prstGeom prst="rect">
            <a:avLst/>
          </a:prstGeom>
        </p:spPr>
      </p:pic>
      <p:pic>
        <p:nvPicPr>
          <p:cNvPr id="7" name="Ⅱ-2-01 [둥근 해처럼] 노래">
            <a:hlinkClick r:id="" action="ppaction://media"/>
            <a:extLst>
              <a:ext uri="{FF2B5EF4-FFF2-40B4-BE49-F238E27FC236}">
                <a16:creationId xmlns:a16="http://schemas.microsoft.com/office/drawing/2014/main" id="{C50B9422-7CC9-BE5A-5786-573C12130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600" y="1056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B2F73-95EF-D5E8-6582-34010AA6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F98E127-2021-B921-E4F9-6138D1DD4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7231"/>
            <a:ext cx="12192000" cy="274076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6A8BB23-FAEA-3382-6C12-E80E1A5588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1730D5-8D6B-C619-76E7-147BD3875A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681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노랫말의 의미를 생각하며 노래 부르기 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A482B2B-ED13-381E-6744-223819199E7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C3C58FE-92DB-8834-0E77-3E08FB2EEB02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2F5B06C-8B97-ACB7-5C7C-6E6EA3ED403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273FDFB-373F-35B6-2AA5-84FC7DDFDFD2}"/>
              </a:ext>
            </a:extLst>
          </p:cNvPr>
          <p:cNvSpPr txBox="1">
            <a:spLocks/>
          </p:cNvSpPr>
          <p:nvPr/>
        </p:nvSpPr>
        <p:spPr>
          <a:xfrm>
            <a:off x="3105271" y="920615"/>
            <a:ext cx="618633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듣고 따라 부르며 노래 익히기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1CFA7A-3083-84F7-5D99-E481BBC5B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51" y="1558719"/>
            <a:ext cx="4549775" cy="5151466"/>
          </a:xfrm>
          <a:prstGeom prst="rect">
            <a:avLst/>
          </a:prstGeom>
        </p:spPr>
      </p:pic>
      <p:pic>
        <p:nvPicPr>
          <p:cNvPr id="7" name="Ⅱ-2-01 [둥근 해처럼] 노래">
            <a:hlinkClick r:id="" action="ppaction://media"/>
            <a:extLst>
              <a:ext uri="{FF2B5EF4-FFF2-40B4-BE49-F238E27FC236}">
                <a16:creationId xmlns:a16="http://schemas.microsoft.com/office/drawing/2014/main" id="{573A3AF5-7A58-DADF-E452-B563A525A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5271" y="1724233"/>
            <a:ext cx="406400" cy="406400"/>
          </a:xfrm>
          <a:prstGeom prst="rect">
            <a:avLst/>
          </a:prstGeom>
        </p:spPr>
      </p:pic>
      <p:pic>
        <p:nvPicPr>
          <p:cNvPr id="12" name="Ⅱ-2-02 [둥근 해처럼] 반주">
            <a:hlinkClick r:id="" action="ppaction://media"/>
            <a:extLst>
              <a:ext uri="{FF2B5EF4-FFF2-40B4-BE49-F238E27FC236}">
                <a16:creationId xmlns:a16="http://schemas.microsoft.com/office/drawing/2014/main" id="{5F7D8D8B-890E-38DE-03A0-79C3CA295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5271" y="22544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1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D972-465A-8706-8F93-BAA42BA1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A01B9B3-AB81-52D0-DA6B-4D0630E1E6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B7843D4-C26F-09E2-2DA7-C3DD07160B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681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3</a:t>
            </a:r>
            <a:r>
              <a:rPr kumimoji="1" lang="ko-KR" altLang="en-US" dirty="0"/>
              <a:t>박자의 강약을 다양하게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D96F2C2-52BC-10AF-56CD-3309149CDC7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6E58B95-4816-2A56-C989-1E64F2A6A362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A143862-9B1B-40A7-42AE-CBD5D662790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12E9B64E-E571-1DD8-20B6-0DF7A4FB4965}"/>
              </a:ext>
            </a:extLst>
          </p:cNvPr>
          <p:cNvSpPr txBox="1">
            <a:spLocks/>
          </p:cNvSpPr>
          <p:nvPr/>
        </p:nvSpPr>
        <p:spPr>
          <a:xfrm>
            <a:off x="869842" y="97806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다양하게 신체 표현 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B29134C-D160-91DD-461B-A1F2C6E4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34" y="5029098"/>
            <a:ext cx="7459331" cy="13876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2F22AD7-E5C5-8877-CAD2-5A11254D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179" y="2002615"/>
            <a:ext cx="7287642" cy="248637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AE9C3D5-0289-D6C1-3E40-24CC064F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594" y="4057050"/>
            <a:ext cx="1976654" cy="150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CD4F-96C7-6EFE-E22C-3E35D016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FC2DEC-3202-55A1-2F4C-7B688D9ACB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ECBDC7-6870-5788-9FC1-BC517E727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681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반복되는 리듬꼴을 찾아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39D93B6-228D-EB73-0F1A-785A13AE79C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60F1879-A958-D7F2-613F-D245401ECCA0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5AFF90A-3A1F-9A5E-1F26-601E568FCC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427EB806-8B94-C8EC-743F-48FE04EC8658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주요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C996B41-5124-3B36-9E2D-A9D53E744A0D}"/>
              </a:ext>
            </a:extLst>
          </p:cNvPr>
          <p:cNvSpPr txBox="1">
            <a:spLocks/>
          </p:cNvSpPr>
          <p:nvPr/>
        </p:nvSpPr>
        <p:spPr>
          <a:xfrm>
            <a:off x="977695" y="1950410"/>
            <a:ext cx="1000874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교과서 </a:t>
            </a:r>
            <a:r>
              <a:rPr kumimoji="1" lang="en-US" altLang="ko-KR" sz="2400" dirty="0">
                <a:solidFill>
                  <a:schemeClr val="tx1"/>
                </a:solidFill>
              </a:rPr>
              <a:t>31</a:t>
            </a:r>
            <a:r>
              <a:rPr kumimoji="1" lang="ko-KR" altLang="en-US" sz="2400" dirty="0">
                <a:solidFill>
                  <a:schemeClr val="tx1"/>
                </a:solidFill>
              </a:rPr>
              <a:t>쪽 </a:t>
            </a:r>
            <a:r>
              <a:rPr kumimoji="1" lang="en-US" altLang="ko-KR" sz="2400" dirty="0">
                <a:solidFill>
                  <a:schemeClr val="tx1"/>
                </a:solidFill>
              </a:rPr>
              <a:t>[</a:t>
            </a:r>
            <a:r>
              <a:rPr kumimoji="1" lang="ko-KR" altLang="en-US" sz="2400" dirty="0">
                <a:solidFill>
                  <a:schemeClr val="tx1"/>
                </a:solidFill>
              </a:rPr>
              <a:t>활동 </a:t>
            </a:r>
            <a:r>
              <a:rPr kumimoji="1" lang="en-US" altLang="ko-KR" sz="2400" dirty="0">
                <a:solidFill>
                  <a:schemeClr val="tx1"/>
                </a:solidFill>
              </a:rPr>
              <a:t>3]</a:t>
            </a:r>
            <a:r>
              <a:rPr kumimoji="1" lang="ko-KR" altLang="en-US" sz="2400" dirty="0">
                <a:solidFill>
                  <a:schemeClr val="tx1"/>
                </a:solidFill>
              </a:rPr>
              <a:t>에서 제시된 주요 리듬꼴을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코다이</a:t>
            </a:r>
            <a:r>
              <a:rPr kumimoji="1" lang="ko-KR" altLang="en-US" sz="2400" dirty="0">
                <a:solidFill>
                  <a:schemeClr val="tx1"/>
                </a:solidFill>
              </a:rPr>
              <a:t> 리듬 음절로 읽으며 손뼉 치기를 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7419019-090B-3A2A-3C85-CBF5D16DB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812" y="3151424"/>
            <a:ext cx="7478169" cy="2057687"/>
          </a:xfrm>
          <a:prstGeom prst="rect">
            <a:avLst/>
          </a:prstGeom>
        </p:spPr>
      </p:pic>
      <p:pic>
        <p:nvPicPr>
          <p:cNvPr id="7" name="Ⅱ-2-04 [둥근 해처럼] 리듬꼴 1">
            <a:hlinkClick r:id="" action="ppaction://media"/>
            <a:extLst>
              <a:ext uri="{FF2B5EF4-FFF2-40B4-BE49-F238E27FC236}">
                <a16:creationId xmlns:a16="http://schemas.microsoft.com/office/drawing/2014/main" id="{104A92F9-9728-C0A9-7E1A-FE950F378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2822" y="3757658"/>
            <a:ext cx="406400" cy="406400"/>
          </a:xfrm>
          <a:prstGeom prst="rect">
            <a:avLst/>
          </a:prstGeom>
        </p:spPr>
      </p:pic>
      <p:pic>
        <p:nvPicPr>
          <p:cNvPr id="11" name="Ⅱ-2-05 [둥근 해처럼] 리듬꼴 2">
            <a:hlinkClick r:id="" action="ppaction://media"/>
            <a:extLst>
              <a:ext uri="{FF2B5EF4-FFF2-40B4-BE49-F238E27FC236}">
                <a16:creationId xmlns:a16="http://schemas.microsoft.com/office/drawing/2014/main" id="{B9789A76-95DA-1F87-2BED-1D192E540E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8738" y="3757658"/>
            <a:ext cx="406400" cy="406400"/>
          </a:xfrm>
          <a:prstGeom prst="rect">
            <a:avLst/>
          </a:prstGeom>
        </p:spPr>
      </p:pic>
      <p:pic>
        <p:nvPicPr>
          <p:cNvPr id="12" name="Ⅱ-2-06 [둥근 해처럼] 리듬꼴 3">
            <a:hlinkClick r:id="" action="ppaction://media"/>
            <a:extLst>
              <a:ext uri="{FF2B5EF4-FFF2-40B4-BE49-F238E27FC236}">
                <a16:creationId xmlns:a16="http://schemas.microsoft.com/office/drawing/2014/main" id="{721E3EFC-080E-FF1F-9A75-4D09A9490E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2822" y="489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E5D84-8DDE-C001-B392-61C4137CF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88D0D4-7D13-93DA-C128-499AA586EF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1DFC44-A129-2A3B-69C9-6125F7130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681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반복되는 리듬꼴을 찾아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E4F2E5D-DF88-C2AE-D749-050FCCC3445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82F8B27-D489-8470-96D2-27A66F1DCC47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FD162DF-00FD-BE96-32CF-9C9DB6FE32C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158F473A-80D6-A884-CEE4-97375D70D98F}"/>
              </a:ext>
            </a:extLst>
          </p:cNvPr>
          <p:cNvSpPr txBox="1">
            <a:spLocks/>
          </p:cNvSpPr>
          <p:nvPr/>
        </p:nvSpPr>
        <p:spPr>
          <a:xfrm>
            <a:off x="3099671" y="1269626"/>
            <a:ext cx="5495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주요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리듬꼴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반복 횟수 찾기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B67396-A4BD-2624-4304-A783535E5B1B}"/>
              </a:ext>
            </a:extLst>
          </p:cNvPr>
          <p:cNvSpPr txBox="1">
            <a:spLocks/>
          </p:cNvSpPr>
          <p:nvPr/>
        </p:nvSpPr>
        <p:spPr>
          <a:xfrm>
            <a:off x="1353904" y="2263389"/>
            <a:ext cx="898665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제재곡에서</a:t>
            </a:r>
            <a:r>
              <a:rPr kumimoji="1" lang="ko-KR" altLang="en-US" sz="2400" dirty="0">
                <a:solidFill>
                  <a:schemeClr val="tx1"/>
                </a:solidFill>
              </a:rPr>
              <a:t> 주요 리듬꼴이 나오는 횟수를 세어 교과서에 적어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1559EF3-3E46-0BEF-498D-121E2178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7231"/>
            <a:ext cx="12192000" cy="27407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C2CB10-EAA5-E5A5-0605-80C6A8A8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33" y="2949205"/>
            <a:ext cx="11879333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9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D7F69-0EF6-98A3-7B59-51DB80AAA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2638DF8-3EF6-3FC7-8F01-8EEC98553C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4982A6D-13C1-8D24-0EC1-597D70F66D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6814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반복되는 리듬꼴을 찾아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8C50AE2-E390-241B-59FC-4F05FE01576D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B62687A-1CF1-7F12-8281-30E283574B99}"/>
              </a:ext>
            </a:extLst>
          </p:cNvPr>
          <p:cNvSpPr txBox="1">
            <a:spLocks/>
          </p:cNvSpPr>
          <p:nvPr/>
        </p:nvSpPr>
        <p:spPr>
          <a:xfrm>
            <a:off x="10895534" y="546143"/>
            <a:ext cx="96591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둥근 해처럼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B95DD66-4BBF-011D-5459-4DA320D0F2A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45DF7AF-9556-C375-51D7-E51187ACD44D}"/>
              </a:ext>
            </a:extLst>
          </p:cNvPr>
          <p:cNvSpPr txBox="1">
            <a:spLocks/>
          </p:cNvSpPr>
          <p:nvPr/>
        </p:nvSpPr>
        <p:spPr>
          <a:xfrm>
            <a:off x="2508054" y="956223"/>
            <a:ext cx="717589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주요 리듬꼴을 손뼉 치며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제재곡</a:t>
            </a:r>
            <a:r>
              <a:rPr kumimoji="1" lang="ko-KR" altLang="en-US" sz="2400" dirty="0">
                <a:solidFill>
                  <a:schemeClr val="tx1"/>
                </a:solidFill>
              </a:rPr>
              <a:t> 전체를 불러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A1F6064-B04C-578B-2132-A164A145E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002" y="1429954"/>
            <a:ext cx="4491996" cy="5086046"/>
          </a:xfrm>
          <a:prstGeom prst="rect">
            <a:avLst/>
          </a:prstGeom>
        </p:spPr>
      </p:pic>
      <p:pic>
        <p:nvPicPr>
          <p:cNvPr id="9" name="Ⅱ-2-06 [둥근 해처럼] 리듬꼴 3">
            <a:hlinkClick r:id="" action="ppaction://media"/>
            <a:extLst>
              <a:ext uri="{FF2B5EF4-FFF2-40B4-BE49-F238E27FC236}">
                <a16:creationId xmlns:a16="http://schemas.microsoft.com/office/drawing/2014/main" id="{7AC94C21-63F0-AFB4-E90D-EBDD06418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795" y="1826025"/>
            <a:ext cx="406400" cy="406400"/>
          </a:xfrm>
          <a:prstGeom prst="rect">
            <a:avLst/>
          </a:prstGeom>
        </p:spPr>
      </p:pic>
      <p:pic>
        <p:nvPicPr>
          <p:cNvPr id="11" name="Ⅱ-2-02 [둥근 해처럼] 반주">
            <a:hlinkClick r:id="" action="ppaction://media"/>
            <a:extLst>
              <a:ext uri="{FF2B5EF4-FFF2-40B4-BE49-F238E27FC236}">
                <a16:creationId xmlns:a16="http://schemas.microsoft.com/office/drawing/2014/main" id="{99EC6178-5776-A941-5D0C-D8B4EB5609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795" y="2325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1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425</Words>
  <Application>Microsoft Office PowerPoint</Application>
  <PresentationFormat>와이드스크린</PresentationFormat>
  <Paragraphs>78</Paragraphs>
  <Slides>14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150</cp:revision>
  <dcterms:created xsi:type="dcterms:W3CDTF">2024-07-03T01:17:18Z</dcterms:created>
  <dcterms:modified xsi:type="dcterms:W3CDTF">2025-02-28T04:48:26Z</dcterms:modified>
</cp:coreProperties>
</file>