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4"/>
  </p:notesMasterIdLst>
  <p:handoutMasterIdLst>
    <p:handoutMasterId r:id="rId15"/>
  </p:handoutMasterIdLst>
  <p:sldIdLst>
    <p:sldId id="300" r:id="rId5"/>
    <p:sldId id="305" r:id="rId6"/>
    <p:sldId id="304" r:id="rId7"/>
    <p:sldId id="367" r:id="rId8"/>
    <p:sldId id="374" r:id="rId9"/>
    <p:sldId id="377" r:id="rId10"/>
    <p:sldId id="372" r:id="rId11"/>
    <p:sldId id="316" r:id="rId12"/>
    <p:sldId id="295" r:id="rId13"/>
  </p:sldIdLst>
  <p:sldSz cx="12192000" cy="6858000"/>
  <p:notesSz cx="6858000" cy="9144000"/>
  <p:embeddedFontLst>
    <p:embeddedFont>
      <p:font typeface="NanumGothicExtraBold" panose="020D0904000000000000" pitchFamily="50" charset="-127"/>
      <p:bold r:id="rId16"/>
    </p:embeddedFont>
    <p:embeddedFont>
      <p:font typeface="나눔고딕" panose="020D0604000000000000" pitchFamily="50" charset="-127"/>
      <p:regular r:id="rId17"/>
      <p:bold r:id="rId18"/>
    </p:embeddedFont>
    <p:embeddedFont>
      <p:font typeface="나눔고딕" panose="020D0604000000000000" pitchFamily="50" charset="-127"/>
      <p:regular r:id="rId17"/>
      <p:bold r:id="rId18"/>
    </p:embeddedFont>
    <p:embeddedFont>
      <p:font typeface="맑은 고딕" panose="020B0503020000020004" pitchFamily="50" charset="-127"/>
      <p:regular r:id="rId19"/>
      <p:bold r:id="rId20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67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2025-09-29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2025-09-29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2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5" Type="http://schemas.microsoft.com/office/2007/relationships/media" Target="../media/media3.mp3"/><Relationship Id="rId10" Type="http://schemas.openxmlformats.org/officeDocument/2006/relationships/image" Target="../media/image8.png"/><Relationship Id="rId4" Type="http://schemas.openxmlformats.org/officeDocument/2006/relationships/audio" Target="../media/media2.mp3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5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 err="1"/>
              <a:t>고사리꺾자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고사리꺾자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784483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/>
              <a:t>놀이하며 노래 부른 경험을 이야기 나누어 봅시다</a:t>
            </a:r>
            <a:r>
              <a:rPr kumimoji="1" lang="en-US" altLang="ko-KR" sz="3200" dirty="0"/>
              <a:t>.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10087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10~11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47FF25D7-41DD-65DF-2FFB-9CD7C46B59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0243" y="2401469"/>
            <a:ext cx="247685" cy="257211"/>
          </a:xfrm>
          <a:prstGeom prst="rect">
            <a:avLst/>
          </a:prstGeom>
        </p:spPr>
      </p:pic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6705B5AC-8966-CB31-ACAA-FB6256A9E9C2}"/>
              </a:ext>
            </a:extLst>
          </p:cNvPr>
          <p:cNvSpPr txBox="1">
            <a:spLocks/>
          </p:cNvSpPr>
          <p:nvPr/>
        </p:nvSpPr>
        <p:spPr>
          <a:xfrm>
            <a:off x="3001390" y="2840119"/>
            <a:ext cx="2169629" cy="3272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kumimoji="1" lang="en-US" altLang="ko-KR" sz="1800" dirty="0">
                <a:solidFill>
                  <a:schemeClr val="tx1"/>
                </a:solidFill>
              </a:rPr>
              <a:t>‘</a:t>
            </a:r>
            <a:r>
              <a:rPr kumimoji="1" lang="ko-KR" altLang="en-US" sz="1800" dirty="0">
                <a:solidFill>
                  <a:schemeClr val="tx1"/>
                </a:solidFill>
              </a:rPr>
              <a:t>문지기</a:t>
            </a:r>
            <a:r>
              <a:rPr kumimoji="1" lang="en-US" altLang="ko-KR" sz="1800" dirty="0">
                <a:solidFill>
                  <a:schemeClr val="tx1"/>
                </a:solidFill>
              </a:rPr>
              <a:t>’ </a:t>
            </a:r>
            <a:r>
              <a:rPr kumimoji="1" lang="ko-KR" altLang="en-US" sz="1800" dirty="0">
                <a:solidFill>
                  <a:schemeClr val="tx1"/>
                </a:solidFill>
              </a:rPr>
              <a:t>놀이를 하며 노래를 부른 적이 있어</a:t>
            </a:r>
            <a:r>
              <a:rPr kumimoji="1" lang="en-US" altLang="ko-KR" sz="18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3" name="텍스트 개체 틀 3">
            <a:extLst>
              <a:ext uri="{FF2B5EF4-FFF2-40B4-BE49-F238E27FC236}">
                <a16:creationId xmlns:a16="http://schemas.microsoft.com/office/drawing/2014/main" id="{1A63C50A-2B50-86BC-1827-799B24CCD006}"/>
              </a:ext>
            </a:extLst>
          </p:cNvPr>
          <p:cNvSpPr txBox="1">
            <a:spLocks/>
          </p:cNvSpPr>
          <p:nvPr/>
        </p:nvSpPr>
        <p:spPr>
          <a:xfrm>
            <a:off x="6527764" y="2900115"/>
            <a:ext cx="3596496" cy="62442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운동회 때 다 같이 </a:t>
            </a:r>
            <a:r>
              <a:rPr kumimoji="1" lang="en-US" altLang="ko-KR" sz="1800" dirty="0">
                <a:solidFill>
                  <a:schemeClr val="tx1"/>
                </a:solidFill>
              </a:rPr>
              <a:t>‘</a:t>
            </a:r>
            <a:r>
              <a:rPr kumimoji="1" lang="ko-KR" altLang="en-US" sz="1800" dirty="0">
                <a:solidFill>
                  <a:schemeClr val="tx1"/>
                </a:solidFill>
              </a:rPr>
              <a:t>강강술래</a:t>
            </a:r>
            <a:r>
              <a:rPr kumimoji="1" lang="en-US" altLang="ko-KR" sz="1800" dirty="0">
                <a:solidFill>
                  <a:schemeClr val="tx1"/>
                </a:solidFill>
              </a:rPr>
              <a:t>’ </a:t>
            </a:r>
            <a:r>
              <a:rPr kumimoji="1" lang="ko-KR" altLang="en-US" sz="1800" dirty="0">
                <a:solidFill>
                  <a:schemeClr val="tx1"/>
                </a:solidFill>
              </a:rPr>
              <a:t>놀이를 하며 노래를 부른 적이 있어</a:t>
            </a:r>
            <a:r>
              <a:rPr kumimoji="1" lang="en-US" altLang="ko-KR" sz="18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540FC67-C868-E886-FD21-0A8B384A12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790787"/>
            <a:ext cx="8326012" cy="206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en-US" altLang="ko-KR" sz="3200" dirty="0"/>
              <a:t>‘</a:t>
            </a:r>
            <a:r>
              <a:rPr kumimoji="1" lang="ko-KR" altLang="en-US" sz="3200" dirty="0" err="1"/>
              <a:t>고사리꺾자</a:t>
            </a:r>
            <a:r>
              <a:rPr kumimoji="1" lang="en-US" altLang="ko-KR" sz="3200" dirty="0"/>
              <a:t>’ </a:t>
            </a:r>
            <a:r>
              <a:rPr kumimoji="1" lang="ko-KR" altLang="en-US" sz="3200" dirty="0"/>
              <a:t>놀이를 하며 노래를 부를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AD0E4228-F71A-52E9-03CB-0F83AB48D8F1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고사리꺾자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7573F53-EC90-746E-04CA-8E66108BC97F}"/>
              </a:ext>
            </a:extLst>
          </p:cNvPr>
          <p:cNvSpPr txBox="1">
            <a:spLocks/>
          </p:cNvSpPr>
          <p:nvPr/>
        </p:nvSpPr>
        <p:spPr>
          <a:xfrm>
            <a:off x="810087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10~11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7FC24FDC-DCD5-CE29-6428-050FC8E755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90787"/>
            <a:ext cx="8326012" cy="206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A1C67-48CC-BA51-EDFC-DA55B8497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12FD5FBB-B1AC-08BD-3E67-6EA4E4A61D32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25A383D-36DB-C3F6-DBDD-122436C9569D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/>
              <a:t>자진모리장단에 맞추어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CF33D27-012D-73CE-FD86-44553417553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E71ADCBE-932A-250A-F56C-A94E1E219D93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제재곡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듣고 노랫말의 의미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4D427EAE-6DB4-4321-10ED-1DAADFD861E3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고사리꺾자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BBA353FB-CEDA-0A9E-8101-1D575B765BC7}"/>
              </a:ext>
            </a:extLst>
          </p:cNvPr>
          <p:cNvSpPr txBox="1">
            <a:spLocks/>
          </p:cNvSpPr>
          <p:nvPr/>
        </p:nvSpPr>
        <p:spPr>
          <a:xfrm>
            <a:off x="810087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10~11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F62D27B6-168F-6DE2-6EC9-BC4E233EBAF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53393" y="1479498"/>
            <a:ext cx="5707762" cy="5151222"/>
          </a:xfrm>
          <a:prstGeom prst="rect">
            <a:avLst/>
          </a:prstGeom>
        </p:spPr>
      </p:pic>
      <p:sp>
        <p:nvSpPr>
          <p:cNvPr id="17" name="텍스트 개체 틀 3">
            <a:extLst>
              <a:ext uri="{FF2B5EF4-FFF2-40B4-BE49-F238E27FC236}">
                <a16:creationId xmlns:a16="http://schemas.microsoft.com/office/drawing/2014/main" id="{58C21DC0-62F9-1AFF-6747-4348862FFE47}"/>
              </a:ext>
            </a:extLst>
          </p:cNvPr>
          <p:cNvSpPr txBox="1">
            <a:spLocks/>
          </p:cNvSpPr>
          <p:nvPr/>
        </p:nvSpPr>
        <p:spPr>
          <a:xfrm>
            <a:off x="1793261" y="3132519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8" name="텍스트 개체 틀 3">
            <a:extLst>
              <a:ext uri="{FF2B5EF4-FFF2-40B4-BE49-F238E27FC236}">
                <a16:creationId xmlns:a16="http://schemas.microsoft.com/office/drawing/2014/main" id="{579B8E06-7C3F-BA7A-F193-DDDA2411DAF1}"/>
              </a:ext>
            </a:extLst>
          </p:cNvPr>
          <p:cNvSpPr txBox="1">
            <a:spLocks/>
          </p:cNvSpPr>
          <p:nvPr/>
        </p:nvSpPr>
        <p:spPr>
          <a:xfrm>
            <a:off x="1792427" y="5080551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21" name="텍스트 개체 틀 3">
            <a:extLst>
              <a:ext uri="{FF2B5EF4-FFF2-40B4-BE49-F238E27FC236}">
                <a16:creationId xmlns:a16="http://schemas.microsoft.com/office/drawing/2014/main" id="{EFF68CF1-EF6A-BC9A-9867-9761058AE16A}"/>
              </a:ext>
            </a:extLst>
          </p:cNvPr>
          <p:cNvSpPr txBox="1">
            <a:spLocks/>
          </p:cNvSpPr>
          <p:nvPr/>
        </p:nvSpPr>
        <p:spPr>
          <a:xfrm>
            <a:off x="1578415" y="4101769"/>
            <a:ext cx="874978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r>
              <a:rPr kumimoji="1" lang="en-US" altLang="ko-KR" sz="1200" dirty="0">
                <a:solidFill>
                  <a:schemeClr val="tx1"/>
                </a:solidFill>
              </a:rPr>
              <a:t>(</a:t>
            </a:r>
            <a:r>
              <a:rPr kumimoji="1" lang="ko-KR" altLang="en-US" sz="1200" dirty="0">
                <a:solidFill>
                  <a:schemeClr val="tx1"/>
                </a:solidFill>
              </a:rPr>
              <a:t>전문가</a:t>
            </a:r>
            <a:r>
              <a:rPr kumimoji="1" lang="en-US" altLang="ko-KR" sz="1200" dirty="0">
                <a:solidFill>
                  <a:schemeClr val="tx1"/>
                </a:solidFill>
              </a:rPr>
              <a:t>)</a:t>
            </a:r>
          </a:p>
        </p:txBody>
      </p:sp>
      <p:pic>
        <p:nvPicPr>
          <p:cNvPr id="23" name="5-1-2-01 [고사리꺾자] 노래">
            <a:hlinkClick r:id="" action="ppaction://media"/>
            <a:extLst>
              <a:ext uri="{FF2B5EF4-FFF2-40B4-BE49-F238E27FC236}">
                <a16:creationId xmlns:a16="http://schemas.microsoft.com/office/drawing/2014/main" id="{00EA057A-9623-DAAC-826C-0306318571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726352" y="2584030"/>
            <a:ext cx="482917" cy="482917"/>
          </a:xfrm>
          <a:prstGeom prst="rect">
            <a:avLst/>
          </a:prstGeom>
        </p:spPr>
      </p:pic>
      <p:pic>
        <p:nvPicPr>
          <p:cNvPr id="24" name="5-1-2-02 [고사리꺾자] 노래(전문가)">
            <a:hlinkClick r:id="" action="ppaction://media"/>
            <a:extLst>
              <a:ext uri="{FF2B5EF4-FFF2-40B4-BE49-F238E27FC236}">
                <a16:creationId xmlns:a16="http://schemas.microsoft.com/office/drawing/2014/main" id="{D2863663-3F94-7181-D70F-B67438F7096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726352" y="3553280"/>
            <a:ext cx="482917" cy="482917"/>
          </a:xfrm>
          <a:prstGeom prst="rect">
            <a:avLst/>
          </a:prstGeom>
        </p:spPr>
      </p:pic>
      <p:pic>
        <p:nvPicPr>
          <p:cNvPr id="25" name="5-1-2-03 [고사리꺾자] 반주">
            <a:hlinkClick r:id="" action="ppaction://media"/>
            <a:extLst>
              <a:ext uri="{FF2B5EF4-FFF2-40B4-BE49-F238E27FC236}">
                <a16:creationId xmlns:a16="http://schemas.microsoft.com/office/drawing/2014/main" id="{3C16511F-9143-F40E-81B3-B8A2EFE4A8C7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726352" y="4539406"/>
            <a:ext cx="482917" cy="482917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9DC48BAD-7074-D6A0-9D83-A2E6B9132F7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63121" y="2554440"/>
            <a:ext cx="3848637" cy="86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86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80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280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9280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600E0-6793-D786-2ECC-1260A70AF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7C65E7F9-0157-0204-B088-2D38906C51E9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431E705A-81EB-5753-727F-BFB613321288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D7F77EBE-CD2F-6A5A-0B37-2CA2FAD1D9EF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듣고 따라 부르기로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제재곡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76FEC695-843D-433B-ADD8-40172C87E786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고사리꺾자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5753E022-7D13-0D49-337E-D4EDE32FCE8A}"/>
              </a:ext>
            </a:extLst>
          </p:cNvPr>
          <p:cNvSpPr txBox="1">
            <a:spLocks/>
          </p:cNvSpPr>
          <p:nvPr/>
        </p:nvSpPr>
        <p:spPr>
          <a:xfrm>
            <a:off x="810087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10~11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텍스트 개체 틀 2">
            <a:extLst>
              <a:ext uri="{FF2B5EF4-FFF2-40B4-BE49-F238E27FC236}">
                <a16:creationId xmlns:a16="http://schemas.microsoft.com/office/drawing/2014/main" id="{0DFB67DD-406B-C49B-2D63-D7E577A64AD7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/>
              <a:t>자진모리장단에 맞추어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9B62BC9D-EFB7-1C36-6433-F5E497072D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513" y="1681146"/>
            <a:ext cx="7016305" cy="1197905"/>
          </a:xfrm>
          <a:prstGeom prst="rect">
            <a:avLst/>
          </a:prstGeom>
        </p:spPr>
      </p:pic>
      <p:sp>
        <p:nvSpPr>
          <p:cNvPr id="14" name="텍스트 개체 틀 3">
            <a:extLst>
              <a:ext uri="{FF2B5EF4-FFF2-40B4-BE49-F238E27FC236}">
                <a16:creationId xmlns:a16="http://schemas.microsoft.com/office/drawing/2014/main" id="{B8B52DBC-C5B8-9236-DA62-6951532C8C4A}"/>
              </a:ext>
            </a:extLst>
          </p:cNvPr>
          <p:cNvSpPr txBox="1">
            <a:spLocks/>
          </p:cNvSpPr>
          <p:nvPr/>
        </p:nvSpPr>
        <p:spPr>
          <a:xfrm>
            <a:off x="810087" y="3538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자진모리장단에 맞추어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341A5BF8-0FA6-AFA3-A56F-7C8AB32238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9513" y="4301805"/>
            <a:ext cx="6537579" cy="140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722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BBE112-D0B6-1C9B-06DA-3BDF3CDE52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2F508B2E-9B57-D54E-47B5-5A58F9A259A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6259F2A3-04E1-1079-5C30-C4AC479D1466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636E4862-F6D7-411D-2757-90726317A553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떠는소리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D399F898-642D-B652-707E-60776CFE5C12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440490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kumimoji="1" lang="ko-KR" altLang="en-US" dirty="0" err="1"/>
              <a:t>떠는소리를</a:t>
            </a:r>
            <a:r>
              <a:rPr kumimoji="1" lang="ko-KR" altLang="en-US" dirty="0"/>
              <a:t> 손으로 표현하며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9CF6F1DD-DAC9-380D-525C-E0E6B67E14DE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고사리꺾자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F20E12A-7CD4-472C-3801-D8AF02FCC6F8}"/>
              </a:ext>
            </a:extLst>
          </p:cNvPr>
          <p:cNvSpPr txBox="1">
            <a:spLocks/>
          </p:cNvSpPr>
          <p:nvPr/>
        </p:nvSpPr>
        <p:spPr>
          <a:xfrm>
            <a:off x="810087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10~11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56955C74-500F-71F7-D0AF-C7279DC3C5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6954" y="1707779"/>
            <a:ext cx="4079194" cy="1721221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CB53E6FA-6E39-2C94-669D-5E3FD91A27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7637" y="3627041"/>
            <a:ext cx="6477829" cy="2215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2563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08AF4-9292-EC05-11AA-15D38116F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49C1119C-87B1-3186-9E32-04F0D7F01A27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6D0AE4F8-418A-7D09-B982-2ECD2D3FFC74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4FB8E357-9C88-6C79-5CC8-EA14A83E9E97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고사리꺾자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놀이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AC2E5A1C-84C7-EC41-4CE4-5A3CBBBCFB84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‘</a:t>
            </a:r>
            <a:r>
              <a:rPr kumimoji="1" lang="ko-KR" altLang="en-US" dirty="0" err="1"/>
              <a:t>고사리꺾자</a:t>
            </a:r>
            <a:r>
              <a:rPr kumimoji="1" lang="en-US" altLang="ko-KR" dirty="0"/>
              <a:t>’ </a:t>
            </a:r>
            <a:r>
              <a:rPr kumimoji="1" lang="ko-KR" altLang="en-US" dirty="0"/>
              <a:t>놀이를 하며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F7D13410-84D7-9E86-0949-BD2E3EC3D327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고사리꺾자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044D99F1-3182-6C26-1FC1-9679BF951D55}"/>
              </a:ext>
            </a:extLst>
          </p:cNvPr>
          <p:cNvSpPr txBox="1">
            <a:spLocks/>
          </p:cNvSpPr>
          <p:nvPr/>
        </p:nvSpPr>
        <p:spPr>
          <a:xfrm>
            <a:off x="810087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10~11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0A92F62E-BBED-5D84-2D6D-723226D0AD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338" y="1685681"/>
            <a:ext cx="5796585" cy="2487163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493C2DCA-B2A0-E9F4-4889-67B66C51C6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338" y="4321384"/>
            <a:ext cx="5627872" cy="2419389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D7260BC0-1262-75C3-F665-8E8B001288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1574" y="1666454"/>
            <a:ext cx="5083278" cy="215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301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1838632" y="2376882"/>
            <a:ext cx="8780207" cy="1713517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32D25-A798-AC1E-2D2A-AB8487BCC4A4}"/>
              </a:ext>
            </a:extLst>
          </p:cNvPr>
          <p:cNvSpPr txBox="1"/>
          <p:nvPr/>
        </p:nvSpPr>
        <p:spPr>
          <a:xfrm>
            <a:off x="2059793" y="2865803"/>
            <a:ext cx="7030676" cy="581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고사리꺾자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놀이를 하며 노래를 부를 수 있</a:t>
            </a:r>
            <a:r>
              <a:rPr lang="ko-KR" altLang="en-US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나요</a:t>
            </a:r>
            <a:r>
              <a:rPr lang="en-US" altLang="ko-KR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?</a:t>
            </a:r>
            <a:endParaRPr lang="ko-KR" altLang="en-US" sz="24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4F7958CC-B057-D78C-D2F0-C0C79B2AFA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0917" t="-1147"/>
          <a:stretch/>
        </p:blipFill>
        <p:spPr>
          <a:xfrm>
            <a:off x="9302150" y="3040379"/>
            <a:ext cx="1041739" cy="407129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0E9A9D67-477A-0C06-8657-3D675C22CC54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고사리꺾자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BB3144A6-6F33-B7D7-367E-4D50172A136F}"/>
              </a:ext>
            </a:extLst>
          </p:cNvPr>
          <p:cNvSpPr txBox="1">
            <a:spLocks/>
          </p:cNvSpPr>
          <p:nvPr/>
        </p:nvSpPr>
        <p:spPr>
          <a:xfrm>
            <a:off x="810087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10~11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5D8F2A4B-B29D-8C87-0FF8-2ECFC3239C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790787"/>
            <a:ext cx="8326012" cy="206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5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3731</TotalTime>
  <Words>258</Words>
  <Application>Microsoft Office PowerPoint</Application>
  <PresentationFormat>와이드스크린</PresentationFormat>
  <Paragraphs>52</Paragraphs>
  <Slides>9</Slides>
  <Notes>0</Notes>
  <HiddenSlides>0</HiddenSlides>
  <MMClips>3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9</vt:i4>
      </vt:variant>
    </vt:vector>
  </HeadingPairs>
  <TitlesOfParts>
    <vt:vector size="18" baseType="lpstr">
      <vt:lpstr>Arial</vt:lpstr>
      <vt:lpstr>맑은 고딕</vt:lpstr>
      <vt:lpstr>나눔고딕</vt:lpstr>
      <vt:lpstr>NanumGothicExtraBold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194</cp:revision>
  <dcterms:created xsi:type="dcterms:W3CDTF">2024-07-03T01:17:18Z</dcterms:created>
  <dcterms:modified xsi:type="dcterms:W3CDTF">2025-09-29T06:35:01Z</dcterms:modified>
</cp:coreProperties>
</file>