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0"/>
  </p:notesMasterIdLst>
  <p:handoutMasterIdLst>
    <p:handoutMasterId r:id="rId21"/>
  </p:handoutMasterIdLst>
  <p:sldIdLst>
    <p:sldId id="300" r:id="rId5"/>
    <p:sldId id="406" r:id="rId6"/>
    <p:sldId id="304" r:id="rId7"/>
    <p:sldId id="408" r:id="rId8"/>
    <p:sldId id="479" r:id="rId9"/>
    <p:sldId id="489" r:id="rId10"/>
    <p:sldId id="490" r:id="rId11"/>
    <p:sldId id="480" r:id="rId12"/>
    <p:sldId id="491" r:id="rId13"/>
    <p:sldId id="441" r:id="rId14"/>
    <p:sldId id="495" r:id="rId15"/>
    <p:sldId id="496" r:id="rId16"/>
    <p:sldId id="482" r:id="rId17"/>
    <p:sldId id="425" r:id="rId18"/>
    <p:sldId id="295" r:id="rId19"/>
  </p:sldIdLst>
  <p:sldSz cx="12192000" cy="6858000"/>
  <p:notesSz cx="6858000" cy="9144000"/>
  <p:embeddedFontLs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NanumGothicExtraBold" panose="020D0904000000000000" pitchFamily="50" charset="-127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7.mp3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살랑살랑 가을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1064A-0DB7-B6EC-BFD8-17D161AA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89F2409-8EAE-775A-D65E-32CEB55CC9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E59A94F-561F-CA55-E449-E461317F7FB6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9375FF0F-A16C-B691-3C25-6F95C07E2962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392D50D-E4FE-5540-FD40-84D52D11C84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5" name="텍스트 개체 틀 2">
            <a:extLst>
              <a:ext uri="{FF2B5EF4-FFF2-40B4-BE49-F238E27FC236}">
                <a16:creationId xmlns:a16="http://schemas.microsoft.com/office/drawing/2014/main" id="{04BF9E8B-38B5-8F26-B6DE-EF62EE1AB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        </a:t>
            </a:r>
            <a:r>
              <a:rPr kumimoji="1" lang="ko-KR" altLang="en-US" dirty="0"/>
              <a:t>에 어울리는 그림을 선택하여 붙여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8C626D3-8144-007A-0F0C-CE9E82BF3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115" y="198032"/>
            <a:ext cx="526633" cy="39582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03B7B34-D0B7-D92E-BA96-16EB78E97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1251" y="1050253"/>
            <a:ext cx="2196818" cy="372880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9442389-9E3E-F9EE-D33C-D109138F33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348" y="1367159"/>
            <a:ext cx="8266176" cy="4531030"/>
          </a:xfrm>
          <a:prstGeom prst="rect">
            <a:avLst/>
          </a:prstGeom>
        </p:spPr>
      </p:pic>
      <p:pic>
        <p:nvPicPr>
          <p:cNvPr id="3" name="Ⅲ-5-06 [허수아비 아저씨] 노래">
            <a:hlinkClick r:id="" action="ppaction://media"/>
            <a:extLst>
              <a:ext uri="{FF2B5EF4-FFF2-40B4-BE49-F238E27FC236}">
                <a16:creationId xmlns:a16="http://schemas.microsoft.com/office/drawing/2014/main" id="{DF117122-8740-5456-B340-490ECBC9D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07118" y="955379"/>
            <a:ext cx="406400" cy="406400"/>
          </a:xfrm>
          <a:prstGeom prst="rect">
            <a:avLst/>
          </a:prstGeom>
        </p:spPr>
      </p:pic>
      <p:pic>
        <p:nvPicPr>
          <p:cNvPr id="6" name="Ⅲ-5-07 [허수아비 아저씨] 반주">
            <a:hlinkClick r:id="" action="ppaction://media"/>
            <a:extLst>
              <a:ext uri="{FF2B5EF4-FFF2-40B4-BE49-F238E27FC236}">
                <a16:creationId xmlns:a16="http://schemas.microsoft.com/office/drawing/2014/main" id="{93AC05F9-D125-9CEE-8493-6B1B4B647F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07118" y="1551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6B966-4FEC-A4B8-3E47-7C6651ED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90F14DB-C6BA-5917-8A46-8A909B938E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770F01B-1B20-7000-3D53-D69BACAAD129}"/>
              </a:ext>
            </a:extLst>
          </p:cNvPr>
          <p:cNvSpPr txBox="1">
            <a:spLocks/>
          </p:cNvSpPr>
          <p:nvPr/>
        </p:nvSpPr>
        <p:spPr>
          <a:xfrm>
            <a:off x="2255055" y="1086501"/>
            <a:ext cx="768188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같은 가락과 다른 가락 악보에 표시하기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AEA1B0C-0A41-9505-E7EF-D80DF4057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585" y="2204865"/>
            <a:ext cx="7609034" cy="3696229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58EFAD0-8DA8-6B64-1053-BE1498C8EF4F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DD0EC2B-5C4C-0031-50F6-830CCEEF9D15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9C806B7-1C61-3B1F-AFCE-D211F7CFE53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5" name="텍스트 개체 틀 2">
            <a:extLst>
              <a:ext uri="{FF2B5EF4-FFF2-40B4-BE49-F238E27FC236}">
                <a16:creationId xmlns:a16="http://schemas.microsoft.com/office/drawing/2014/main" id="{55C088EF-B612-A34B-8ACB-4C65F70E02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같은 가락과 다른 가락을 구별하여 신체 표현을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3" name="Ⅲ-5-06 [허수아비 아저씨] 노래">
            <a:hlinkClick r:id="" action="ppaction://media"/>
            <a:extLst>
              <a:ext uri="{FF2B5EF4-FFF2-40B4-BE49-F238E27FC236}">
                <a16:creationId xmlns:a16="http://schemas.microsoft.com/office/drawing/2014/main" id="{662C9ECD-F3F6-12FF-A6CF-73D760D7A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7417" y="1222007"/>
            <a:ext cx="406400" cy="406400"/>
          </a:xfrm>
          <a:prstGeom prst="rect">
            <a:avLst/>
          </a:prstGeom>
        </p:spPr>
      </p:pic>
      <p:pic>
        <p:nvPicPr>
          <p:cNvPr id="5" name="Ⅲ-5-07 [허수아비 아저씨] 반주">
            <a:hlinkClick r:id="" action="ppaction://media"/>
            <a:extLst>
              <a:ext uri="{FF2B5EF4-FFF2-40B4-BE49-F238E27FC236}">
                <a16:creationId xmlns:a16="http://schemas.microsoft.com/office/drawing/2014/main" id="{1830B501-9C94-303F-2193-A967959DED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7417" y="18176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D49E3-B5C6-26B6-D5DC-CAA1758F6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F650443-7E15-38C5-0E99-719584D24C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F06D02D-7181-022B-A8A1-CC52AFAF3480}"/>
              </a:ext>
            </a:extLst>
          </p:cNvPr>
          <p:cNvSpPr txBox="1">
            <a:spLocks/>
          </p:cNvSpPr>
          <p:nvPr/>
        </p:nvSpPr>
        <p:spPr>
          <a:xfrm>
            <a:off x="792000" y="948282"/>
            <a:ext cx="1073029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같은 가락과 다른 가락에 유의하여 손으로 가락선을 그리며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84C0C98-4AE2-96F3-676F-14B0311B8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822" y="2292616"/>
            <a:ext cx="7830355" cy="3803740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68D0CCB-50D2-52FD-FC03-78C422642D8F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440BC01-BDD9-31E8-6BE7-7959E56989B2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0C20820-C682-6A1D-3E22-74C705592CD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11348740-C1A2-6D51-BDCE-154CEB47E7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같은 가락과 다른 가락을 구별하여 신체 표현을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6" name="Ⅲ-5-06 [허수아비 아저씨] 노래">
            <a:hlinkClick r:id="" action="ppaction://media"/>
            <a:extLst>
              <a:ext uri="{FF2B5EF4-FFF2-40B4-BE49-F238E27FC236}">
                <a16:creationId xmlns:a16="http://schemas.microsoft.com/office/drawing/2014/main" id="{DC7A2F6C-9F82-8B84-2A52-74DE0E920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6967" y="2426934"/>
            <a:ext cx="406400" cy="406400"/>
          </a:xfrm>
          <a:prstGeom prst="rect">
            <a:avLst/>
          </a:prstGeom>
        </p:spPr>
      </p:pic>
      <p:pic>
        <p:nvPicPr>
          <p:cNvPr id="8" name="Ⅲ-5-07 [허수아비 아저씨] 반주">
            <a:hlinkClick r:id="" action="ppaction://media"/>
            <a:extLst>
              <a:ext uri="{FF2B5EF4-FFF2-40B4-BE49-F238E27FC236}">
                <a16:creationId xmlns:a16="http://schemas.microsoft.com/office/drawing/2014/main" id="{48256A44-9C72-41F4-B596-CB78EC9649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6967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CC59C-46F8-1E01-70BC-2D8996202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A2339B3-048C-BC32-F0B3-FDAF0CD743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1958F02-B5AD-729C-2946-ED2A2E46E4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</a:t>
            </a:r>
            <a:endParaRPr kumimoji="1" lang="ko-KR" altLang="en-US" dirty="0"/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A3E481D8-EEE8-6367-D082-A1EC6501BA3C}"/>
              </a:ext>
            </a:extLst>
          </p:cNvPr>
          <p:cNvSpPr txBox="1">
            <a:spLocks/>
          </p:cNvSpPr>
          <p:nvPr/>
        </p:nvSpPr>
        <p:spPr>
          <a:xfrm>
            <a:off x="1047207" y="945709"/>
            <a:ext cx="9801496" cy="12586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반주에 맞추어 같은 가락과 다른 가락을 구별하여 신체 표현 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8AD935A-F8DB-8268-F0E4-542B9FD5D2A1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15DC763-7858-2902-8CEE-7A3F6D51BA1A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BB71DB8-EAB0-F476-D5AE-6F05DDAB799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D7FD91-1E08-794C-C8BF-F3F1281EF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3650" y="2131858"/>
            <a:ext cx="5993238" cy="426213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F3677BE-3E2B-1795-F9B3-34C077B92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1237" y="2847364"/>
            <a:ext cx="2715763" cy="2354664"/>
          </a:xfrm>
          <a:prstGeom prst="rect">
            <a:avLst/>
          </a:prstGeom>
        </p:spPr>
      </p:pic>
      <p:pic>
        <p:nvPicPr>
          <p:cNvPr id="5" name="Ⅲ-5-06 [허수아비 아저씨] 노래">
            <a:hlinkClick r:id="" action="ppaction://media"/>
            <a:extLst>
              <a:ext uri="{FF2B5EF4-FFF2-40B4-BE49-F238E27FC236}">
                <a16:creationId xmlns:a16="http://schemas.microsoft.com/office/drawing/2014/main" id="{38CC2E01-E13E-8E88-28A5-B883AECBF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7376" y="2759827"/>
            <a:ext cx="406400" cy="406400"/>
          </a:xfrm>
          <a:prstGeom prst="rect">
            <a:avLst/>
          </a:prstGeom>
        </p:spPr>
      </p:pic>
      <p:pic>
        <p:nvPicPr>
          <p:cNvPr id="8" name="Ⅲ-5-07 [허수아비 아저씨] 반주">
            <a:hlinkClick r:id="" action="ppaction://media"/>
            <a:extLst>
              <a:ext uri="{FF2B5EF4-FFF2-40B4-BE49-F238E27FC236}">
                <a16:creationId xmlns:a16="http://schemas.microsoft.com/office/drawing/2014/main" id="{F6200382-052E-DF97-2EB7-CFD8ED52D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7376" y="33554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6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1C2F828-C6F0-C94B-ED6B-E892A21CAADF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2E58ABC-93FD-C039-1668-A45687665945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7CB6CB0-431A-138F-EC9A-9ED3DD07452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E1C6150-D621-0A3B-B678-370F70678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59" y="2443862"/>
            <a:ext cx="9673481" cy="21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37914" y="1160629"/>
            <a:ext cx="8716172" cy="743831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3600" dirty="0"/>
              <a:t>‘</a:t>
            </a:r>
            <a:r>
              <a:rPr kumimoji="1" lang="ko-KR" altLang="en-US" sz="3600" dirty="0"/>
              <a:t>가을</a:t>
            </a:r>
            <a:r>
              <a:rPr kumimoji="1" lang="en-US" altLang="ko-KR" sz="3600" dirty="0"/>
              <a:t>’ </a:t>
            </a:r>
            <a:r>
              <a:rPr kumimoji="1" lang="ko-KR" altLang="en-US" sz="3600" dirty="0"/>
              <a:t>하면 떠오르는 장면을 이야기해 봅시다</a:t>
            </a:r>
            <a:r>
              <a:rPr kumimoji="1" lang="en-US" altLang="ko-KR" sz="3600" dirty="0"/>
              <a:t>.</a:t>
            </a:r>
            <a:endParaRPr kumimoji="1" lang="ko-KR" altLang="en-US" sz="3600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041ECF4-2581-6C2C-8DB8-9BC96A7FB19B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8682097-808C-BC2F-356F-0904B693AB71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59E6C27-60DE-86C2-F39B-024400769B7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E7D6473-7FA3-3539-A006-4B789A397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9868"/>
            <a:ext cx="12192000" cy="325813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E7612AE-7623-7405-05C3-62369E022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79" y="2168072"/>
            <a:ext cx="5382376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59A2DA2A-C93A-9FAF-C044-ED391AA55B51}"/>
              </a:ext>
            </a:extLst>
          </p:cNvPr>
          <p:cNvSpPr txBox="1">
            <a:spLocks/>
          </p:cNvSpPr>
          <p:nvPr/>
        </p:nvSpPr>
        <p:spPr>
          <a:xfrm>
            <a:off x="2687911" y="2652812"/>
            <a:ext cx="7055901" cy="15523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4000" dirty="0"/>
              <a:t>가락의 흐름을 구별하며 노래를 부를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가을 풍경을 떠올리며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41045C7-18F0-7966-8BEB-494C797DE769}"/>
              </a:ext>
            </a:extLst>
          </p:cNvPr>
          <p:cNvSpPr txBox="1">
            <a:spLocks/>
          </p:cNvSpPr>
          <p:nvPr/>
        </p:nvSpPr>
        <p:spPr>
          <a:xfrm>
            <a:off x="1391083" y="1775138"/>
            <a:ext cx="979207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노랫말에서 재미있거나 특징적인 부분 또는 떠오르는 장면을 찾아 이야기를 나누어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1FD43ABB-D8FE-FC63-32E0-27FA2358C62D}"/>
              </a:ext>
            </a:extLst>
          </p:cNvPr>
          <p:cNvSpPr txBox="1">
            <a:spLocks/>
          </p:cNvSpPr>
          <p:nvPr/>
        </p:nvSpPr>
        <p:spPr>
          <a:xfrm>
            <a:off x="829751" y="1021993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가을바람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 읽기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0696935-EE4E-B990-735D-C379DD05D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894" y="2627290"/>
            <a:ext cx="5904212" cy="3257987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9CC9980-E33E-827C-EEAF-06BE9D3BE55B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F734C24-694B-2A86-BD85-EC3FBC92E41B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11B5DAD-02A3-F5CD-2532-5DE7EEC35A1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261BD-980A-C2A2-2F9C-B2ED3FF78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5053118-14B1-C106-3CE1-7430344C1B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76832AE-1102-A626-08B8-283D6E732E08}"/>
              </a:ext>
            </a:extLst>
          </p:cNvPr>
          <p:cNvSpPr txBox="1">
            <a:spLocks/>
          </p:cNvSpPr>
          <p:nvPr/>
        </p:nvSpPr>
        <p:spPr>
          <a:xfrm>
            <a:off x="667343" y="1166390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가을바람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DFDF6F9-C411-CFDA-410C-1962168BF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894" y="2753612"/>
            <a:ext cx="5904212" cy="3257987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9E6F4081-5E2A-4AA2-FEB7-9F709E673A77}"/>
              </a:ext>
            </a:extLst>
          </p:cNvPr>
          <p:cNvSpPr txBox="1">
            <a:spLocks/>
          </p:cNvSpPr>
          <p:nvPr/>
        </p:nvSpPr>
        <p:spPr>
          <a:xfrm>
            <a:off x="1363182" y="1876099"/>
            <a:ext cx="979207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단풍잎이 가을 바람에 떨어지는 장면을 떠올리며 노래를 듣고 흥얼거리며 따라 부른다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E0A1337-E7C6-E808-D23B-6365EA3F5E27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5E4F046-7CDE-382D-371D-066CC518C8C0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5FA7061-CE60-7BDB-BF9D-5FDEF7D703A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2">
            <a:extLst>
              <a:ext uri="{FF2B5EF4-FFF2-40B4-BE49-F238E27FC236}">
                <a16:creationId xmlns:a16="http://schemas.microsoft.com/office/drawing/2014/main" id="{75695D16-2CAB-1B5E-9C2D-BF64C87D27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가을 풍경을 떠올리며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3" name="Ⅲ-5-01 [가을바람] 노래">
            <a:hlinkClick r:id="" action="ppaction://media"/>
            <a:extLst>
              <a:ext uri="{FF2B5EF4-FFF2-40B4-BE49-F238E27FC236}">
                <a16:creationId xmlns:a16="http://schemas.microsoft.com/office/drawing/2014/main" id="{6A2135A0-0A64-8223-6681-ABD3FE347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0687" y="3075632"/>
            <a:ext cx="406400" cy="406400"/>
          </a:xfrm>
          <a:prstGeom prst="rect">
            <a:avLst/>
          </a:prstGeom>
        </p:spPr>
      </p:pic>
      <p:pic>
        <p:nvPicPr>
          <p:cNvPr id="5" name="Ⅲ-5-02 [가을바람] 반주">
            <a:hlinkClick r:id="" action="ppaction://media"/>
            <a:extLst>
              <a:ext uri="{FF2B5EF4-FFF2-40B4-BE49-F238E27FC236}">
                <a16:creationId xmlns:a16="http://schemas.microsoft.com/office/drawing/2014/main" id="{15D0470F-3374-4E38-EAD0-8EB39BAC0E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0687" y="3659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D793D-9D7C-66C9-BB8C-C11917F26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E7155A-5A32-4573-28DE-33D98A0133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74EA6DA-4FB7-2FBA-822C-C292BF9B9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894" y="2753612"/>
            <a:ext cx="5904212" cy="3257987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F58072E4-EE89-AFB5-60D7-A2B90B74F4F8}"/>
              </a:ext>
            </a:extLst>
          </p:cNvPr>
          <p:cNvSpPr txBox="1">
            <a:spLocks/>
          </p:cNvSpPr>
          <p:nvPr/>
        </p:nvSpPr>
        <p:spPr>
          <a:xfrm>
            <a:off x="1363182" y="1876099"/>
            <a:ext cx="979207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손으로 자연스럽게 가락선을 표현하며 노래를 부른다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CA55AE7-A71E-4240-D803-25F95272174F}"/>
              </a:ext>
            </a:extLst>
          </p:cNvPr>
          <p:cNvSpPr txBox="1">
            <a:spLocks/>
          </p:cNvSpPr>
          <p:nvPr/>
        </p:nvSpPr>
        <p:spPr>
          <a:xfrm>
            <a:off x="568612" y="1078588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가락선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그리며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E25D3EF-D6F1-EEA4-4E76-643665706A0F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A218D39-C2EE-A780-8EB6-5AB7D45A8518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C6F69BA-B406-0AE1-A1CD-EA6EDE0DC15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8" name="텍스트 개체 틀 2">
            <a:extLst>
              <a:ext uri="{FF2B5EF4-FFF2-40B4-BE49-F238E27FC236}">
                <a16:creationId xmlns:a16="http://schemas.microsoft.com/office/drawing/2014/main" id="{2679A8B9-4CF1-8E7A-7A9D-5AB891908A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가을 풍경을 떠올리며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3" name="Ⅲ-5-01 [가을바람] 노래">
            <a:hlinkClick r:id="" action="ppaction://media"/>
            <a:extLst>
              <a:ext uri="{FF2B5EF4-FFF2-40B4-BE49-F238E27FC236}">
                <a16:creationId xmlns:a16="http://schemas.microsoft.com/office/drawing/2014/main" id="{590A5AB1-BBA5-82DD-831B-071B2D39E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0687" y="3075632"/>
            <a:ext cx="406400" cy="406400"/>
          </a:xfrm>
          <a:prstGeom prst="rect">
            <a:avLst/>
          </a:prstGeom>
        </p:spPr>
      </p:pic>
      <p:pic>
        <p:nvPicPr>
          <p:cNvPr id="5" name="Ⅲ-5-02 [가을바람] 반주">
            <a:hlinkClick r:id="" action="ppaction://media"/>
            <a:extLst>
              <a:ext uri="{FF2B5EF4-FFF2-40B4-BE49-F238E27FC236}">
                <a16:creationId xmlns:a16="http://schemas.microsoft.com/office/drawing/2014/main" id="{7CDD2922-D529-A61F-2DE9-C048640423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0687" y="3659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5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0DA72-E966-1E45-E203-A6DD8215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9404EBA-B0BC-35A9-E1C3-73B71B20A4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13C25A6-A7AB-0BC1-F989-CAB3946A4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917" y="3301576"/>
            <a:ext cx="5904212" cy="3257987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494C4962-499F-521E-FE6D-82CB1D2DCDA1}"/>
              </a:ext>
            </a:extLst>
          </p:cNvPr>
          <p:cNvSpPr txBox="1">
            <a:spLocks/>
          </p:cNvSpPr>
          <p:nvPr/>
        </p:nvSpPr>
        <p:spPr>
          <a:xfrm>
            <a:off x="1363182" y="1669113"/>
            <a:ext cx="979207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제재곡에서</a:t>
            </a:r>
            <a:r>
              <a:rPr kumimoji="1" lang="ko-KR" altLang="en-US" sz="2400" dirty="0">
                <a:solidFill>
                  <a:schemeClr val="tx1"/>
                </a:solidFill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스타카토가</a:t>
            </a:r>
            <a:r>
              <a:rPr kumimoji="1" lang="ko-KR" altLang="en-US" sz="2400" dirty="0">
                <a:solidFill>
                  <a:schemeClr val="tx1"/>
                </a:solidFill>
              </a:rPr>
              <a:t> 있는 부분의 노랫말을 찾는다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스타카토를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살려 노래를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B735977-2251-8CC9-C872-BD97F2B91C48}"/>
              </a:ext>
            </a:extLst>
          </p:cNvPr>
          <p:cNvSpPr txBox="1">
            <a:spLocks/>
          </p:cNvSpPr>
          <p:nvPr/>
        </p:nvSpPr>
        <p:spPr>
          <a:xfrm>
            <a:off x="568612" y="965737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악곡의 특징을 살려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3F16E73-F4C6-F6B7-1310-84E25C89E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073" y="2598200"/>
            <a:ext cx="5659899" cy="643044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93907625-B5A3-74BA-58E4-D8766E9D3FBE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2786C23F-B8F4-2D0E-F9DC-CFE59C3E9CA5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BE261899-7C97-AD3E-9FD6-BE99BF8169E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2" name="텍스트 개체 틀 2">
            <a:extLst>
              <a:ext uri="{FF2B5EF4-FFF2-40B4-BE49-F238E27FC236}">
                <a16:creationId xmlns:a16="http://schemas.microsoft.com/office/drawing/2014/main" id="{931AEA65-A778-6196-1AEF-57FF5B1C28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가을 풍경을 떠올리며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3" name="Ⅲ-5-01 [가을바람] 노래">
            <a:hlinkClick r:id="" action="ppaction://media"/>
            <a:extLst>
              <a:ext uri="{FF2B5EF4-FFF2-40B4-BE49-F238E27FC236}">
                <a16:creationId xmlns:a16="http://schemas.microsoft.com/office/drawing/2014/main" id="{BA90761D-9B9F-7D26-5102-699281BC9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0687" y="3748374"/>
            <a:ext cx="406400" cy="406400"/>
          </a:xfrm>
          <a:prstGeom prst="rect">
            <a:avLst/>
          </a:prstGeom>
        </p:spPr>
      </p:pic>
      <p:pic>
        <p:nvPicPr>
          <p:cNvPr id="5" name="Ⅲ-5-02 [가을바람] 반주">
            <a:hlinkClick r:id="" action="ppaction://media"/>
            <a:extLst>
              <a:ext uri="{FF2B5EF4-FFF2-40B4-BE49-F238E27FC236}">
                <a16:creationId xmlns:a16="http://schemas.microsoft.com/office/drawing/2014/main" id="{AA225757-8350-67D7-215F-CD2CB9B395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0687" y="43319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E6800-FBC1-CA9D-CD04-20351954B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B90EF5C-06A2-CC45-8F9B-A51574F90A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46377B-64DC-D432-374D-AAA4F030C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다양한 가락의 흐름을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D2E6BAED-0291-CC74-0C79-6ED4F42AC804}"/>
              </a:ext>
            </a:extLst>
          </p:cNvPr>
          <p:cNvSpPr txBox="1">
            <a:spLocks/>
          </p:cNvSpPr>
          <p:nvPr/>
        </p:nvSpPr>
        <p:spPr>
          <a:xfrm>
            <a:off x="568612" y="1066777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다양한 가락의 흐름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470080F-CCD7-074A-72D3-DA0FC822D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0892" y="2307269"/>
            <a:ext cx="7230216" cy="3201572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19EBCDF-B087-1388-A7D7-E49296A5E1BB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B8A29B6-E848-715D-8513-52E91CE61E02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306FDE9-5BFF-3287-A494-E8E5B49B67F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Ⅲ-5-03 [가을바람] 차례가기 가락">
            <a:hlinkClick r:id="" action="ppaction://media"/>
            <a:extLst>
              <a:ext uri="{FF2B5EF4-FFF2-40B4-BE49-F238E27FC236}">
                <a16:creationId xmlns:a16="http://schemas.microsoft.com/office/drawing/2014/main" id="{BC51FFD0-8F23-8BB4-0C9B-898839D32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5894" y="5606020"/>
            <a:ext cx="406400" cy="406400"/>
          </a:xfrm>
          <a:prstGeom prst="rect">
            <a:avLst/>
          </a:prstGeom>
        </p:spPr>
      </p:pic>
      <p:pic>
        <p:nvPicPr>
          <p:cNvPr id="6" name="Ⅲ-5-04 [가을바람] 머무르기 가락">
            <a:hlinkClick r:id="" action="ppaction://media"/>
            <a:extLst>
              <a:ext uri="{FF2B5EF4-FFF2-40B4-BE49-F238E27FC236}">
                <a16:creationId xmlns:a16="http://schemas.microsoft.com/office/drawing/2014/main" id="{CF51EA46-CF7E-6E08-9C2C-6AB7ACB702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5606020"/>
            <a:ext cx="406400" cy="406400"/>
          </a:xfrm>
          <a:prstGeom prst="rect">
            <a:avLst/>
          </a:prstGeom>
        </p:spPr>
      </p:pic>
      <p:pic>
        <p:nvPicPr>
          <p:cNvPr id="8" name="Ⅲ-5-05 [가을바람] 뛰어가기 가락">
            <a:hlinkClick r:id="" action="ppaction://media"/>
            <a:extLst>
              <a:ext uri="{FF2B5EF4-FFF2-40B4-BE49-F238E27FC236}">
                <a16:creationId xmlns:a16="http://schemas.microsoft.com/office/drawing/2014/main" id="{8C3C82D0-8B58-CEAB-F7FE-3863B39100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3026" y="5606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5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CD40F-5A88-BEB1-6F45-223326A22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447888-7EE9-0FDE-6FEE-30BBC6D9D3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A8F2507-1FB6-D8AB-93E4-DDC53F78EC7C}"/>
              </a:ext>
            </a:extLst>
          </p:cNvPr>
          <p:cNvSpPr txBox="1">
            <a:spLocks/>
          </p:cNvSpPr>
          <p:nvPr/>
        </p:nvSpPr>
        <p:spPr>
          <a:xfrm>
            <a:off x="1384195" y="1943496"/>
            <a:ext cx="9535228" cy="194797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가락의 움직임을 서로 다른 색의 색연필로 악보에 직접 표시한다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B5E8E961-927D-6443-0D00-267F3DD70F67}"/>
              </a:ext>
            </a:extLst>
          </p:cNvPr>
          <p:cNvSpPr txBox="1">
            <a:spLocks/>
          </p:cNvSpPr>
          <p:nvPr/>
        </p:nvSpPr>
        <p:spPr>
          <a:xfrm>
            <a:off x="568612" y="1066777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악보에서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차례가기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가락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머무르기 가락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뛰어가기 가락 찾기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CA952CC-F2A7-472C-3FD6-E4ADBB78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491" y="2784063"/>
            <a:ext cx="7071018" cy="3412597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6DC3ED2-CD18-4223-B5DD-1F0ABC14767C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42770C4-2C3E-DBCC-1A6D-C0AD4CBA6096}"/>
              </a:ext>
            </a:extLst>
          </p:cNvPr>
          <p:cNvSpPr txBox="1">
            <a:spLocks/>
          </p:cNvSpPr>
          <p:nvPr/>
        </p:nvSpPr>
        <p:spPr>
          <a:xfrm>
            <a:off x="10668000" y="546143"/>
            <a:ext cx="1099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살랑살랑 가을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9109FCF-9D5D-1706-B362-5742690659D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9" name="텍스트 개체 틀 2">
            <a:extLst>
              <a:ext uri="{FF2B5EF4-FFF2-40B4-BE49-F238E27FC236}">
                <a16:creationId xmlns:a16="http://schemas.microsoft.com/office/drawing/2014/main" id="{94641614-97A8-40F0-4D9A-F27436F614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다양한 가락의 흐름을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947293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</TotalTime>
  <Words>488</Words>
  <Application>Microsoft Office PowerPoint</Application>
  <PresentationFormat>와이드스크린</PresentationFormat>
  <Paragraphs>86</Paragraphs>
  <Slides>15</Slides>
  <Notes>0</Notes>
  <HiddenSlides>0</HiddenSlides>
  <MMClips>17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15</vt:i4>
      </vt:variant>
    </vt:vector>
  </HeadingPairs>
  <TitlesOfParts>
    <vt:vector size="24" baseType="lpstr">
      <vt:lpstr>나눔고딕</vt:lpstr>
      <vt:lpstr>나눔고딕</vt:lpstr>
      <vt:lpstr>NanumGothicExtraBold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164</cp:revision>
  <dcterms:created xsi:type="dcterms:W3CDTF">2024-07-03T01:17:18Z</dcterms:created>
  <dcterms:modified xsi:type="dcterms:W3CDTF">2025-02-24T04:48:37Z</dcterms:modified>
</cp:coreProperties>
</file>