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8"/>
  </p:notesMasterIdLst>
  <p:handoutMasterIdLst>
    <p:handoutMasterId r:id="rId19"/>
  </p:handoutMasterIdLst>
  <p:sldIdLst>
    <p:sldId id="300" r:id="rId5"/>
    <p:sldId id="339" r:id="rId6"/>
    <p:sldId id="304" r:id="rId7"/>
    <p:sldId id="355" r:id="rId8"/>
    <p:sldId id="359" r:id="rId9"/>
    <p:sldId id="360" r:id="rId10"/>
    <p:sldId id="346" r:id="rId11"/>
    <p:sldId id="361" r:id="rId12"/>
    <p:sldId id="362" r:id="rId13"/>
    <p:sldId id="351" r:id="rId14"/>
    <p:sldId id="363" r:id="rId15"/>
    <p:sldId id="350" r:id="rId16"/>
    <p:sldId id="295" r:id="rId17"/>
  </p:sldIdLst>
  <p:sldSz cx="12192000" cy="6858000"/>
  <p:notesSz cx="6858000" cy="9144000"/>
  <p:embeddedFontLst>
    <p:embeddedFont>
      <p:font typeface="NanumGothic" panose="020D0604000000000000" pitchFamily="50" charset="-127"/>
      <p:regular r:id="rId20"/>
      <p:bold r:id="rId21"/>
    </p:embeddedFont>
    <p:embeddedFont>
      <p:font typeface="NanumGothicExtraBold" panose="020D0904000000000000" pitchFamily="50" charset="-127"/>
      <p:bold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F9300"/>
    <a:srgbClr val="DADF00"/>
    <a:srgbClr val="5F3F00"/>
    <a:srgbClr val="BABF00"/>
    <a:srgbClr val="002FDF"/>
    <a:srgbClr val="0089DF"/>
    <a:srgbClr val="89DF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76" d="100"/>
          <a:sy n="76" d="100"/>
        </p:scale>
        <p:origin x="126" y="10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2025-02-13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2025-02-13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err="1"/>
              <a:t>포구락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5214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 err="1"/>
              <a:t>포구락</a:t>
            </a:r>
            <a:r>
              <a:rPr kumimoji="1" lang="ko-KR" altLang="en-US" dirty="0"/>
              <a:t> 놀이를 위한 도구를 만들고 놀이해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26199AEB-2990-FA68-F6D6-BD3782F6BB4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24~25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5EF117B2-573A-78C2-F3D9-ABF7B5D84DEB}"/>
              </a:ext>
            </a:extLst>
          </p:cNvPr>
          <p:cNvSpPr txBox="1">
            <a:spLocks/>
          </p:cNvSpPr>
          <p:nvPr/>
        </p:nvSpPr>
        <p:spPr>
          <a:xfrm>
            <a:off x="11255829" y="550436"/>
            <a:ext cx="5225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포구락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2CEDEBEA-47DC-17C1-470B-16A9FCCD88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38232" y="1051897"/>
            <a:ext cx="9226032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포구락에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사용되는 도구를 만들어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D94880E-D83C-3573-EA88-18EF135CA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164" y="1989553"/>
            <a:ext cx="7783011" cy="393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10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5214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 err="1"/>
              <a:t>포구락</a:t>
            </a:r>
            <a:r>
              <a:rPr kumimoji="1" lang="ko-KR" altLang="en-US" dirty="0"/>
              <a:t> 놀이를 위한 도구를 만들고 놀이해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26199AEB-2990-FA68-F6D6-BD3782F6BB4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24~25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5EF117B2-573A-78C2-F3D9-ABF7B5D84DEB}"/>
              </a:ext>
            </a:extLst>
          </p:cNvPr>
          <p:cNvSpPr txBox="1">
            <a:spLocks/>
          </p:cNvSpPr>
          <p:nvPr/>
        </p:nvSpPr>
        <p:spPr>
          <a:xfrm>
            <a:off x="11255829" y="550436"/>
            <a:ext cx="5225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포구락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2CEDEBEA-47DC-17C1-470B-16A9FCCD88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38232" y="1051897"/>
            <a:ext cx="9226032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놀이 방법을 익혀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포구락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놀이를 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0638995-8951-C788-887C-8C3BD9AD8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5604"/>
            <a:ext cx="7342016" cy="463039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94D987E-93CE-4430-D694-7DDDA7737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951" y="1942662"/>
            <a:ext cx="4872929" cy="200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31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845CEF33-A5CC-A2BC-FDE0-24107509859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E76700BD-D1A1-58E9-DE23-91844D31315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24~25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154E25C-45A5-A673-C88E-5401D16FD46D}"/>
              </a:ext>
            </a:extLst>
          </p:cNvPr>
          <p:cNvSpPr txBox="1">
            <a:spLocks/>
          </p:cNvSpPr>
          <p:nvPr/>
        </p:nvSpPr>
        <p:spPr>
          <a:xfrm>
            <a:off x="11255829" y="550436"/>
            <a:ext cx="5225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포구락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936F1581-7C50-FB4F-06EE-934A030E0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919" y="2606293"/>
            <a:ext cx="9898162" cy="214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8D233A46-D482-E0E8-0D45-230507425CFE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24~25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5132742B-E46F-78EF-F813-150ECC9EB834}"/>
              </a:ext>
            </a:extLst>
          </p:cNvPr>
          <p:cNvSpPr txBox="1">
            <a:spLocks/>
          </p:cNvSpPr>
          <p:nvPr/>
        </p:nvSpPr>
        <p:spPr>
          <a:xfrm>
            <a:off x="11255829" y="550436"/>
            <a:ext cx="5225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포구락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2F99BB3-F795-3ED4-4893-85241CB0DD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6158" y="1177352"/>
            <a:ext cx="9226032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우리나라 전통 춤을 추거나 감상한 경험을 이야기해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4EE1488-F79A-AC1C-EF8A-8B5061ECD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42" y="2356763"/>
            <a:ext cx="11288700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1255829" y="550436"/>
            <a:ext cx="5225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포구락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24~25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00297" y="2652812"/>
            <a:ext cx="7591406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음악에 맞추어 춤추고 </a:t>
            </a:r>
            <a:endParaRPr kumimoji="1" lang="en-US" altLang="ko-KR" sz="4000" dirty="0"/>
          </a:p>
          <a:p>
            <a:pPr indent="0" algn="ctr">
              <a:buNone/>
            </a:pPr>
            <a:r>
              <a:rPr kumimoji="1" lang="ko-KR" altLang="en-US" sz="4000" dirty="0" err="1"/>
              <a:t>포구락</a:t>
            </a:r>
            <a:r>
              <a:rPr kumimoji="1" lang="ko-KR" altLang="en-US" sz="4000" dirty="0"/>
              <a:t> 놀이를 할 수 있어요</a:t>
            </a:r>
            <a:r>
              <a:rPr kumimoji="1" lang="en-US" altLang="ko-KR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 err="1"/>
              <a:t>포구락의</a:t>
            </a:r>
            <a:r>
              <a:rPr kumimoji="1" lang="ko-KR" altLang="en-US" dirty="0"/>
              <a:t> 뜻을 생각하며 감상해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DE5991DE-FD5E-5E7F-2D23-98E5C78A8DB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24~25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36B400FE-C3D5-0029-6336-71F303759C16}"/>
              </a:ext>
            </a:extLst>
          </p:cNvPr>
          <p:cNvSpPr txBox="1">
            <a:spLocks/>
          </p:cNvSpPr>
          <p:nvPr/>
        </p:nvSpPr>
        <p:spPr>
          <a:xfrm>
            <a:off x="11255829" y="550436"/>
            <a:ext cx="5225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포구락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6C37A915-59FC-FF0F-C2D4-A1D6063ECB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38232" y="1051897"/>
            <a:ext cx="9226032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포구락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공연 사진을 보며 떠오르는 생각을 자유롭게 발표해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5BC427E-C01A-CBF2-E9F5-C4E06287C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129" y="2453754"/>
            <a:ext cx="6391122" cy="399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1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 err="1"/>
              <a:t>포구락의</a:t>
            </a:r>
            <a:r>
              <a:rPr kumimoji="1" lang="ko-KR" altLang="en-US" dirty="0"/>
              <a:t> 뜻을 생각하며 감상해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DE5991DE-FD5E-5E7F-2D23-98E5C78A8DB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24~25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36B400FE-C3D5-0029-6336-71F303759C16}"/>
              </a:ext>
            </a:extLst>
          </p:cNvPr>
          <p:cNvSpPr txBox="1">
            <a:spLocks/>
          </p:cNvSpPr>
          <p:nvPr/>
        </p:nvSpPr>
        <p:spPr>
          <a:xfrm>
            <a:off x="11255829" y="550436"/>
            <a:ext cx="5225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포구락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6C37A915-59FC-FF0F-C2D4-A1D6063ECB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2525" y="1178740"/>
            <a:ext cx="9226032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포구락의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의미를 알아봅시다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C8578E4-C574-BB45-275F-345D98CCE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02" y="1974473"/>
            <a:ext cx="9976539" cy="334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8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 err="1"/>
              <a:t>포구락의</a:t>
            </a:r>
            <a:r>
              <a:rPr kumimoji="1" lang="ko-KR" altLang="en-US" dirty="0"/>
              <a:t> 뜻을 생각하며 감상해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DE5991DE-FD5E-5E7F-2D23-98E5C78A8DB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24~25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36B400FE-C3D5-0029-6336-71F303759C16}"/>
              </a:ext>
            </a:extLst>
          </p:cNvPr>
          <p:cNvSpPr txBox="1">
            <a:spLocks/>
          </p:cNvSpPr>
          <p:nvPr/>
        </p:nvSpPr>
        <p:spPr>
          <a:xfrm>
            <a:off x="11255829" y="550436"/>
            <a:ext cx="5225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포구락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6C37A915-59FC-FF0F-C2D4-A1D6063ECB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38232" y="1051897"/>
            <a:ext cx="9226032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포구락을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감상하고 느낌을 이야기해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Ⅰ-7-01 [포구락] 포구락(감상)">
            <a:hlinkClick r:id="" action="ppaction://media"/>
            <a:extLst>
              <a:ext uri="{FF2B5EF4-FFF2-40B4-BE49-F238E27FC236}">
                <a16:creationId xmlns:a16="http://schemas.microsoft.com/office/drawing/2014/main" id="{4A9040E0-903A-07A5-E67D-22E492CE42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6770" y="1108672"/>
            <a:ext cx="406400" cy="4064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28F6D9D-C127-1B2D-CC38-9C76A9FF8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125" y="2006454"/>
            <a:ext cx="9424246" cy="406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9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60857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음악의 한배에 맞추어 춤춰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F92DA880-AD5D-44AE-FDA8-A1F23D0A385E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24~25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BA12DF5F-B0A8-333A-33BD-981624ED92C0}"/>
              </a:ext>
            </a:extLst>
          </p:cNvPr>
          <p:cNvSpPr txBox="1">
            <a:spLocks/>
          </p:cNvSpPr>
          <p:nvPr/>
        </p:nvSpPr>
        <p:spPr>
          <a:xfrm>
            <a:off x="11255829" y="550436"/>
            <a:ext cx="5225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포구락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53A05E5-AACE-933C-C629-74300C8AA6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38232" y="1051897"/>
            <a:ext cx="9226032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음악의 한배를 알아봅시다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CC806F6E-A789-A21F-ECD1-7BFF9FE63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736" y="2001627"/>
            <a:ext cx="8649907" cy="170521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F19010E-A0FD-EC6B-6424-A5E8F9209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794" y="3739274"/>
            <a:ext cx="3710857" cy="23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81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60857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음악의 한배에 맞추어 춤춰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F92DA880-AD5D-44AE-FDA8-A1F23D0A385E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24~25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BA12DF5F-B0A8-333A-33BD-981624ED92C0}"/>
              </a:ext>
            </a:extLst>
          </p:cNvPr>
          <p:cNvSpPr txBox="1">
            <a:spLocks/>
          </p:cNvSpPr>
          <p:nvPr/>
        </p:nvSpPr>
        <p:spPr>
          <a:xfrm>
            <a:off x="11255829" y="550436"/>
            <a:ext cx="5225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포구락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555FEDA9-42C4-5E2C-B1B1-95DEF29B9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676" y="2234038"/>
            <a:ext cx="7642850" cy="286492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4D51EC9-9CF9-357B-6CE1-0BD610690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629" y="2913882"/>
            <a:ext cx="2181529" cy="2248214"/>
          </a:xfrm>
          <a:prstGeom prst="rect">
            <a:avLst/>
          </a:prstGeom>
        </p:spPr>
      </p:pic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53A05E5-AACE-933C-C629-74300C8AA6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38232" y="1051897"/>
            <a:ext cx="9226032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한배에 맞추어 춤을 춰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681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60857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음악의 한배에 맞추어 춤춰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F92DA880-AD5D-44AE-FDA8-A1F23D0A385E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24~25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BA12DF5F-B0A8-333A-33BD-981624ED92C0}"/>
              </a:ext>
            </a:extLst>
          </p:cNvPr>
          <p:cNvSpPr txBox="1">
            <a:spLocks/>
          </p:cNvSpPr>
          <p:nvPr/>
        </p:nvSpPr>
        <p:spPr>
          <a:xfrm>
            <a:off x="11255829" y="550436"/>
            <a:ext cx="5225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 err="1">
                <a:solidFill>
                  <a:schemeClr val="bg1"/>
                </a:solidFill>
              </a:rPr>
              <a:t>포구락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53A05E5-AACE-933C-C629-74300C8AA6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38232" y="1051897"/>
            <a:ext cx="9226032" cy="1179411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공놀이 하는 부분의 춤을 연습해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E367D4A-B35C-CBA0-CCFD-5EEE4F1FE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240" y="2285374"/>
            <a:ext cx="6524963" cy="311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4218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5244</TotalTime>
  <Words>353</Words>
  <Application>Microsoft Office PowerPoint</Application>
  <PresentationFormat>와이드스크린</PresentationFormat>
  <Paragraphs>67</Paragraphs>
  <Slides>13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13</vt:i4>
      </vt:variant>
    </vt:vector>
  </HeadingPairs>
  <TitlesOfParts>
    <vt:vector size="21" baseType="lpstr">
      <vt:lpstr>NanumGothicExtraBold</vt:lpstr>
      <vt:lpstr>Arial</vt:lpstr>
      <vt:lpstr>맑은 고딕</vt:lpstr>
      <vt:lpstr>NanumGothic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163</cp:revision>
  <dcterms:created xsi:type="dcterms:W3CDTF">2024-07-03T01:17:18Z</dcterms:created>
  <dcterms:modified xsi:type="dcterms:W3CDTF">2025-02-13T02:36:16Z</dcterms:modified>
</cp:coreProperties>
</file>