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8"/>
  </p:notesMasterIdLst>
  <p:handoutMasterIdLst>
    <p:handoutMasterId r:id="rId19"/>
  </p:handoutMasterIdLst>
  <p:sldIdLst>
    <p:sldId id="300" r:id="rId5"/>
    <p:sldId id="305" r:id="rId6"/>
    <p:sldId id="304" r:id="rId7"/>
    <p:sldId id="367" r:id="rId8"/>
    <p:sldId id="379" r:id="rId9"/>
    <p:sldId id="380" r:id="rId10"/>
    <p:sldId id="372" r:id="rId11"/>
    <p:sldId id="378" r:id="rId12"/>
    <p:sldId id="309" r:id="rId13"/>
    <p:sldId id="381" r:id="rId14"/>
    <p:sldId id="382" r:id="rId15"/>
    <p:sldId id="316" r:id="rId16"/>
    <p:sldId id="295" r:id="rId17"/>
  </p:sldIdLst>
  <p:sldSz cx="12192000" cy="6858000"/>
  <p:notesSz cx="6858000" cy="9144000"/>
  <p:embeddedFontLst>
    <p:embeddedFont>
      <p:font typeface="나눔고딕" panose="020D0604000000000000" pitchFamily="50" charset="-127"/>
      <p:regular r:id="rId20"/>
      <p:bold r:id="rId21"/>
    </p:embeddedFont>
    <p:embeddedFont>
      <p:font typeface="나눔고딕" panose="020D0604000000000000" pitchFamily="50" charset="-127"/>
      <p:regular r:id="rId20"/>
      <p:bold r:id="rId21"/>
    </p:embeddedFont>
    <p:embeddedFont>
      <p:font typeface="NanumGothicExtraBold" panose="020D0904000000000000" pitchFamily="50" charset="-127"/>
      <p:bold r:id="rId22"/>
    </p:embeddedFont>
    <p:embeddedFont>
      <p:font typeface="맑은 고딕" panose="020B0503020000020004" pitchFamily="50" charset="-127"/>
      <p:regular r:id="rId23"/>
      <p:bold r:id="rId2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AE00"/>
    <a:srgbClr val="DADF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2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2025-10-31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2025-10-31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7.png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7.png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10" Type="http://schemas.openxmlformats.org/officeDocument/2006/relationships/image" Target="../media/image7.png"/><Relationship Id="rId4" Type="http://schemas.openxmlformats.org/officeDocument/2006/relationships/audio" Target="../media/media2.mp3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7.png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5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 err="1"/>
              <a:t>싸름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D874F4-467B-4AAB-42B0-A965ACAAF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EB40ACA-ACB6-E166-B431-E3B0CFEB1E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9B78C1-1051-6755-32BC-B7FACC11ED30}"/>
              </a:ext>
            </a:extLst>
          </p:cNvPr>
          <p:cNvSpPr txBox="1">
            <a:spLocks/>
          </p:cNvSpPr>
          <p:nvPr/>
        </p:nvSpPr>
        <p:spPr>
          <a:xfrm>
            <a:off x="792000" y="254101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lang="ko-KR" altLang="en-US" b="0" dirty="0"/>
              <a:t>다양한 </a:t>
            </a:r>
            <a:r>
              <a:rPr lang="ko-KR" altLang="en-US" b="0" dirty="0" err="1"/>
              <a:t>수심가토리</a:t>
            </a:r>
            <a:r>
              <a:rPr lang="ko-KR" altLang="en-US" b="0" dirty="0"/>
              <a:t> 악곡을 감상해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619D0F2-6D7B-C80C-D323-53418B166536}"/>
              </a:ext>
            </a:extLst>
          </p:cNvPr>
          <p:cNvSpPr txBox="1">
            <a:spLocks/>
          </p:cNvSpPr>
          <p:nvPr/>
        </p:nvSpPr>
        <p:spPr>
          <a:xfrm>
            <a:off x="9076008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86BD9EA8-6AA4-951D-34EB-5C30AAD1FE0C}"/>
              </a:ext>
            </a:extLst>
          </p:cNvPr>
          <p:cNvSpPr txBox="1">
            <a:spLocks/>
          </p:cNvSpPr>
          <p:nvPr/>
        </p:nvSpPr>
        <p:spPr>
          <a:xfrm>
            <a:off x="792001" y="1006929"/>
            <a:ext cx="631672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다양한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수심가토리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악곡 감상하기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7B16C090-A6AD-7CA1-00E8-58627225C29F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싸름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2DB90AD3-9F54-E700-CF48-829D616186D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0DFE12A-D984-E559-6E0E-C30D6C3637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6589" y="1783451"/>
            <a:ext cx="7772146" cy="2815266"/>
          </a:xfrm>
          <a:prstGeom prst="rect">
            <a:avLst/>
          </a:prstGeom>
        </p:spPr>
      </p:pic>
      <p:pic>
        <p:nvPicPr>
          <p:cNvPr id="10" name="5-2-7-05 [싸름] '봉죽타령'(감상)">
            <a:hlinkClick r:id="" action="ppaction://media"/>
            <a:extLst>
              <a:ext uri="{FF2B5EF4-FFF2-40B4-BE49-F238E27FC236}">
                <a16:creationId xmlns:a16="http://schemas.microsoft.com/office/drawing/2014/main" id="{54D61348-8CA4-8934-20AC-00BA805DAB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34291" y="2036367"/>
            <a:ext cx="458531" cy="45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022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42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770D3-292B-B4F5-17E3-6C059EBCB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BC0F612-E83A-5D34-7141-82075889F3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97A1BD3E-AC50-EBE6-A636-7F2FD9017440}"/>
              </a:ext>
            </a:extLst>
          </p:cNvPr>
          <p:cNvSpPr txBox="1">
            <a:spLocks/>
          </p:cNvSpPr>
          <p:nvPr/>
        </p:nvSpPr>
        <p:spPr>
          <a:xfrm>
            <a:off x="792000" y="254101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lang="ko-KR" altLang="en-US" b="0" dirty="0"/>
              <a:t>다양한 </a:t>
            </a:r>
            <a:r>
              <a:rPr lang="ko-KR" altLang="en-US" b="0" dirty="0" err="1"/>
              <a:t>수심가토리</a:t>
            </a:r>
            <a:r>
              <a:rPr lang="ko-KR" altLang="en-US" b="0" dirty="0"/>
              <a:t> 악곡을 감상해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5F3075AC-1AC3-02F9-EA27-2E9F93398DC0}"/>
              </a:ext>
            </a:extLst>
          </p:cNvPr>
          <p:cNvSpPr txBox="1">
            <a:spLocks/>
          </p:cNvSpPr>
          <p:nvPr/>
        </p:nvSpPr>
        <p:spPr>
          <a:xfrm>
            <a:off x="9076008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50AE3C03-A87D-91F4-1660-14032EEA1278}"/>
              </a:ext>
            </a:extLst>
          </p:cNvPr>
          <p:cNvSpPr txBox="1">
            <a:spLocks/>
          </p:cNvSpPr>
          <p:nvPr/>
        </p:nvSpPr>
        <p:spPr>
          <a:xfrm>
            <a:off x="792001" y="1006929"/>
            <a:ext cx="631672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다양한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수심가토리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악곡 감상하기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F4D6C33-2CE4-6756-2FC3-75A7D199F027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싸름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07DFF936-DBE1-CDCE-3CBA-DE51AB30843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813F1F4-79CC-233D-CADE-1BF4D0278B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2822" y="1634415"/>
            <a:ext cx="7840398" cy="2495133"/>
          </a:xfrm>
          <a:prstGeom prst="rect">
            <a:avLst/>
          </a:prstGeom>
        </p:spPr>
      </p:pic>
      <p:pic>
        <p:nvPicPr>
          <p:cNvPr id="8" name="5-2-7-06 [싸름] '수심가'(감상)">
            <a:hlinkClick r:id="" action="ppaction://media"/>
            <a:extLst>
              <a:ext uri="{FF2B5EF4-FFF2-40B4-BE49-F238E27FC236}">
                <a16:creationId xmlns:a16="http://schemas.microsoft.com/office/drawing/2014/main" id="{25C77739-D342-F527-54B0-FE8B20F4A1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10081" y="1853113"/>
            <a:ext cx="448699" cy="448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785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4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2471779" y="2376882"/>
            <a:ext cx="7793099" cy="1661651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2801844" y="2766890"/>
            <a:ext cx="59881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err="1"/>
              <a:t>수심가토리의</a:t>
            </a:r>
            <a:r>
              <a:rPr lang="ko-KR" altLang="en-US" sz="2800" dirty="0"/>
              <a:t> </a:t>
            </a:r>
            <a:r>
              <a:rPr lang="ko-KR" altLang="en-US" sz="2800" dirty="0" err="1"/>
              <a:t>시김새</a:t>
            </a:r>
            <a:r>
              <a:rPr lang="ko-KR" altLang="en-US" sz="2800" dirty="0"/>
              <a:t> 특징을 살려 </a:t>
            </a:r>
            <a:endParaRPr lang="en-US" altLang="ko-KR" sz="2800" dirty="0"/>
          </a:p>
          <a:p>
            <a:r>
              <a:rPr lang="ko-KR" altLang="en-US" sz="2800" dirty="0"/>
              <a:t>노래를 부를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8965899" y="3019378"/>
            <a:ext cx="1075811" cy="420445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761500B9-2BB5-978A-43C3-0BEADB41A455}"/>
              </a:ext>
            </a:extLst>
          </p:cNvPr>
          <p:cNvSpPr txBox="1">
            <a:spLocks/>
          </p:cNvSpPr>
          <p:nvPr/>
        </p:nvSpPr>
        <p:spPr>
          <a:xfrm>
            <a:off x="908584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44AC88C2-8119-2CCB-1731-539C4C1A3843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싸름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DC40EA3A-119F-1176-9163-D4765CC51FA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5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085840" y="25173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싸름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황해도와 평안도 지역에 관해 이야기 나누기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CF67E9AE-273F-F3ED-3323-401B1FAC30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6529" y="2192582"/>
            <a:ext cx="2663140" cy="408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 err="1"/>
              <a:t>수심가토리의</a:t>
            </a:r>
            <a:r>
              <a:rPr kumimoji="1" lang="ko-KR" altLang="en-US" sz="3200" dirty="0"/>
              <a:t> </a:t>
            </a:r>
            <a:r>
              <a:rPr kumimoji="1" lang="ko-KR" altLang="en-US" sz="3200" dirty="0" err="1"/>
              <a:t>시김새</a:t>
            </a:r>
            <a:r>
              <a:rPr kumimoji="1" lang="ko-KR" altLang="en-US" sz="3200" dirty="0"/>
              <a:t> 특징을 살려 노래를 부를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FA2E487A-FCC9-1C80-9F6E-0CDFFF80F7C1}"/>
              </a:ext>
            </a:extLst>
          </p:cNvPr>
          <p:cNvSpPr txBox="1">
            <a:spLocks/>
          </p:cNvSpPr>
          <p:nvPr/>
        </p:nvSpPr>
        <p:spPr>
          <a:xfrm>
            <a:off x="9076008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79657C81-240A-034A-85D0-BA21280DA5FB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싸름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A47BFD0B-1843-6682-AC77-1CADE28FFBC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CC77F7B-BDB9-6F47-697A-539AE1D83E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2000" y="271537"/>
            <a:ext cx="7722736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 err="1"/>
              <a:t>수심가토리의</a:t>
            </a:r>
            <a:r>
              <a:rPr lang="ko-KR" altLang="en-US" b="0" dirty="0"/>
              <a:t> 특징을 알아봅시다</a:t>
            </a:r>
            <a:r>
              <a:rPr lang="en-US" altLang="ko-KR" b="0" dirty="0"/>
              <a:t>. 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71ADCBE-932A-250A-F56C-A94E1E219D9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6011923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듣기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3E9E4C8F-22C3-6023-60F8-E1B929863E75}"/>
              </a:ext>
            </a:extLst>
          </p:cNvPr>
          <p:cNvSpPr txBox="1">
            <a:spLocks/>
          </p:cNvSpPr>
          <p:nvPr/>
        </p:nvSpPr>
        <p:spPr>
          <a:xfrm>
            <a:off x="9085842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FC49EEBD-9DD9-B4F2-A77E-3232B55A7148}"/>
              </a:ext>
            </a:extLst>
          </p:cNvPr>
          <p:cNvSpPr txBox="1">
            <a:spLocks/>
          </p:cNvSpPr>
          <p:nvPr/>
        </p:nvSpPr>
        <p:spPr>
          <a:xfrm>
            <a:off x="2759802" y="2770692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A2414B97-B5F7-9FC7-2BF8-7409952FA669}"/>
              </a:ext>
            </a:extLst>
          </p:cNvPr>
          <p:cNvSpPr txBox="1">
            <a:spLocks/>
          </p:cNvSpPr>
          <p:nvPr/>
        </p:nvSpPr>
        <p:spPr>
          <a:xfrm>
            <a:off x="2805185" y="4678047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B6E83971-E96F-2D56-D75F-E675E8F4FE27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싸름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4321EC6-C177-D78B-E257-957C387033D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41ECCD65-3755-4019-C63F-0592A27D1FC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84534" y="1189703"/>
            <a:ext cx="5622931" cy="5394356"/>
          </a:xfrm>
          <a:prstGeom prst="rect">
            <a:avLst/>
          </a:prstGeom>
        </p:spPr>
      </p:pic>
      <p:pic>
        <p:nvPicPr>
          <p:cNvPr id="15" name="5-2-7-01 [싸름] 노래">
            <a:hlinkClick r:id="" action="ppaction://media"/>
            <a:extLst>
              <a:ext uri="{FF2B5EF4-FFF2-40B4-BE49-F238E27FC236}">
                <a16:creationId xmlns:a16="http://schemas.microsoft.com/office/drawing/2014/main" id="{C76D92BB-19A2-88F3-B53C-88CD0E6101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674934" y="2281036"/>
            <a:ext cx="479348" cy="479348"/>
          </a:xfrm>
          <a:prstGeom prst="rect">
            <a:avLst/>
          </a:prstGeom>
        </p:spPr>
      </p:pic>
      <p:pic>
        <p:nvPicPr>
          <p:cNvPr id="18" name="5-2-7-02 [싸름] 노래(전문가)">
            <a:hlinkClick r:id="" action="ppaction://media"/>
            <a:extLst>
              <a:ext uri="{FF2B5EF4-FFF2-40B4-BE49-F238E27FC236}">
                <a16:creationId xmlns:a16="http://schemas.microsoft.com/office/drawing/2014/main" id="{F229B608-DBB1-ABB8-AF09-E71ABD76E77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674934" y="3178123"/>
            <a:ext cx="479348" cy="479348"/>
          </a:xfrm>
          <a:prstGeom prst="rect">
            <a:avLst/>
          </a:prstGeom>
        </p:spPr>
      </p:pic>
      <p:sp>
        <p:nvSpPr>
          <p:cNvPr id="20" name="텍스트 개체 틀 3">
            <a:extLst>
              <a:ext uri="{FF2B5EF4-FFF2-40B4-BE49-F238E27FC236}">
                <a16:creationId xmlns:a16="http://schemas.microsoft.com/office/drawing/2014/main" id="{222D53A6-40F4-EF1E-4EC7-FA69B071DE89}"/>
              </a:ext>
            </a:extLst>
          </p:cNvPr>
          <p:cNvSpPr txBox="1">
            <a:spLocks/>
          </p:cNvSpPr>
          <p:nvPr/>
        </p:nvSpPr>
        <p:spPr>
          <a:xfrm>
            <a:off x="2493346" y="3707709"/>
            <a:ext cx="882011" cy="136084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r>
              <a:rPr kumimoji="1" lang="en-US" altLang="ko-KR" sz="1200" dirty="0">
                <a:solidFill>
                  <a:schemeClr val="tx1"/>
                </a:solidFill>
              </a:rPr>
              <a:t>(</a:t>
            </a:r>
            <a:r>
              <a:rPr kumimoji="1" lang="ko-KR" altLang="en-US" sz="1200" dirty="0">
                <a:solidFill>
                  <a:schemeClr val="tx1"/>
                </a:solidFill>
              </a:rPr>
              <a:t>전문가</a:t>
            </a:r>
            <a:r>
              <a:rPr kumimoji="1" lang="en-US" altLang="ko-KR" sz="1200" dirty="0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21" name="5-2-7-03 [싸름] 반주">
            <a:hlinkClick r:id="" action="ppaction://media"/>
            <a:extLst>
              <a:ext uri="{FF2B5EF4-FFF2-40B4-BE49-F238E27FC236}">
                <a16:creationId xmlns:a16="http://schemas.microsoft.com/office/drawing/2014/main" id="{3B5E8182-C90E-FD80-4AE3-46F922A7209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689026" y="4178082"/>
            <a:ext cx="479348" cy="47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62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662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662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7F036-3DAE-5D65-B847-96426E1F1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241E5C5D-2510-3159-689E-0BA3399051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C2BB9E11-43E4-3518-37A3-A6D6B49D9341}"/>
              </a:ext>
            </a:extLst>
          </p:cNvPr>
          <p:cNvSpPr txBox="1">
            <a:spLocks/>
          </p:cNvSpPr>
          <p:nvPr/>
        </p:nvSpPr>
        <p:spPr>
          <a:xfrm>
            <a:off x="792000" y="271537"/>
            <a:ext cx="7722736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 err="1"/>
              <a:t>수심가토리의</a:t>
            </a:r>
            <a:r>
              <a:rPr lang="ko-KR" altLang="en-US" b="0" dirty="0"/>
              <a:t> 특징을 알아봅시다</a:t>
            </a:r>
            <a:r>
              <a:rPr lang="en-US" altLang="ko-KR" b="0" dirty="0"/>
              <a:t>. 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9F2D99A-9262-DD73-48C1-6B746899BEB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B625C7F3-6A13-02DC-BD44-4B0270F05328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6011923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노랫말 이해하기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D415938A-0BBA-B845-B1B6-14D435593043}"/>
              </a:ext>
            </a:extLst>
          </p:cNvPr>
          <p:cNvSpPr txBox="1">
            <a:spLocks/>
          </p:cNvSpPr>
          <p:nvPr/>
        </p:nvSpPr>
        <p:spPr>
          <a:xfrm>
            <a:off x="9085842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8AAA239E-4E06-F1B2-410D-21EA2156C48E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싸름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CD5D3E67-940A-FA07-7C3F-DFB702D7C08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46B5E70-AA1E-6459-6ADB-C94C1E265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600" y="1870117"/>
            <a:ext cx="6920323" cy="140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533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5A2359-4FC7-1B01-B0A7-E7258E5D8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745C3A3-0DC6-3D1D-4161-3F020C120C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F214D977-1F35-6A80-3D74-77570992B45E}"/>
              </a:ext>
            </a:extLst>
          </p:cNvPr>
          <p:cNvSpPr txBox="1">
            <a:spLocks/>
          </p:cNvSpPr>
          <p:nvPr/>
        </p:nvSpPr>
        <p:spPr>
          <a:xfrm>
            <a:off x="792000" y="271537"/>
            <a:ext cx="7722736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 err="1"/>
              <a:t>수심가토리의</a:t>
            </a:r>
            <a:r>
              <a:rPr lang="ko-KR" altLang="en-US" b="0" dirty="0"/>
              <a:t> 특징을 알아봅시다</a:t>
            </a:r>
            <a:r>
              <a:rPr lang="en-US" altLang="ko-KR" b="0" dirty="0"/>
              <a:t>. 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44112456-CF3C-FE60-523E-2B8181F69690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DA824464-9064-13DA-0901-0A614A3C0057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6011923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수심가토리의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특징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C3B98B08-B297-C61E-07B5-99483F8F8926}"/>
              </a:ext>
            </a:extLst>
          </p:cNvPr>
          <p:cNvSpPr txBox="1">
            <a:spLocks/>
          </p:cNvSpPr>
          <p:nvPr/>
        </p:nvSpPr>
        <p:spPr>
          <a:xfrm>
            <a:off x="9085842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1C210A8F-5977-7472-2840-F178776297A3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싸름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087CBE04-97C7-62A9-18FF-6FD85D20FA6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4C0CD3FB-E4D2-384B-7326-124C4FD1D5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2628" y="1657674"/>
            <a:ext cx="8299457" cy="2243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466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08AF4-9292-EC05-11AA-15D38116F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C4EABAED-62C9-5FA0-A357-2AD548523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D0AE4F8-418A-7D09-B982-2ECD2D3FFC7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C2E5A1C-84C7-EC41-4CE4-5A3CBBBCFB84}"/>
              </a:ext>
            </a:extLst>
          </p:cNvPr>
          <p:cNvSpPr txBox="1">
            <a:spLocks/>
          </p:cNvSpPr>
          <p:nvPr/>
        </p:nvSpPr>
        <p:spPr>
          <a:xfrm>
            <a:off x="792000" y="268941"/>
            <a:ext cx="766597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lang="ko-KR" altLang="en-US" b="0" dirty="0" err="1"/>
              <a:t>시김새를</a:t>
            </a:r>
            <a:r>
              <a:rPr lang="ko-KR" altLang="en-US" b="0" dirty="0"/>
              <a:t> 익혀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580BB038-3CCF-D111-5ACA-C3D68FBB4429}"/>
              </a:ext>
            </a:extLst>
          </p:cNvPr>
          <p:cNvSpPr txBox="1">
            <a:spLocks/>
          </p:cNvSpPr>
          <p:nvPr/>
        </p:nvSpPr>
        <p:spPr>
          <a:xfrm>
            <a:off x="9076007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95F112B2-59CC-8F16-8D29-412185BD623F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수심가토리의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시김새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5BEF8B27-F7D8-A4B6-745D-B1B5AD280898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싸름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CA66AC05-62E5-DE5D-44D7-54F003332DA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6C32AB31-683B-096A-18B2-0AC42173C2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9740" y="1772632"/>
            <a:ext cx="6882606" cy="3300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01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AD8780-D97B-6269-7759-94ACDA2DA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93CEF4F-7779-2323-9845-58FB212ACC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414D4F54-FC02-1350-FA48-FA262545EE97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683531CE-CFE6-9F4D-A157-244A0415D2B2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912874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말붙임새에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맞추어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C87230FD-A93F-3F09-2840-2C1464413390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lang="ko-KR" altLang="en-US" b="0" dirty="0" err="1"/>
              <a:t>수심가토리의</a:t>
            </a:r>
            <a:r>
              <a:rPr lang="ko-KR" altLang="en-US" b="0" dirty="0"/>
              <a:t> </a:t>
            </a:r>
            <a:r>
              <a:rPr lang="ko-KR" altLang="en-US" b="0" dirty="0" err="1"/>
              <a:t>시김새</a:t>
            </a:r>
            <a:r>
              <a:rPr lang="ko-KR" altLang="en-US" b="0" dirty="0"/>
              <a:t> 특징을 살려 노래를 불러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8C11805A-8A3E-1A9F-1005-12C83AEB78F5}"/>
              </a:ext>
            </a:extLst>
          </p:cNvPr>
          <p:cNvSpPr txBox="1">
            <a:spLocks/>
          </p:cNvSpPr>
          <p:nvPr/>
        </p:nvSpPr>
        <p:spPr>
          <a:xfrm>
            <a:off x="9076009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24F6047A-E5D1-240E-5A22-2F5720752A4E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싸름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E36AA129-0386-2910-C984-ABF040557DB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F2A8DAB0-92A1-CCBD-340B-554DD533AC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7667" y="1649812"/>
            <a:ext cx="5851494" cy="453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808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DFA7ED4-A78F-DFDC-3330-8EA718EE20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BBB8DE3B-E43E-9B3D-E65A-9EFBB441CEAA}"/>
              </a:ext>
            </a:extLst>
          </p:cNvPr>
          <p:cNvSpPr txBox="1">
            <a:spLocks/>
          </p:cNvSpPr>
          <p:nvPr/>
        </p:nvSpPr>
        <p:spPr>
          <a:xfrm>
            <a:off x="792000" y="254101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lang="ko-KR" altLang="en-US" b="0" dirty="0"/>
              <a:t>다양한 </a:t>
            </a:r>
            <a:r>
              <a:rPr lang="ko-KR" altLang="en-US" b="0" dirty="0" err="1"/>
              <a:t>수심가토리</a:t>
            </a:r>
            <a:r>
              <a:rPr lang="ko-KR" altLang="en-US" b="0" dirty="0"/>
              <a:t> 악곡을 감상해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1B9E4893-3162-735C-62C4-40708AFAD7AB}"/>
              </a:ext>
            </a:extLst>
          </p:cNvPr>
          <p:cNvSpPr txBox="1">
            <a:spLocks/>
          </p:cNvSpPr>
          <p:nvPr/>
        </p:nvSpPr>
        <p:spPr>
          <a:xfrm>
            <a:off x="9076008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6F2AFC38-3664-D21E-9903-CEB7F8DD7BEC}"/>
              </a:ext>
            </a:extLst>
          </p:cNvPr>
          <p:cNvSpPr txBox="1">
            <a:spLocks/>
          </p:cNvSpPr>
          <p:nvPr/>
        </p:nvSpPr>
        <p:spPr>
          <a:xfrm>
            <a:off x="792001" y="1006929"/>
            <a:ext cx="631672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다양한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수심가토리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악곡 감상하기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6527E0D-CD1B-0A37-C09F-85149CA1C907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싸름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8A965298-9A9C-AC21-EE0B-7182E304DBC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352616-85AE-BF08-DBC2-05AB7A857F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0988" y="1662548"/>
            <a:ext cx="8205245" cy="2300436"/>
          </a:xfrm>
          <a:prstGeom prst="rect">
            <a:avLst/>
          </a:prstGeom>
        </p:spPr>
      </p:pic>
      <p:pic>
        <p:nvPicPr>
          <p:cNvPr id="9" name="5-2-7-04 [싸름] '금다래꿍'(감상)">
            <a:hlinkClick r:id="" action="ppaction://media"/>
            <a:extLst>
              <a:ext uri="{FF2B5EF4-FFF2-40B4-BE49-F238E27FC236}">
                <a16:creationId xmlns:a16="http://schemas.microsoft.com/office/drawing/2014/main" id="{C08F219E-02FD-718A-C379-9ADA3892A7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34291" y="1954586"/>
            <a:ext cx="458531" cy="45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538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4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4557</TotalTime>
  <Words>329</Words>
  <Application>Microsoft Office PowerPoint</Application>
  <PresentationFormat>와이드스크린</PresentationFormat>
  <Paragraphs>71</Paragraphs>
  <Slides>13</Slides>
  <Notes>0</Notes>
  <HiddenSlides>0</HiddenSlides>
  <MMClips>6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13</vt:i4>
      </vt:variant>
    </vt:vector>
  </HeadingPairs>
  <TitlesOfParts>
    <vt:vector size="22" baseType="lpstr">
      <vt:lpstr>나눔고딕</vt:lpstr>
      <vt:lpstr>나눔고딕</vt:lpstr>
      <vt:lpstr>NanumGothicExtraBold</vt:lpstr>
      <vt:lpstr>맑은 고딕</vt:lpstr>
      <vt:lpstr>Arial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229</cp:revision>
  <dcterms:created xsi:type="dcterms:W3CDTF">2024-07-03T01:17:18Z</dcterms:created>
  <dcterms:modified xsi:type="dcterms:W3CDTF">2025-10-31T05:00:09Z</dcterms:modified>
</cp:coreProperties>
</file>