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5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  <p:sldMasterId id="2147483650" r:id="rId2"/>
    <p:sldMasterId id="2147483653" r:id="rId3"/>
    <p:sldMasterId id="2147483656" r:id="rId4"/>
  </p:sldMasterIdLst>
  <p:notesMasterIdLst>
    <p:notesMasterId r:id="rId12"/>
  </p:notesMasterIdLst>
  <p:sldIdLst>
    <p:sldId id="292" r:id="rId5"/>
    <p:sldId id="298" r:id="rId6"/>
    <p:sldId id="348" r:id="rId7"/>
    <p:sldId id="360" r:id="rId8"/>
    <p:sldId id="352" r:id="rId9"/>
    <p:sldId id="361" r:id="rId10"/>
    <p:sldId id="295" r:id="rId11"/>
  </p:sldIdLst>
  <p:sldSz cx="12192000" cy="6858000"/>
  <p:notesSz cx="6858000" cy="9144000"/>
  <p:embeddedFontLst>
    <p:embeddedFont>
      <p:font typeface="NanumGothicExtraBold" pitchFamily="2" charset="-127"/>
      <p:bold r:id="rId13"/>
    </p:embeddedFont>
    <p:embeddedFont>
      <p:font typeface="나눔고딕" pitchFamily="2" charset="-127"/>
      <p:regular r:id="rId14"/>
      <p:bold r:id="rId15"/>
    </p:embeddedFont>
    <p:embeddedFont>
      <p:font typeface="맑은 고딕" panose="020B0503020000020004" pitchFamily="50" charset="-127"/>
      <p:regular r:id="rId16"/>
      <p:bold r:id="rId1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기본 구역" id="{03A8F76E-3473-4F77-B474-1C0ADA503A3B}">
          <p14:sldIdLst>
            <p14:sldId id="292"/>
            <p14:sldId id="298"/>
            <p14:sldId id="348"/>
            <p14:sldId id="360"/>
            <p14:sldId id="352"/>
            <p14:sldId id="361"/>
            <p14:sldId id="29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91D7"/>
    <a:srgbClr val="C28CD8"/>
    <a:srgbClr val="A227C9"/>
    <a:srgbClr val="6D639F"/>
    <a:srgbClr val="635898"/>
    <a:srgbClr val="7570B3"/>
    <a:srgbClr val="FFE1B5"/>
    <a:srgbClr val="A66BD3"/>
    <a:srgbClr val="CBA0DC"/>
    <a:srgbClr val="D1AA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37" autoAdjust="0"/>
    <p:restoredTop sz="97316" autoAdjust="0"/>
  </p:normalViewPr>
  <p:slideViewPr>
    <p:cSldViewPr snapToGrid="0" showGuides="1">
      <p:cViewPr>
        <p:scale>
          <a:sx n="125" d="100"/>
          <a:sy n="125" d="100"/>
        </p:scale>
        <p:origin x="1428" y="6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1.fntdata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font" Target="fonts/font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434788-15F2-CA41-8A51-AC4F28D6D271}" type="datetimeFigureOut">
              <a:rPr kumimoji="1" lang="ko-KR" altLang="en-US" smtClean="0"/>
              <a:t>2025-09-12</a:t>
            </a:fld>
            <a:endParaRPr kumimoji="1"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ko-KR" altLang="en-US"/>
              <a:t>마스터 텍스트 스타일을 편집하려면 클릭</a:t>
            </a:r>
          </a:p>
          <a:p>
            <a:pPr lvl="1"/>
            <a:r>
              <a:rPr kumimoji="1" lang="ko-KR" altLang="en-US"/>
              <a:t>두 번째 수준</a:t>
            </a:r>
          </a:p>
          <a:p>
            <a:pPr lvl="2"/>
            <a:r>
              <a:rPr kumimoji="1" lang="ko-KR" altLang="en-US"/>
              <a:t>세 번째 수준</a:t>
            </a:r>
          </a:p>
          <a:p>
            <a:pPr lvl="3"/>
            <a:r>
              <a:rPr kumimoji="1" lang="ko-KR" altLang="en-US"/>
              <a:t>네 번째 수준</a:t>
            </a:r>
          </a:p>
          <a:p>
            <a:pPr lvl="4"/>
            <a:r>
              <a:rPr kumimoji="1" lang="ko-KR" altLang="en-US"/>
              <a:t>다섯 번째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F07D66-029A-D34F-8D49-8D811C6AC703}" type="slidenum">
              <a:rPr kumimoji="1" lang="ko-KR" altLang="en-US" smtClean="0"/>
              <a:t>‹#›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781215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1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29279169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AD7711-E4E4-60CA-7837-8EBF0CE648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>
            <a:extLst>
              <a:ext uri="{FF2B5EF4-FFF2-40B4-BE49-F238E27FC236}">
                <a16:creationId xmlns:a16="http://schemas.microsoft.com/office/drawing/2014/main" id="{F0C73E50-F3F2-4113-23E7-CF38B71763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>
            <a:extLst>
              <a:ext uri="{FF2B5EF4-FFF2-40B4-BE49-F238E27FC236}">
                <a16:creationId xmlns:a16="http://schemas.microsoft.com/office/drawing/2014/main" id="{6E2D4172-CC70-46EA-0D1B-DF3E7215FCA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5191FA2E-2EA5-CF26-91CF-5FF2EB3A6E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2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19647821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F07D66-029A-D34F-8D49-8D811C6AC703}" type="slidenum">
              <a:rPr kumimoji="1" lang="ko-KR" altLang="en-US" smtClean="0"/>
              <a:t>5</a:t>
            </a:fld>
            <a:endParaRPr kumimoji="1" lang="ko-KR" altLang="en-US"/>
          </a:p>
        </p:txBody>
      </p:sp>
    </p:spTree>
    <p:extLst>
      <p:ext uri="{BB962C8B-B14F-4D97-AF65-F5344CB8AC3E}">
        <p14:creationId xmlns:p14="http://schemas.microsoft.com/office/powerpoint/2010/main" val="33093366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텍스트 개체 틀 25">
            <a:extLst>
              <a:ext uri="{FF2B5EF4-FFF2-40B4-BE49-F238E27FC236}">
                <a16:creationId xmlns:a16="http://schemas.microsoft.com/office/drawing/2014/main" id="{5F2EA367-C772-EEA5-14E3-A7884B8D7B4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16000" y="3384000"/>
            <a:ext cx="5760000" cy="79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lnSpc>
                <a:spcPct val="110000"/>
              </a:lnSpc>
              <a:spcBef>
                <a:spcPts val="0"/>
              </a:spcBef>
              <a:buNone/>
              <a:defRPr sz="48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표지 제목 입력란</a:t>
            </a:r>
            <a:endParaRPr kumimoji="1" lang="en-US" altLang="ko-KR" dirty="0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237CF9D1-464D-9185-76CC-DCD8054904C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16000" y="3060000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2000" b="1" i="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</a:t>
            </a:r>
          </a:p>
        </p:txBody>
      </p:sp>
    </p:spTree>
    <p:extLst>
      <p:ext uri="{BB962C8B-B14F-4D97-AF65-F5344CB8AC3E}">
        <p14:creationId xmlns:p14="http://schemas.microsoft.com/office/powerpoint/2010/main" val="29375578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pos="211">
          <p15:clr>
            <a:srgbClr val="FBAE40"/>
          </p15:clr>
        </p15:guide>
        <p15:guide id="4" pos="7469">
          <p15:clr>
            <a:srgbClr val="FBAE40"/>
          </p15:clr>
        </p15:guide>
        <p15:guide id="5" orient="horz" pos="210">
          <p15:clr>
            <a:srgbClr val="FBAE40"/>
          </p15:clr>
        </p15:guide>
        <p15:guide id="6" orient="horz" pos="411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목차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자유형 93">
            <a:extLst>
              <a:ext uri="{FF2B5EF4-FFF2-40B4-BE49-F238E27FC236}">
                <a16:creationId xmlns:a16="http://schemas.microsoft.com/office/drawing/2014/main" id="{C1486CC4-6B29-0A8D-3CD2-0BFA6AA822AD}"/>
              </a:ext>
            </a:extLst>
          </p:cNvPr>
          <p:cNvSpPr>
            <a:spLocks/>
          </p:cNvSpPr>
          <p:nvPr userDrawn="1"/>
        </p:nvSpPr>
        <p:spPr>
          <a:xfrm>
            <a:off x="-36000" y="0"/>
            <a:ext cx="5436000" cy="6858000"/>
          </a:xfrm>
          <a:custGeom>
            <a:avLst/>
            <a:gdLst>
              <a:gd name="connsiteX0" fmla="*/ 0 w 5436000"/>
              <a:gd name="connsiteY0" fmla="*/ 0 h 6858000"/>
              <a:gd name="connsiteX1" fmla="*/ 4196380 w 5436000"/>
              <a:gd name="connsiteY1" fmla="*/ 0 h 6858000"/>
              <a:gd name="connsiteX2" fmla="*/ 4223422 w 5436000"/>
              <a:gd name="connsiteY2" fmla="*/ 24578 h 6858000"/>
              <a:gd name="connsiteX3" fmla="*/ 5436000 w 5436000"/>
              <a:gd name="connsiteY3" fmla="*/ 2952000 h 6858000"/>
              <a:gd name="connsiteX4" fmla="*/ 2719471 w 5436000"/>
              <a:gd name="connsiteY4" fmla="*/ 6840786 h 6858000"/>
              <a:gd name="connsiteX5" fmla="*/ 2668596 w 5436000"/>
              <a:gd name="connsiteY5" fmla="*/ 6858000 h 6858000"/>
              <a:gd name="connsiteX6" fmla="*/ 0 w 543600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36000" h="6858000">
                <a:moveTo>
                  <a:pt x="0" y="0"/>
                </a:moveTo>
                <a:lnTo>
                  <a:pt x="4196380" y="0"/>
                </a:lnTo>
                <a:lnTo>
                  <a:pt x="4223422" y="24578"/>
                </a:lnTo>
                <a:cubicBezTo>
                  <a:pt x="4972615" y="773771"/>
                  <a:pt x="5436000" y="1808771"/>
                  <a:pt x="5436000" y="2952000"/>
                </a:cubicBezTo>
                <a:cubicBezTo>
                  <a:pt x="5436000" y="4738296"/>
                  <a:pt x="4304689" y="6260360"/>
                  <a:pt x="2719471" y="6840786"/>
                </a:cubicBezTo>
                <a:lnTo>
                  <a:pt x="2668596" y="6858000"/>
                </a:lnTo>
                <a:lnTo>
                  <a:pt x="0" y="6858000"/>
                </a:lnTo>
                <a:close/>
              </a:path>
            </a:pathLst>
          </a:custGeom>
          <a:noFill/>
          <a:ln w="12700">
            <a:solidFill>
              <a:srgbClr val="3CC86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kumimoji="1" lang="ko-KR" altLang="en-US" dirty="0"/>
          </a:p>
        </p:txBody>
      </p:sp>
      <p:sp>
        <p:nvSpPr>
          <p:cNvPr id="5" name="타원 4">
            <a:extLst>
              <a:ext uri="{FF2B5EF4-FFF2-40B4-BE49-F238E27FC236}">
                <a16:creationId xmlns:a16="http://schemas.microsoft.com/office/drawing/2014/main" id="{9895E58C-5B7E-C797-C059-3AD811B3A7AD}"/>
              </a:ext>
            </a:extLst>
          </p:cNvPr>
          <p:cNvSpPr>
            <a:spLocks/>
          </p:cNvSpPr>
          <p:nvPr userDrawn="1"/>
        </p:nvSpPr>
        <p:spPr>
          <a:xfrm>
            <a:off x="468000" y="2088000"/>
            <a:ext cx="1800000" cy="1800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" name="텍스트 개체 틀 7">
            <a:extLst>
              <a:ext uri="{FF2B5EF4-FFF2-40B4-BE49-F238E27FC236}">
                <a16:creationId xmlns:a16="http://schemas.microsoft.com/office/drawing/2014/main" id="{BCE6A404-44F4-0F62-B454-3580EBBBB6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00000" y="2952000"/>
            <a:ext cx="3616325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4000" b="1" i="0">
                <a:solidFill>
                  <a:srgbClr val="19552A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CONTENT</a:t>
            </a:r>
            <a:endParaRPr kumimoji="1" lang="ko-KR" altLang="en-US" dirty="0"/>
          </a:p>
        </p:txBody>
      </p:sp>
      <p:sp>
        <p:nvSpPr>
          <p:cNvPr id="60" name="타원 59">
            <a:extLst>
              <a:ext uri="{FF2B5EF4-FFF2-40B4-BE49-F238E27FC236}">
                <a16:creationId xmlns:a16="http://schemas.microsoft.com/office/drawing/2014/main" id="{81C8A17A-1C2F-FD05-810D-3821F930BED7}"/>
              </a:ext>
            </a:extLst>
          </p:cNvPr>
          <p:cNvSpPr/>
          <p:nvPr userDrawn="1"/>
        </p:nvSpPr>
        <p:spPr>
          <a:xfrm>
            <a:off x="5071439" y="2865429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61" name="텍스트 개체 틀 12">
            <a:extLst>
              <a:ext uri="{FF2B5EF4-FFF2-40B4-BE49-F238E27FC236}">
                <a16:creationId xmlns:a16="http://schemas.microsoft.com/office/drawing/2014/main" id="{5EF0AD64-8A99-A4CD-AFB8-C0F175BBE8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5854439" y="3072429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62" name="텍스트 개체 틀 14">
            <a:extLst>
              <a:ext uri="{FF2B5EF4-FFF2-40B4-BE49-F238E27FC236}">
                <a16:creationId xmlns:a16="http://schemas.microsoft.com/office/drawing/2014/main" id="{0D7B0B3B-CD24-02DD-636B-8459E7F681D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215866" y="3045429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02	</a:t>
            </a:r>
            <a:endParaRPr kumimoji="1" lang="ko-KR" altLang="en-US" dirty="0"/>
          </a:p>
        </p:txBody>
      </p:sp>
      <p:sp>
        <p:nvSpPr>
          <p:cNvPr id="63" name="텍스트 개체 틀 16">
            <a:extLst>
              <a:ext uri="{FF2B5EF4-FFF2-40B4-BE49-F238E27FC236}">
                <a16:creationId xmlns:a16="http://schemas.microsoft.com/office/drawing/2014/main" id="{0878C768-12F3-EC33-D228-7EB19FE9448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977497" y="3430800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2" name="타원 71">
            <a:extLst>
              <a:ext uri="{FF2B5EF4-FFF2-40B4-BE49-F238E27FC236}">
                <a16:creationId xmlns:a16="http://schemas.microsoft.com/office/drawing/2014/main" id="{64D861A8-CAF1-9D86-D1F9-01807F97DCE6}"/>
              </a:ext>
            </a:extLst>
          </p:cNvPr>
          <p:cNvSpPr/>
          <p:nvPr userDrawn="1"/>
        </p:nvSpPr>
        <p:spPr>
          <a:xfrm>
            <a:off x="4811307" y="4044896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3" name="텍스트 개체 틀 12">
            <a:extLst>
              <a:ext uri="{FF2B5EF4-FFF2-40B4-BE49-F238E27FC236}">
                <a16:creationId xmlns:a16="http://schemas.microsoft.com/office/drawing/2014/main" id="{928927FC-81C7-68F8-A269-F2C139AF68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594307" y="4251896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4" name="텍스트 개체 틀 14">
            <a:extLst>
              <a:ext uri="{FF2B5EF4-FFF2-40B4-BE49-F238E27FC236}">
                <a16:creationId xmlns:a16="http://schemas.microsoft.com/office/drawing/2014/main" id="{0B07924A-6FF8-ECC4-F726-11B775937C1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955734" y="4224896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03</a:t>
            </a:r>
            <a:endParaRPr kumimoji="1" lang="ko-KR" altLang="en-US" dirty="0"/>
          </a:p>
        </p:txBody>
      </p:sp>
      <p:sp>
        <p:nvSpPr>
          <p:cNvPr id="75" name="텍스트 개체 틀 16">
            <a:extLst>
              <a:ext uri="{FF2B5EF4-FFF2-40B4-BE49-F238E27FC236}">
                <a16:creationId xmlns:a16="http://schemas.microsoft.com/office/drawing/2014/main" id="{0EA02FB4-39DB-A904-D404-C9EFC0F6EB8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17365" y="4610132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76" name="타원 75">
            <a:extLst>
              <a:ext uri="{FF2B5EF4-FFF2-40B4-BE49-F238E27FC236}">
                <a16:creationId xmlns:a16="http://schemas.microsoft.com/office/drawing/2014/main" id="{E28A8772-BBD5-4EF8-4F52-4C9A051949AD}"/>
              </a:ext>
            </a:extLst>
          </p:cNvPr>
          <p:cNvSpPr/>
          <p:nvPr userDrawn="1"/>
        </p:nvSpPr>
        <p:spPr>
          <a:xfrm>
            <a:off x="4151850" y="5214051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77" name="텍스트 개체 틀 12">
            <a:extLst>
              <a:ext uri="{FF2B5EF4-FFF2-40B4-BE49-F238E27FC236}">
                <a16:creationId xmlns:a16="http://schemas.microsoft.com/office/drawing/2014/main" id="{457CE378-F1E9-6CE3-A5D3-4FFEB9E8CF6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934850" y="5421051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78" name="텍스트 개체 틀 14">
            <a:extLst>
              <a:ext uri="{FF2B5EF4-FFF2-40B4-BE49-F238E27FC236}">
                <a16:creationId xmlns:a16="http://schemas.microsoft.com/office/drawing/2014/main" id="{2F0C93CE-9B47-0093-CB6B-F6AE0960AD4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96277" y="5394051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04</a:t>
            </a:r>
            <a:endParaRPr kumimoji="1" lang="ko-KR" altLang="en-US" dirty="0"/>
          </a:p>
        </p:txBody>
      </p:sp>
      <p:sp>
        <p:nvSpPr>
          <p:cNvPr id="79" name="텍스트 개체 틀 16">
            <a:extLst>
              <a:ext uri="{FF2B5EF4-FFF2-40B4-BE49-F238E27FC236}">
                <a16:creationId xmlns:a16="http://schemas.microsoft.com/office/drawing/2014/main" id="{E634DD0D-0F61-9FEB-FB0E-0ACC03AF420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057908" y="5778664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sp>
        <p:nvSpPr>
          <p:cNvPr id="80" name="타원 79">
            <a:extLst>
              <a:ext uri="{FF2B5EF4-FFF2-40B4-BE49-F238E27FC236}">
                <a16:creationId xmlns:a16="http://schemas.microsoft.com/office/drawing/2014/main" id="{88DDC53F-2EAA-1FA8-3410-0C0EE4E37DBA}"/>
              </a:ext>
            </a:extLst>
          </p:cNvPr>
          <p:cNvSpPr/>
          <p:nvPr userDrawn="1"/>
        </p:nvSpPr>
        <p:spPr>
          <a:xfrm>
            <a:off x="4970307" y="1674977"/>
            <a:ext cx="648000" cy="648000"/>
          </a:xfrm>
          <a:prstGeom prst="ellipse">
            <a:avLst/>
          </a:prstGeom>
          <a:solidFill>
            <a:srgbClr val="3CC86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0000" rtlCol="0" anchor="ctr"/>
          <a:lstStyle/>
          <a:p>
            <a:pPr algn="ctr"/>
            <a:endParaRPr kumimoji="1" lang="ko-KR" altLang="en-US"/>
          </a:p>
        </p:txBody>
      </p:sp>
      <p:sp>
        <p:nvSpPr>
          <p:cNvPr id="81" name="텍스트 개체 틀 12">
            <a:extLst>
              <a:ext uri="{FF2B5EF4-FFF2-40B4-BE49-F238E27FC236}">
                <a16:creationId xmlns:a16="http://schemas.microsoft.com/office/drawing/2014/main" id="{AFB24356-325B-4445-EBE0-D728DC6B97B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753307" y="1881977"/>
            <a:ext cx="3156611" cy="23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목차 제목 입력</a:t>
            </a:r>
          </a:p>
        </p:txBody>
      </p:sp>
      <p:sp>
        <p:nvSpPr>
          <p:cNvPr id="82" name="텍스트 개체 틀 14">
            <a:extLst>
              <a:ext uri="{FF2B5EF4-FFF2-40B4-BE49-F238E27FC236}">
                <a16:creationId xmlns:a16="http://schemas.microsoft.com/office/drawing/2014/main" id="{C1CC5BB4-DFC5-50B1-1A13-C44710AE0861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124161" y="1854977"/>
            <a:ext cx="378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400" b="1" i="0">
                <a:solidFill>
                  <a:schemeClr val="bg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en-US" altLang="ko-KR" dirty="0"/>
              <a:t>01</a:t>
            </a:r>
            <a:endParaRPr kumimoji="1" lang="ko-KR" altLang="en-US" dirty="0"/>
          </a:p>
        </p:txBody>
      </p:sp>
      <p:sp>
        <p:nvSpPr>
          <p:cNvPr id="83" name="텍스트 개체 틀 16">
            <a:extLst>
              <a:ext uri="{FF2B5EF4-FFF2-40B4-BE49-F238E27FC236}">
                <a16:creationId xmlns:a16="http://schemas.microsoft.com/office/drawing/2014/main" id="{E171C7E9-FB02-80C7-AB89-75C767648D9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5876365" y="2240668"/>
            <a:ext cx="2880000" cy="5040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None/>
              <a:defRPr sz="1400" b="0" i="0">
                <a:solidFill>
                  <a:schemeClr val="tx1">
                    <a:lumMod val="65000"/>
                    <a:lumOff val="3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목차 소제목 입력</a:t>
            </a:r>
            <a:endParaRPr kumimoji="1" lang="en-US" altLang="ko-KR" dirty="0"/>
          </a:p>
          <a:p>
            <a:pPr lvl="0"/>
            <a:r>
              <a:rPr kumimoji="1" lang="ko-KR" altLang="en-US" dirty="0"/>
              <a:t>목차 소제목 입력</a:t>
            </a:r>
          </a:p>
        </p:txBody>
      </p:sp>
      <p:grpSp>
        <p:nvGrpSpPr>
          <p:cNvPr id="2" name="그룹 1">
            <a:extLst>
              <a:ext uri="{FF2B5EF4-FFF2-40B4-BE49-F238E27FC236}">
                <a16:creationId xmlns:a16="http://schemas.microsoft.com/office/drawing/2014/main" id="{B53DCF32-80C2-F698-A8BD-397079CCE251}"/>
              </a:ext>
            </a:extLst>
          </p:cNvPr>
          <p:cNvGrpSpPr/>
          <p:nvPr userDrawn="1"/>
        </p:nvGrpSpPr>
        <p:grpSpPr>
          <a:xfrm>
            <a:off x="10535160" y="-1405647"/>
            <a:ext cx="2822944" cy="2679979"/>
            <a:chOff x="10535160" y="-1405647"/>
            <a:chExt cx="2822944" cy="2679979"/>
          </a:xfrm>
        </p:grpSpPr>
        <p:sp>
          <p:nvSpPr>
            <p:cNvPr id="3" name="타원 2">
              <a:extLst>
                <a:ext uri="{FF2B5EF4-FFF2-40B4-BE49-F238E27FC236}">
                  <a16:creationId xmlns:a16="http://schemas.microsoft.com/office/drawing/2014/main" id="{AB63FF3C-B656-A948-1F03-4F3205DA474A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35160" y="225375"/>
              <a:ext cx="216000" cy="216000"/>
            </a:xfrm>
            <a:prstGeom prst="ellipse">
              <a:avLst/>
            </a:prstGeom>
            <a:solidFill>
              <a:srgbClr val="3CC864">
                <a:alpha val="4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  <p:sp>
          <p:nvSpPr>
            <p:cNvPr id="4" name="타원 3">
              <a:extLst>
                <a:ext uri="{FF2B5EF4-FFF2-40B4-BE49-F238E27FC236}">
                  <a16:creationId xmlns:a16="http://schemas.microsoft.com/office/drawing/2014/main" id="{BA5BDDE1-A875-EC79-85D9-B3FFACBA2845}"/>
                </a:ext>
              </a:extLst>
            </p:cNvPr>
            <p:cNvSpPr>
              <a:spLocks/>
            </p:cNvSpPr>
            <p:nvPr userDrawn="1"/>
          </p:nvSpPr>
          <p:spPr>
            <a:xfrm>
              <a:off x="10841062" y="-1242710"/>
              <a:ext cx="2517042" cy="2517042"/>
            </a:xfrm>
            <a:prstGeom prst="ellipse">
              <a:avLst/>
            </a:prstGeom>
            <a:solidFill>
              <a:srgbClr val="3CC864">
                <a:alpha val="20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 dirty="0"/>
            </a:p>
          </p:txBody>
        </p:sp>
        <p:sp>
          <p:nvSpPr>
            <p:cNvPr id="6" name="타원 5">
              <a:extLst>
                <a:ext uri="{FF2B5EF4-FFF2-40B4-BE49-F238E27FC236}">
                  <a16:creationId xmlns:a16="http://schemas.microsoft.com/office/drawing/2014/main" id="{471C1E9E-D288-80AB-AABD-6AD26DFE7446}"/>
                </a:ext>
              </a:extLst>
            </p:cNvPr>
            <p:cNvSpPr>
              <a:spLocks/>
            </p:cNvSpPr>
            <p:nvPr userDrawn="1"/>
          </p:nvSpPr>
          <p:spPr>
            <a:xfrm>
              <a:off x="10555480" y="-1405647"/>
              <a:ext cx="2555810" cy="2555810"/>
            </a:xfrm>
            <a:prstGeom prst="ellipse">
              <a:avLst/>
            </a:prstGeom>
            <a:noFill/>
            <a:ln w="6350">
              <a:solidFill>
                <a:srgbClr val="3CC8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0000" rtlCol="0" anchor="ctr"/>
            <a:lstStyle/>
            <a:p>
              <a:pPr algn="ctr"/>
              <a:endParaRPr kumimoji="1"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1123573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모서리가 둥근 직사각형 7">
            <a:extLst>
              <a:ext uri="{FF2B5EF4-FFF2-40B4-BE49-F238E27FC236}">
                <a16:creationId xmlns:a16="http://schemas.microsoft.com/office/drawing/2014/main" id="{9771C88C-1866-4E07-717F-E381D16AC510}"/>
              </a:ext>
            </a:extLst>
          </p:cNvPr>
          <p:cNvSpPr/>
          <p:nvPr userDrawn="1"/>
        </p:nvSpPr>
        <p:spPr>
          <a:xfrm>
            <a:off x="180000" y="180000"/>
            <a:ext cx="11829600" cy="576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9" name="텍스트 개체 틀 8">
            <a:extLst>
              <a:ext uri="{FF2B5EF4-FFF2-40B4-BE49-F238E27FC236}">
                <a16:creationId xmlns:a16="http://schemas.microsoft.com/office/drawing/2014/main" id="{55E45D2B-60AB-B1CF-7871-CD59DC469C9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92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sp>
        <p:nvSpPr>
          <p:cNvPr id="10" name="텍스트 개체 틀 17">
            <a:extLst>
              <a:ext uri="{FF2B5EF4-FFF2-40B4-BE49-F238E27FC236}">
                <a16:creationId xmlns:a16="http://schemas.microsoft.com/office/drawing/2014/main" id="{B8914D4D-6E4D-61D0-28DF-4FCE12D36F1D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92000" y="828000"/>
            <a:ext cx="8653822" cy="252000"/>
          </a:xfrm>
          <a:prstGeom prst="rect">
            <a:avLst/>
          </a:prstGeom>
        </p:spPr>
        <p:txBody>
          <a:bodyPr lIns="0" tIns="0" rIns="0" bIns="0"/>
          <a:lstStyle>
            <a:lvl1pPr marL="0" indent="144000">
              <a:lnSpc>
                <a:spcPct val="120000"/>
              </a:lnSpc>
              <a:spcBef>
                <a:spcPts val="0"/>
              </a:spcBef>
              <a:buFont typeface="Arial" panose="020B0604020202020204" pitchFamily="34" charset="0"/>
              <a:buChar char="•"/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cxnSp>
        <p:nvCxnSpPr>
          <p:cNvPr id="3" name="직선 연결선 17">
            <a:extLst>
              <a:ext uri="{FF2B5EF4-FFF2-40B4-BE49-F238E27FC236}">
                <a16:creationId xmlns:a16="http://schemas.microsoft.com/office/drawing/2014/main" id="{422D059B-9719-A54C-D3C7-5DF46A90ED99}"/>
              </a:ext>
            </a:extLst>
          </p:cNvPr>
          <p:cNvCxnSpPr>
            <a:cxnSpLocks/>
          </p:cNvCxnSpPr>
          <p:nvPr userDrawn="1"/>
        </p:nvCxnSpPr>
        <p:spPr>
          <a:xfrm flipH="1">
            <a:off x="263525" y="6336000"/>
            <a:ext cx="1166495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A7B8AB9D-BDE2-99D9-7082-57897B6BAE5F}"/>
              </a:ext>
            </a:extLst>
          </p:cNvPr>
          <p:cNvSpPr txBox="1"/>
          <p:nvPr userDrawn="1"/>
        </p:nvSpPr>
        <p:spPr>
          <a:xfrm>
            <a:off x="263525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6" name="그림 5" descr="블랙, 어둠이(가) 표시된 사진&#10;&#10;자동 생성된 설명">
            <a:extLst>
              <a:ext uri="{FF2B5EF4-FFF2-40B4-BE49-F238E27FC236}">
                <a16:creationId xmlns:a16="http://schemas.microsoft.com/office/drawing/2014/main" id="{9860033D-3A43-36D9-EDF3-1EB4DA2DB06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EE2EDE2-8DF9-FB0D-0E8B-2927BAD5C09A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F7EE7F75-DE38-4576-2507-D319775B8184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5946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내지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모서리가 둥근 직사각형 1">
            <a:extLst>
              <a:ext uri="{FF2B5EF4-FFF2-40B4-BE49-F238E27FC236}">
                <a16:creationId xmlns:a16="http://schemas.microsoft.com/office/drawing/2014/main" id="{A3DB08F2-E3F4-7291-2B5A-1404464D24EB}"/>
              </a:ext>
            </a:extLst>
          </p:cNvPr>
          <p:cNvSpPr/>
          <p:nvPr userDrawn="1"/>
        </p:nvSpPr>
        <p:spPr>
          <a:xfrm>
            <a:off x="180000" y="180000"/>
            <a:ext cx="576000" cy="6480000"/>
          </a:xfrm>
          <a:prstGeom prst="roundRect">
            <a:avLst>
              <a:gd name="adj" fmla="val 32129"/>
            </a:avLst>
          </a:prstGeom>
          <a:solidFill>
            <a:srgbClr val="2B3C7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>
              <a:latin typeface="+mn-ea"/>
              <a:ea typeface="+mn-ea"/>
            </a:endParaRPr>
          </a:p>
        </p:txBody>
      </p:sp>
      <p:sp>
        <p:nvSpPr>
          <p:cNvPr id="3" name="텍스트 개체 틀 10">
            <a:extLst>
              <a:ext uri="{FF2B5EF4-FFF2-40B4-BE49-F238E27FC236}">
                <a16:creationId xmlns:a16="http://schemas.microsoft.com/office/drawing/2014/main" id="{067831E6-C6C6-2D73-EEB4-E6B50A82308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00000" y="72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-144000">
              <a:lnSpc>
                <a:spcPct val="120000"/>
              </a:lnSpc>
              <a:spcBef>
                <a:spcPts val="0"/>
              </a:spcBef>
              <a:defRPr sz="1400" b="1" i="0">
                <a:solidFill>
                  <a:srgbClr val="3CC864"/>
                </a:solidFill>
                <a:latin typeface="+mn-ea"/>
                <a:ea typeface="+mn-ea"/>
              </a:defRPr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kumimoji="1" lang="ko-KR" altLang="en-US" dirty="0"/>
              <a:t>소제목 입력란</a:t>
            </a:r>
          </a:p>
        </p:txBody>
      </p:sp>
      <p:sp>
        <p:nvSpPr>
          <p:cNvPr id="7" name="텍스트 개체 틀 8">
            <a:extLst>
              <a:ext uri="{FF2B5EF4-FFF2-40B4-BE49-F238E27FC236}">
                <a16:creationId xmlns:a16="http://schemas.microsoft.com/office/drawing/2014/main" id="{CA2E0769-BAAA-4DE1-A2E6-E36D529893D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0000" y="360000"/>
            <a:ext cx="7200000" cy="251999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 b="1" i="0">
                <a:solidFill>
                  <a:schemeClr val="tx1"/>
                </a:solidFill>
                <a:latin typeface="+mn-ea"/>
                <a:ea typeface="+mn-ea"/>
              </a:defRPr>
            </a:lvl1pPr>
          </a:lstStyle>
          <a:p>
            <a:pPr lvl="0"/>
            <a:r>
              <a:rPr kumimoji="1" lang="ko-KR" altLang="en-US" dirty="0" err="1"/>
              <a:t>중제</a:t>
            </a:r>
            <a:r>
              <a:rPr kumimoji="1" lang="ko-KR" altLang="en-US" dirty="0"/>
              <a:t> 입력란</a:t>
            </a:r>
          </a:p>
        </p:txBody>
      </p:sp>
      <p:cxnSp>
        <p:nvCxnSpPr>
          <p:cNvPr id="6" name="직선 연결선 22">
            <a:extLst>
              <a:ext uri="{FF2B5EF4-FFF2-40B4-BE49-F238E27FC236}">
                <a16:creationId xmlns:a16="http://schemas.microsoft.com/office/drawing/2014/main" id="{EB100363-5779-4CA3-647F-516E1E536A0A}"/>
              </a:ext>
            </a:extLst>
          </p:cNvPr>
          <p:cNvCxnSpPr>
            <a:cxnSpLocks/>
          </p:cNvCxnSpPr>
          <p:nvPr userDrawn="1"/>
        </p:nvCxnSpPr>
        <p:spPr>
          <a:xfrm flipH="1">
            <a:off x="935999" y="6336000"/>
            <a:ext cx="10980000" cy="0"/>
          </a:xfrm>
          <a:prstGeom prst="line">
            <a:avLst/>
          </a:prstGeom>
          <a:ln w="6350">
            <a:solidFill>
              <a:srgbClr val="9EA4AA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1B854846-54EE-DF26-4421-C753D7F5A59F}"/>
              </a:ext>
            </a:extLst>
          </p:cNvPr>
          <p:cNvSpPr txBox="1"/>
          <p:nvPr userDrawn="1"/>
        </p:nvSpPr>
        <p:spPr>
          <a:xfrm>
            <a:off x="936000" y="6444000"/>
            <a:ext cx="1368000" cy="18466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lvl="0"/>
            <a:r>
              <a:rPr lang="en-US" altLang="ko-KR" sz="1200" dirty="0">
                <a:solidFill>
                  <a:srgbClr val="9EA4AA"/>
                </a:solidFill>
                <a:latin typeface="+mn-ea"/>
                <a:ea typeface="+mn-ea"/>
              </a:rPr>
              <a:t>www.achimnara.kr</a:t>
            </a:r>
            <a:endParaRPr lang="ko-KR" altLang="en-US" sz="1200" dirty="0">
              <a:solidFill>
                <a:srgbClr val="9EA4AA"/>
              </a:solidFill>
              <a:latin typeface="+mn-ea"/>
              <a:ea typeface="+mn-ea"/>
            </a:endParaRPr>
          </a:p>
        </p:txBody>
      </p:sp>
      <p:pic>
        <p:nvPicPr>
          <p:cNvPr id="9" name="그림 8" descr="블랙, 어둠이(가) 표시된 사진&#10;&#10;자동 생성된 설명">
            <a:extLst>
              <a:ext uri="{FF2B5EF4-FFF2-40B4-BE49-F238E27FC236}">
                <a16:creationId xmlns:a16="http://schemas.microsoft.com/office/drawing/2014/main" id="{2DCCF85F-AB3B-47C4-2C63-FB1260C7C1C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86282" y="6408000"/>
            <a:ext cx="642191" cy="251999"/>
          </a:xfrm>
          <a:prstGeom prst="rect">
            <a:avLst/>
          </a:prstGeom>
        </p:spPr>
      </p:pic>
      <p:sp>
        <p:nvSpPr>
          <p:cNvPr id="10" name="슬라이드 번호 개체 틀 9">
            <a:extLst>
              <a:ext uri="{FF2B5EF4-FFF2-40B4-BE49-F238E27FC236}">
                <a16:creationId xmlns:a16="http://schemas.microsoft.com/office/drawing/2014/main" id="{62410B83-81D0-138B-3A49-10F06EAA800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latin typeface="+mn-ea"/>
                <a:ea typeface="+mn-ea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  <p:pic>
        <p:nvPicPr>
          <p:cNvPr id="12" name="그림 11">
            <a:extLst>
              <a:ext uri="{FF2B5EF4-FFF2-40B4-BE49-F238E27FC236}">
                <a16:creationId xmlns:a16="http://schemas.microsoft.com/office/drawing/2014/main" id="{03063B00-DFCF-EF4A-0D85-A22939266E4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88000" y="288000"/>
            <a:ext cx="360000" cy="3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873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뒤표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5">
            <a:extLst>
              <a:ext uri="{FF2B5EF4-FFF2-40B4-BE49-F238E27FC236}">
                <a16:creationId xmlns:a16="http://schemas.microsoft.com/office/drawing/2014/main" id="{55AAAC17-5FB4-339A-BAE7-3AD4FC06283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96000" y="3181920"/>
            <a:ext cx="7200000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>
            <a:lvl1pPr marL="0" indent="0" algn="ctr">
              <a:buNone/>
              <a:defRPr sz="4000" b="1" i="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</a:defRPr>
            </a:lvl1pPr>
          </a:lstStyle>
          <a:p>
            <a:pPr lvl="0"/>
            <a:r>
              <a:rPr kumimoji="1" lang="ko-KR" altLang="en-US" dirty="0"/>
              <a:t>마무리 문구 입력란</a:t>
            </a:r>
          </a:p>
        </p:txBody>
      </p:sp>
      <p:sp>
        <p:nvSpPr>
          <p:cNvPr id="3" name="텍스트 개체 틀 12">
            <a:extLst>
              <a:ext uri="{FF2B5EF4-FFF2-40B4-BE49-F238E27FC236}">
                <a16:creationId xmlns:a16="http://schemas.microsoft.com/office/drawing/2014/main" id="{0CFE9FFD-B6B4-B1F4-8CA6-95571DAA834F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576000" y="2821920"/>
            <a:ext cx="5040000" cy="252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800" b="1" i="0">
                <a:solidFill>
                  <a:schemeClr val="tx1"/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  <a:lvl2pPr algn="ctr">
              <a:defRPr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kumimoji="1" lang="ko-KR" altLang="en-US" dirty="0"/>
              <a:t>교과 과목 입력란 </a:t>
            </a:r>
            <a:r>
              <a:rPr kumimoji="1" lang="en-US" altLang="ko-KR" dirty="0"/>
              <a:t>|</a:t>
            </a:r>
            <a:r>
              <a:rPr kumimoji="1" lang="ko-KR" altLang="en-US" dirty="0"/>
              <a:t> 학년 구분 입력란 </a:t>
            </a:r>
          </a:p>
        </p:txBody>
      </p:sp>
    </p:spTree>
    <p:extLst>
      <p:ext uri="{BB962C8B-B14F-4D97-AF65-F5344CB8AC3E}">
        <p14:creationId xmlns:p14="http://schemas.microsoft.com/office/powerpoint/2010/main" val="579798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>
            <a:extLst>
              <a:ext uri="{FF2B5EF4-FFF2-40B4-BE49-F238E27FC236}">
                <a16:creationId xmlns:a16="http://schemas.microsoft.com/office/drawing/2014/main" id="{C5DE1182-DF37-9D7F-3CFB-60166FF02FA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그림 8">
            <a:extLst>
              <a:ext uri="{FF2B5EF4-FFF2-40B4-BE49-F238E27FC236}">
                <a16:creationId xmlns:a16="http://schemas.microsoft.com/office/drawing/2014/main" id="{D922964E-C352-7D9A-3B32-9345FFFB23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81865" y="6266758"/>
            <a:ext cx="829128" cy="32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93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840">
          <p15:clr>
            <a:srgbClr val="F26B43"/>
          </p15:clr>
        </p15:guide>
        <p15:guide id="3" pos="211">
          <p15:clr>
            <a:srgbClr val="F26B43"/>
          </p15:clr>
        </p15:guide>
        <p15:guide id="4" pos="7469">
          <p15:clr>
            <a:srgbClr val="F26B43"/>
          </p15:clr>
        </p15:guide>
        <p15:guide id="5" orient="horz" pos="2160">
          <p15:clr>
            <a:srgbClr val="F26B43"/>
          </p15:clr>
        </p15:guide>
        <p15:guide id="6" orient="horz" pos="210">
          <p15:clr>
            <a:srgbClr val="F26B43"/>
          </p15:clr>
        </p15:guide>
        <p15:guide id="7" orient="horz" pos="4110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58408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11" userDrawn="1">
          <p15:clr>
            <a:srgbClr val="F26B43"/>
          </p15:clr>
        </p15:guide>
        <p15:guide id="4" pos="7469" userDrawn="1">
          <p15:clr>
            <a:srgbClr val="F26B43"/>
          </p15:clr>
        </p15:guide>
        <p15:guide id="5" orient="horz" pos="210" userDrawn="1">
          <p15:clr>
            <a:srgbClr val="F26B43"/>
          </p15:clr>
        </p15:guide>
        <p15:guide id="6" orient="horz" pos="411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6">
            <a:extLst>
              <a:ext uri="{FF2B5EF4-FFF2-40B4-BE49-F238E27FC236}">
                <a16:creationId xmlns:a16="http://schemas.microsoft.com/office/drawing/2014/main" id="{DF767F04-069A-716B-B886-CF080666629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724400" y="6516000"/>
            <a:ext cx="2743200" cy="1567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2">
                    <a:lumMod val="75000"/>
                  </a:schemeClr>
                </a:solidFill>
                <a:latin typeface="NanumGothic" panose="020D0604000000000000" pitchFamily="34" charset="-127"/>
                <a:ea typeface="NanumGothic" panose="020D0604000000000000" pitchFamily="34" charset="-127"/>
              </a:defRPr>
            </a:lvl1pPr>
          </a:lstStyle>
          <a:p>
            <a:pPr algn="ctr"/>
            <a:fld id="{50DACC5B-AA33-6149-9013-642E7806161A}" type="slidenum">
              <a:rPr kumimoji="1" lang="ko-KR" altLang="en-US" smtClean="0"/>
              <a:pPr algn="ctr"/>
              <a:t>‹#›</a:t>
            </a:fld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954019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55" r:id="rId2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>
            <a:extLst>
              <a:ext uri="{FF2B5EF4-FFF2-40B4-BE49-F238E27FC236}">
                <a16:creationId xmlns:a16="http://schemas.microsoft.com/office/drawing/2014/main" id="{477F053C-F7F5-24A2-203F-41E19D2EBF8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76784" y="182880"/>
            <a:ext cx="11838432" cy="649224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B4D37A1E-1235-B86F-3C1C-EE45A729364D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372117" y="5952681"/>
            <a:ext cx="1438781" cy="1444877"/>
          </a:xfrm>
          <a:prstGeom prst="rect">
            <a:avLst/>
          </a:prstGeom>
        </p:spPr>
      </p:pic>
      <p:sp>
        <p:nvSpPr>
          <p:cNvPr id="8" name="타원 7">
            <a:extLst>
              <a:ext uri="{FF2B5EF4-FFF2-40B4-BE49-F238E27FC236}">
                <a16:creationId xmlns:a16="http://schemas.microsoft.com/office/drawing/2014/main" id="{8D26DD2A-AC78-9835-674C-B18337C43293}"/>
              </a:ext>
            </a:extLst>
          </p:cNvPr>
          <p:cNvSpPr/>
          <p:nvPr userDrawn="1"/>
        </p:nvSpPr>
        <p:spPr>
          <a:xfrm>
            <a:off x="5370898" y="5958000"/>
            <a:ext cx="1440000" cy="1440000"/>
          </a:xfrm>
          <a:prstGeom prst="ellipse">
            <a:avLst/>
          </a:prstGeom>
          <a:solidFill>
            <a:srgbClr val="58819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471004DE-7BB2-00FC-5229-53882DDBC011}"/>
              </a:ext>
            </a:extLst>
          </p:cNvPr>
          <p:cNvSpPr/>
          <p:nvPr userDrawn="1"/>
        </p:nvSpPr>
        <p:spPr>
          <a:xfrm>
            <a:off x="5415898" y="6003000"/>
            <a:ext cx="1350000" cy="135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pic>
        <p:nvPicPr>
          <p:cNvPr id="10" name="그림 9" descr="블랙, 어둠이(가) 표시된 사진&#10;&#10;자동 생성된 설명">
            <a:extLst>
              <a:ext uri="{FF2B5EF4-FFF2-40B4-BE49-F238E27FC236}">
                <a16:creationId xmlns:a16="http://schemas.microsoft.com/office/drawing/2014/main" id="{FA377B7D-D0BB-7EEA-DB9C-67545E97318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3161" y="6264000"/>
            <a:ext cx="825677" cy="324000"/>
          </a:xfrm>
          <a:prstGeom prst="rect">
            <a:avLst/>
          </a:prstGeom>
        </p:spPr>
      </p:pic>
      <p:sp>
        <p:nvSpPr>
          <p:cNvPr id="11" name="직사각형 10">
            <a:extLst>
              <a:ext uri="{FF2B5EF4-FFF2-40B4-BE49-F238E27FC236}">
                <a16:creationId xmlns:a16="http://schemas.microsoft.com/office/drawing/2014/main" id="{2AD94CE3-0ECD-AE19-913D-8D792B6D2316}"/>
              </a:ext>
            </a:extLst>
          </p:cNvPr>
          <p:cNvSpPr/>
          <p:nvPr userDrawn="1"/>
        </p:nvSpPr>
        <p:spPr>
          <a:xfrm>
            <a:off x="4248539" y="6678000"/>
            <a:ext cx="3782008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3321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hf hdr="0" ftr="0" dt="0"/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87F3AF5E-978B-2DAC-AC9E-A72B361F73F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216000" y="3365348"/>
            <a:ext cx="5760000" cy="1213002"/>
          </a:xfrm>
        </p:spPr>
        <p:txBody>
          <a:bodyPr/>
          <a:lstStyle/>
          <a:p>
            <a:r>
              <a:rPr kumimoji="1" lang="ko-KR" altLang="en-US" sz="3600" dirty="0">
                <a:solidFill>
                  <a:schemeClr val="tx1"/>
                </a:solidFill>
                <a:latin typeface="+mn-ea"/>
                <a:ea typeface="+mn-ea"/>
              </a:rPr>
              <a:t>현대 음악 창작하기</a:t>
            </a:r>
            <a:endParaRPr kumimoji="1" lang="en-US" altLang="ko-KR" sz="3600" dirty="0">
              <a:solidFill>
                <a:schemeClr val="tx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E21E9F1-FD0C-2E67-1812-7C38196D524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467720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kumimoji="1" lang="ko-KR" altLang="en-US" dirty="0"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4" name="텍스트 개체 틀 2">
            <a:extLst>
              <a:ext uri="{FF2B5EF4-FFF2-40B4-BE49-F238E27FC236}">
                <a16:creationId xmlns:a16="http://schemas.microsoft.com/office/drawing/2014/main" id="{945E063F-25F6-B31A-44FF-A0AEC12EE1FD}"/>
              </a:ext>
            </a:extLst>
          </p:cNvPr>
          <p:cNvSpPr txBox="1">
            <a:spLocks/>
          </p:cNvSpPr>
          <p:nvPr/>
        </p:nvSpPr>
        <p:spPr>
          <a:xfrm>
            <a:off x="4116000" y="2592746"/>
            <a:ext cx="3960000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en-US" altLang="ko-KR" sz="2400" dirty="0">
                <a:solidFill>
                  <a:srgbClr val="2B3C71"/>
                </a:solidFill>
                <a:latin typeface="+mn-ea"/>
                <a:ea typeface="+mn-ea"/>
              </a:rPr>
              <a:t>Ⅳ. </a:t>
            </a:r>
            <a:r>
              <a:rPr kumimoji="1" lang="ko-KR" altLang="en-US" sz="2400" dirty="0">
                <a:solidFill>
                  <a:srgbClr val="2B3C71"/>
                </a:solidFill>
                <a:latin typeface="+mn-ea"/>
                <a:ea typeface="+mn-ea"/>
              </a:rPr>
              <a:t>창작으로 표현하는 음악</a:t>
            </a:r>
          </a:p>
        </p:txBody>
      </p:sp>
      <p:sp>
        <p:nvSpPr>
          <p:cNvPr id="5" name="텍스트 개체 틀 2">
            <a:extLst>
              <a:ext uri="{FF2B5EF4-FFF2-40B4-BE49-F238E27FC236}">
                <a16:creationId xmlns:a16="http://schemas.microsoft.com/office/drawing/2014/main" id="{4911EB12-47B3-35F9-BFF4-395107BF207E}"/>
              </a:ext>
            </a:extLst>
          </p:cNvPr>
          <p:cNvSpPr txBox="1">
            <a:spLocks/>
          </p:cNvSpPr>
          <p:nvPr/>
        </p:nvSpPr>
        <p:spPr>
          <a:xfrm>
            <a:off x="5223961" y="4894508"/>
            <a:ext cx="1744078" cy="288000"/>
          </a:xfrm>
          <a:prstGeom prst="rect">
            <a:avLst/>
          </a:prstGeom>
        </p:spPr>
        <p:txBody>
          <a:bodyPr lIns="0" tIns="0" rIns="0" bIns="0"/>
          <a:lstStyle>
            <a:lvl1pPr marL="0" indent="0" algn="ctr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rgbClr val="3CC864"/>
                </a:solidFill>
                <a:latin typeface="NanumGothic" panose="020D0604000000000000" pitchFamily="34" charset="-127"/>
                <a:ea typeface="NanumGothic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교과서 </a:t>
            </a:r>
            <a:r>
              <a:rPr kumimoji="1" lang="en-US" altLang="ko-KR" sz="1600" dirty="0">
                <a:solidFill>
                  <a:srgbClr val="2B3C71"/>
                </a:solidFill>
                <a:latin typeface="+mn-ea"/>
                <a:ea typeface="+mn-ea"/>
              </a:rPr>
              <a:t>130~131</a:t>
            </a:r>
            <a:r>
              <a:rPr kumimoji="1" lang="ko-KR" altLang="en-US" sz="1600" dirty="0">
                <a:solidFill>
                  <a:srgbClr val="2B3C71"/>
                </a:solidFill>
                <a:latin typeface="+mn-ea"/>
                <a:ea typeface="+mn-ea"/>
              </a:rPr>
              <a:t>쪽</a:t>
            </a:r>
          </a:p>
        </p:txBody>
      </p:sp>
    </p:spTree>
    <p:extLst>
      <p:ext uri="{BB962C8B-B14F-4D97-AF65-F5344CB8AC3E}">
        <p14:creationId xmlns:p14="http://schemas.microsoft.com/office/powerpoint/2010/main" val="26805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15C870-0C0D-D0B2-DB80-8E0C054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190E0E77-1159-811C-72AD-2AA422B1F07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761755" y="3346150"/>
            <a:ext cx="6745983" cy="1188272"/>
          </a:xfrm>
        </p:spPr>
        <p:txBody>
          <a:bodyPr/>
          <a:lstStyle/>
          <a:p>
            <a:r>
              <a:rPr kumimoji="1" lang="ko-KR" altLang="en-US" sz="3600" dirty="0">
                <a:latin typeface="+mn-ea"/>
                <a:ea typeface="+mn-ea"/>
              </a:rPr>
              <a:t>현대 음악의 기법을 이해하고</a:t>
            </a:r>
            <a:r>
              <a:rPr kumimoji="1" lang="en-US" altLang="ko-KR" sz="3600" dirty="0">
                <a:latin typeface="+mn-ea"/>
                <a:ea typeface="+mn-ea"/>
              </a:rPr>
              <a:t>, </a:t>
            </a:r>
          </a:p>
          <a:p>
            <a:r>
              <a:rPr kumimoji="1" lang="ko-KR" altLang="en-US" sz="3600" dirty="0">
                <a:latin typeface="+mn-ea"/>
                <a:ea typeface="+mn-ea"/>
              </a:rPr>
              <a:t>가락을 만들 수 있다</a:t>
            </a:r>
            <a:r>
              <a:rPr kumimoji="1" lang="en-US" altLang="ko-KR" sz="3600" dirty="0">
                <a:latin typeface="+mn-ea"/>
                <a:ea typeface="+mn-ea"/>
              </a:rPr>
              <a:t>.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2DA77EE7-59C1-0FD3-68D5-82AB7F5EECC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16000" y="2243256"/>
            <a:ext cx="3960000" cy="288000"/>
          </a:xfrm>
        </p:spPr>
        <p:txBody>
          <a:bodyPr/>
          <a:lstStyle/>
          <a:p>
            <a:r>
              <a:rPr kumimoji="1" lang="ko-KR" altLang="en-US" dirty="0">
                <a:solidFill>
                  <a:srgbClr val="2B3C71"/>
                </a:solidFill>
                <a:latin typeface="+mn-ea"/>
                <a:ea typeface="+mn-ea"/>
              </a:rPr>
              <a:t>학습 목표</a:t>
            </a:r>
          </a:p>
        </p:txBody>
      </p:sp>
    </p:spTree>
    <p:extLst>
      <p:ext uri="{BB962C8B-B14F-4D97-AF65-F5344CB8AC3E}">
        <p14:creationId xmlns:p14="http://schemas.microsoft.com/office/powerpoint/2010/main" val="23706675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  <a:ea typeface="+mn-ea"/>
              </a:rPr>
              <a:t>현대 음악 이해하기</a:t>
            </a: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FABB6DE9-2378-9B2C-99AE-E10B945EBE55}"/>
              </a:ext>
            </a:extLst>
          </p:cNvPr>
          <p:cNvSpPr txBox="1">
            <a:spLocks/>
          </p:cNvSpPr>
          <p:nvPr/>
        </p:nvSpPr>
        <p:spPr>
          <a:xfrm>
            <a:off x="1520825" y="1594885"/>
            <a:ext cx="9775825" cy="107846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표현주의 음악가인 쇤베르크</a:t>
            </a:r>
            <a:r>
              <a:rPr kumimoji="1" lang="en-US" altLang="ko-KR" sz="1400" b="0" dirty="0">
                <a:latin typeface="+mn-ea"/>
                <a:ea typeface="+mn-ea"/>
              </a:rPr>
              <a:t>(Arnold Schönberg, 1874∼1951)</a:t>
            </a:r>
            <a:r>
              <a:rPr kumimoji="1" lang="ko-KR" altLang="en-US" sz="1400" b="0" dirty="0">
                <a:latin typeface="+mn-ea"/>
                <a:ea typeface="+mn-ea"/>
              </a:rPr>
              <a:t>가 창시한 작곡 기법으로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좀 더 </a:t>
            </a:r>
            <a:r>
              <a:rPr kumimoji="1" lang="en-US" altLang="ko-KR" sz="1400" b="0" dirty="0">
                <a:latin typeface="+mn-ea"/>
                <a:ea typeface="+mn-ea"/>
              </a:rPr>
              <a:t>'</a:t>
            </a:r>
            <a:r>
              <a:rPr kumimoji="1" lang="ko-KR" altLang="en-US" sz="1400" b="0" dirty="0">
                <a:latin typeface="+mn-ea"/>
                <a:ea typeface="+mn-ea"/>
              </a:rPr>
              <a:t>조직적</a:t>
            </a:r>
            <a:r>
              <a:rPr kumimoji="1" lang="en-US" altLang="ko-KR" sz="1400" b="0" dirty="0">
                <a:latin typeface="+mn-ea"/>
                <a:ea typeface="+mn-ea"/>
              </a:rPr>
              <a:t>'</a:t>
            </a:r>
            <a:r>
              <a:rPr kumimoji="1" lang="ko-KR" altLang="en-US" sz="1400" b="0" dirty="0">
                <a:latin typeface="+mn-ea"/>
                <a:ea typeface="+mn-ea"/>
              </a:rPr>
              <a:t>으로 무조음악을 만들어 내는 작곡 기법이다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즉 조성음악에 존재했던 으뜸음을 전혀 인정하지 않고 </a:t>
            </a:r>
            <a:r>
              <a:rPr kumimoji="1" lang="en-US" altLang="ko-KR" sz="1400" b="0" dirty="0">
                <a:latin typeface="+mn-ea"/>
                <a:ea typeface="+mn-ea"/>
              </a:rPr>
              <a:t>1</a:t>
            </a:r>
            <a:r>
              <a:rPr kumimoji="1" lang="ko-KR" altLang="en-US" sz="1400" b="0" dirty="0">
                <a:latin typeface="+mn-ea"/>
                <a:ea typeface="+mn-ea"/>
              </a:rPr>
              <a:t>옥타브 안의 </a:t>
            </a:r>
            <a:r>
              <a:rPr kumimoji="1" lang="en-US" altLang="ko-KR" sz="1400" b="0" dirty="0">
                <a:latin typeface="+mn-ea"/>
                <a:ea typeface="+mn-ea"/>
              </a:rPr>
              <a:t>12</a:t>
            </a:r>
            <a:r>
              <a:rPr kumimoji="1" lang="ko-KR" altLang="en-US" sz="1400" b="0" dirty="0" err="1">
                <a:latin typeface="+mn-ea"/>
                <a:ea typeface="+mn-ea"/>
              </a:rPr>
              <a:t>개음</a:t>
            </a:r>
            <a:r>
              <a:rPr kumimoji="1" lang="en-US" altLang="ko-KR" sz="1400" b="0" dirty="0">
                <a:latin typeface="+mn-ea"/>
                <a:ea typeface="+mn-ea"/>
              </a:rPr>
              <a:t>(</a:t>
            </a:r>
            <a:r>
              <a:rPr kumimoji="1" lang="ko-KR" altLang="en-US" sz="1400" b="0" dirty="0" err="1">
                <a:latin typeface="+mn-ea"/>
                <a:ea typeface="+mn-ea"/>
              </a:rPr>
              <a:t>흰건반</a:t>
            </a:r>
            <a:r>
              <a:rPr kumimoji="1" lang="ko-KR" altLang="en-US" sz="1400" b="0" dirty="0">
                <a:latin typeface="+mn-ea"/>
                <a:ea typeface="+mn-ea"/>
              </a:rPr>
              <a:t> </a:t>
            </a:r>
            <a:r>
              <a:rPr kumimoji="1" lang="en-US" altLang="ko-KR" sz="1400" b="0" dirty="0">
                <a:latin typeface="+mn-ea"/>
                <a:ea typeface="+mn-ea"/>
              </a:rPr>
              <a:t>7</a:t>
            </a:r>
            <a:r>
              <a:rPr kumimoji="1" lang="ko-KR" altLang="en-US" sz="1400" b="0" dirty="0">
                <a:latin typeface="+mn-ea"/>
                <a:ea typeface="+mn-ea"/>
              </a:rPr>
              <a:t>개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검은 건반 </a:t>
            </a:r>
            <a:r>
              <a:rPr kumimoji="1" lang="en-US" altLang="ko-KR" sz="1400" b="0" dirty="0">
                <a:latin typeface="+mn-ea"/>
                <a:ea typeface="+mn-ea"/>
              </a:rPr>
              <a:t>5</a:t>
            </a:r>
            <a:r>
              <a:rPr kumimoji="1" lang="ko-KR" altLang="en-US" sz="1400" b="0" dirty="0">
                <a:latin typeface="+mn-ea"/>
                <a:ea typeface="+mn-ea"/>
              </a:rPr>
              <a:t>개</a:t>
            </a:r>
            <a:r>
              <a:rPr kumimoji="1" lang="en-US" altLang="ko-KR" sz="1400" b="0" dirty="0">
                <a:latin typeface="+mn-ea"/>
                <a:ea typeface="+mn-ea"/>
              </a:rPr>
              <a:t>)</a:t>
            </a:r>
            <a:r>
              <a:rPr kumimoji="1" lang="ko-KR" altLang="en-US" sz="1400" b="0" dirty="0">
                <a:latin typeface="+mn-ea"/>
                <a:ea typeface="+mn-ea"/>
              </a:rPr>
              <a:t>에 모두 동등한 자격을 주어 이를 일정한 산술적 규칙에 따라 배열 진행시키는 음악이다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sp>
        <p:nvSpPr>
          <p:cNvPr id="8" name="순서도: 수행의 시작/종료 7">
            <a:extLst>
              <a:ext uri="{FF2B5EF4-FFF2-40B4-BE49-F238E27FC236}">
                <a16:creationId xmlns:a16="http://schemas.microsoft.com/office/drawing/2014/main" id="{B8CCE04A-3526-F552-84D7-4CBD2EE2E34A}"/>
              </a:ext>
            </a:extLst>
          </p:cNvPr>
          <p:cNvSpPr/>
          <p:nvPr/>
        </p:nvSpPr>
        <p:spPr>
          <a:xfrm>
            <a:off x="1301750" y="1116634"/>
            <a:ext cx="1377950" cy="349250"/>
          </a:xfrm>
          <a:prstGeom prst="flowChartTerminator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</a:rPr>
              <a:t>12</a:t>
            </a:r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음 기법</a:t>
            </a:r>
          </a:p>
        </p:txBody>
      </p:sp>
      <p:pic>
        <p:nvPicPr>
          <p:cNvPr id="9" name="그림 8">
            <a:extLst>
              <a:ext uri="{FF2B5EF4-FFF2-40B4-BE49-F238E27FC236}">
                <a16:creationId xmlns:a16="http://schemas.microsoft.com/office/drawing/2014/main" id="{D954E560-B4F9-D975-2FF2-38F660BC2F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0400" y="2831042"/>
            <a:ext cx="6648450" cy="986343"/>
          </a:xfrm>
          <a:prstGeom prst="rect">
            <a:avLst/>
          </a:prstGeom>
        </p:spPr>
      </p:pic>
      <p:sp>
        <p:nvSpPr>
          <p:cNvPr id="12" name="사각형: 둥근 모서리 11">
            <a:extLst>
              <a:ext uri="{FF2B5EF4-FFF2-40B4-BE49-F238E27FC236}">
                <a16:creationId xmlns:a16="http://schemas.microsoft.com/office/drawing/2014/main" id="{0A830F0E-8402-52AC-696A-D08606A9FD06}"/>
              </a:ext>
            </a:extLst>
          </p:cNvPr>
          <p:cNvSpPr/>
          <p:nvPr/>
        </p:nvSpPr>
        <p:spPr>
          <a:xfrm>
            <a:off x="2882900" y="4346622"/>
            <a:ext cx="7467600" cy="1078465"/>
          </a:xfrm>
          <a:prstGeom prst="roundRect">
            <a:avLst/>
          </a:prstGeom>
          <a:ln w="9525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en-US" altLang="ko-KR" sz="1200" dirty="0">
                <a:solidFill>
                  <a:schemeClr val="tx1"/>
                </a:solidFill>
              </a:rPr>
              <a:t>12</a:t>
            </a:r>
            <a:r>
              <a:rPr lang="ko-KR" altLang="en-US" sz="1200" dirty="0">
                <a:solidFill>
                  <a:schemeClr val="tx1"/>
                </a:solidFill>
              </a:rPr>
              <a:t>음 음악은 원칙적으로 작곡가가 미리 </a:t>
            </a:r>
            <a:r>
              <a:rPr lang="ko-KR" altLang="en-US" sz="1200" dirty="0" err="1">
                <a:solidFill>
                  <a:schemeClr val="tx1"/>
                </a:solidFill>
              </a:rPr>
              <a:t>정해놓은</a:t>
            </a:r>
            <a:r>
              <a:rPr lang="ko-KR" altLang="en-US" sz="1200" dirty="0">
                <a:solidFill>
                  <a:schemeClr val="tx1"/>
                </a:solidFill>
              </a:rPr>
              <a:t> </a:t>
            </a:r>
            <a:r>
              <a:rPr lang="en-US" altLang="ko-KR" sz="1200" dirty="0">
                <a:solidFill>
                  <a:schemeClr val="tx1"/>
                </a:solidFill>
              </a:rPr>
              <a:t>12</a:t>
            </a:r>
            <a:r>
              <a:rPr lang="ko-KR" altLang="en-US" sz="1200" dirty="0">
                <a:solidFill>
                  <a:schemeClr val="tx1"/>
                </a:solidFill>
              </a:rPr>
              <a:t>개의 </a:t>
            </a:r>
            <a:r>
              <a:rPr lang="ko-KR" altLang="en-US" sz="1200" dirty="0" err="1">
                <a:solidFill>
                  <a:schemeClr val="tx1"/>
                </a:solidFill>
              </a:rPr>
              <a:t>음렬을</a:t>
            </a:r>
            <a:r>
              <a:rPr lang="ko-KR" altLang="en-US" sz="1200" dirty="0">
                <a:solidFill>
                  <a:schemeClr val="tx1"/>
                </a:solidFill>
              </a:rPr>
              <a:t> 되풀이해서 계속함으로써 구성되는데 한 음이 연주된 경우 나머지 </a:t>
            </a:r>
            <a:r>
              <a:rPr lang="en-US" altLang="ko-KR" sz="1200" dirty="0">
                <a:solidFill>
                  <a:schemeClr val="tx1"/>
                </a:solidFill>
              </a:rPr>
              <a:t>11</a:t>
            </a:r>
            <a:r>
              <a:rPr lang="ko-KR" altLang="en-US" sz="1200" dirty="0">
                <a:solidFill>
                  <a:schemeClr val="tx1"/>
                </a:solidFill>
              </a:rPr>
              <a:t>개의 음이 연주되지 않고는 그 음으로 다시 되돌아 올 수 없는 식이다</a:t>
            </a:r>
            <a:r>
              <a:rPr lang="en-US" altLang="ko-KR" sz="1200" dirty="0">
                <a:solidFill>
                  <a:schemeClr val="tx1"/>
                </a:solidFill>
              </a:rPr>
              <a:t>.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1858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</a:rPr>
              <a:t>현대 음악 이해하기</a:t>
            </a:r>
          </a:p>
        </p:txBody>
      </p:sp>
      <p:pic>
        <p:nvPicPr>
          <p:cNvPr id="17" name="그림 16">
            <a:extLst>
              <a:ext uri="{FF2B5EF4-FFF2-40B4-BE49-F238E27FC236}">
                <a16:creationId xmlns:a16="http://schemas.microsoft.com/office/drawing/2014/main" id="{CFE9422A-AF87-9E02-A7BE-D9F77590EB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3620" y="1132924"/>
            <a:ext cx="8183880" cy="2707715"/>
          </a:xfrm>
          <a:prstGeom prst="rect">
            <a:avLst/>
          </a:prstGeom>
        </p:spPr>
      </p:pic>
      <p:pic>
        <p:nvPicPr>
          <p:cNvPr id="22" name="4단원_교과서_130쪽_QR65_1.현대 음악 창작하기_피아노 모음곡 Op.25 'Praludium'">
            <a:hlinkClick r:id="" action="ppaction://media"/>
            <a:extLst>
              <a:ext uri="{FF2B5EF4-FFF2-40B4-BE49-F238E27FC236}">
                <a16:creationId xmlns:a16="http://schemas.microsoft.com/office/drawing/2014/main" id="{9277D473-A517-54AA-2BE7-754FCCC78EE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69210" y="1183724"/>
            <a:ext cx="394970" cy="394970"/>
          </a:xfrm>
          <a:prstGeom prst="rect">
            <a:avLst/>
          </a:prstGeom>
        </p:spPr>
      </p:pic>
      <p:sp>
        <p:nvSpPr>
          <p:cNvPr id="23" name="화살표: 갈매기형 수장 22">
            <a:extLst>
              <a:ext uri="{FF2B5EF4-FFF2-40B4-BE49-F238E27FC236}">
                <a16:creationId xmlns:a16="http://schemas.microsoft.com/office/drawing/2014/main" id="{3A1784A9-CC43-14D7-1D15-4F47307A64AB}"/>
              </a:ext>
            </a:extLst>
          </p:cNvPr>
          <p:cNvSpPr/>
          <p:nvPr/>
        </p:nvSpPr>
        <p:spPr>
          <a:xfrm>
            <a:off x="1242060" y="4374105"/>
            <a:ext cx="845820" cy="312420"/>
          </a:xfrm>
          <a:prstGeom prst="chevron">
            <a:avLst/>
          </a:prstGeom>
          <a:ln>
            <a:solidFill>
              <a:srgbClr val="635898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원형</a:t>
            </a:r>
          </a:p>
        </p:txBody>
      </p:sp>
      <p:sp>
        <p:nvSpPr>
          <p:cNvPr id="26" name="화살표: 갈매기형 수장 25">
            <a:extLst>
              <a:ext uri="{FF2B5EF4-FFF2-40B4-BE49-F238E27FC236}">
                <a16:creationId xmlns:a16="http://schemas.microsoft.com/office/drawing/2014/main" id="{1D30E88C-27FB-825E-9811-AF0BEF371101}"/>
              </a:ext>
            </a:extLst>
          </p:cNvPr>
          <p:cNvSpPr/>
          <p:nvPr/>
        </p:nvSpPr>
        <p:spPr>
          <a:xfrm>
            <a:off x="1242060" y="5476156"/>
            <a:ext cx="845820" cy="312420"/>
          </a:xfrm>
          <a:prstGeom prst="chevron">
            <a:avLst/>
          </a:prstGeom>
          <a:ln>
            <a:solidFill>
              <a:srgbClr val="C391D7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역행</a:t>
            </a:r>
          </a:p>
        </p:txBody>
      </p:sp>
      <p:sp>
        <p:nvSpPr>
          <p:cNvPr id="28" name="화살표: 갈매기형 수장 27">
            <a:extLst>
              <a:ext uri="{FF2B5EF4-FFF2-40B4-BE49-F238E27FC236}">
                <a16:creationId xmlns:a16="http://schemas.microsoft.com/office/drawing/2014/main" id="{91384930-C7C3-768D-A70F-FBCE0F6280A5}"/>
              </a:ext>
            </a:extLst>
          </p:cNvPr>
          <p:cNvSpPr/>
          <p:nvPr/>
        </p:nvSpPr>
        <p:spPr>
          <a:xfrm>
            <a:off x="6751320" y="4374105"/>
            <a:ext cx="845820" cy="312420"/>
          </a:xfrm>
          <a:prstGeom prst="chevron">
            <a:avLst/>
          </a:prstGeom>
          <a:ln>
            <a:solidFill>
              <a:srgbClr val="A227C9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tx1"/>
                </a:solidFill>
              </a:rPr>
              <a:t>전위</a:t>
            </a:r>
          </a:p>
        </p:txBody>
      </p:sp>
      <p:sp>
        <p:nvSpPr>
          <p:cNvPr id="30" name="화살표: 갈매기형 수장 29">
            <a:extLst>
              <a:ext uri="{FF2B5EF4-FFF2-40B4-BE49-F238E27FC236}">
                <a16:creationId xmlns:a16="http://schemas.microsoft.com/office/drawing/2014/main" id="{2E15E07F-9C60-23BD-8D29-B60999F125A9}"/>
              </a:ext>
            </a:extLst>
          </p:cNvPr>
          <p:cNvSpPr/>
          <p:nvPr/>
        </p:nvSpPr>
        <p:spPr>
          <a:xfrm>
            <a:off x="6751320" y="5476156"/>
            <a:ext cx="845820" cy="312420"/>
          </a:xfrm>
          <a:prstGeom prst="chevron">
            <a:avLst/>
          </a:prstGeom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900" dirty="0">
                <a:solidFill>
                  <a:schemeClr val="tx1"/>
                </a:solidFill>
              </a:rPr>
              <a:t>전위 역행</a:t>
            </a:r>
          </a:p>
        </p:txBody>
      </p:sp>
      <p:pic>
        <p:nvPicPr>
          <p:cNvPr id="33" name="그림 32">
            <a:extLst>
              <a:ext uri="{FF2B5EF4-FFF2-40B4-BE49-F238E27FC236}">
                <a16:creationId xmlns:a16="http://schemas.microsoft.com/office/drawing/2014/main" id="{22DDB175-70EF-BF0A-C9D9-9A563A2E018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78982"/>
          <a:stretch>
            <a:fillRect/>
          </a:stretch>
        </p:blipFill>
        <p:spPr>
          <a:xfrm>
            <a:off x="2192020" y="4131919"/>
            <a:ext cx="4027081" cy="894464"/>
          </a:xfrm>
          <a:prstGeom prst="rect">
            <a:avLst/>
          </a:prstGeom>
        </p:spPr>
      </p:pic>
      <p:pic>
        <p:nvPicPr>
          <p:cNvPr id="34" name="그림 33">
            <a:extLst>
              <a:ext uri="{FF2B5EF4-FFF2-40B4-BE49-F238E27FC236}">
                <a16:creationId xmlns:a16="http://schemas.microsoft.com/office/drawing/2014/main" id="{DD575893-89F6-A001-5820-18F3AD2A58A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27455" b="51527"/>
          <a:stretch>
            <a:fillRect/>
          </a:stretch>
        </p:blipFill>
        <p:spPr>
          <a:xfrm>
            <a:off x="2192020" y="5223234"/>
            <a:ext cx="4027081" cy="894464"/>
          </a:xfrm>
          <a:prstGeom prst="rect">
            <a:avLst/>
          </a:prstGeom>
        </p:spPr>
      </p:pic>
      <p:pic>
        <p:nvPicPr>
          <p:cNvPr id="35" name="그림 34">
            <a:extLst>
              <a:ext uri="{FF2B5EF4-FFF2-40B4-BE49-F238E27FC236}">
                <a16:creationId xmlns:a16="http://schemas.microsoft.com/office/drawing/2014/main" id="{C3EE11E6-4E23-D118-1959-935740A9F9D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315" t="50000" r="315" b="28982"/>
          <a:stretch>
            <a:fillRect/>
          </a:stretch>
        </p:blipFill>
        <p:spPr>
          <a:xfrm>
            <a:off x="7697470" y="4014854"/>
            <a:ext cx="4027081" cy="894464"/>
          </a:xfrm>
          <a:prstGeom prst="rect">
            <a:avLst/>
          </a:prstGeom>
        </p:spPr>
      </p:pic>
      <p:pic>
        <p:nvPicPr>
          <p:cNvPr id="36" name="그림 35">
            <a:extLst>
              <a:ext uri="{FF2B5EF4-FFF2-40B4-BE49-F238E27FC236}">
                <a16:creationId xmlns:a16="http://schemas.microsoft.com/office/drawing/2014/main" id="{C51D6885-44AC-BBA9-BFD3-28CD5730C7C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8821" b="161"/>
          <a:stretch>
            <a:fillRect/>
          </a:stretch>
        </p:blipFill>
        <p:spPr>
          <a:xfrm>
            <a:off x="7697470" y="5154269"/>
            <a:ext cx="4027081" cy="894464"/>
          </a:xfrm>
          <a:prstGeom prst="rect">
            <a:avLst/>
          </a:prstGeom>
        </p:spPr>
      </p:pic>
      <p:sp>
        <p:nvSpPr>
          <p:cNvPr id="37" name="사각형: 둥근 모서리 36">
            <a:extLst>
              <a:ext uri="{FF2B5EF4-FFF2-40B4-BE49-F238E27FC236}">
                <a16:creationId xmlns:a16="http://schemas.microsoft.com/office/drawing/2014/main" id="{8B588AC2-FFAD-358A-A296-71760714CF3E}"/>
              </a:ext>
            </a:extLst>
          </p:cNvPr>
          <p:cNvSpPr/>
          <p:nvPr/>
        </p:nvSpPr>
        <p:spPr>
          <a:xfrm>
            <a:off x="2242820" y="4248150"/>
            <a:ext cx="3903980" cy="604018"/>
          </a:xfrm>
          <a:prstGeom prst="roundRect">
            <a:avLst/>
          </a:prstGeom>
          <a:ln>
            <a:solidFill>
              <a:srgbClr val="6D639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altLang="ko-KR" sz="1200">
                <a:solidFill>
                  <a:schemeClr val="tx1"/>
                </a:solidFill>
              </a:rPr>
              <a:t>12</a:t>
            </a:r>
            <a:r>
              <a:rPr lang="ko-KR" altLang="en-US" sz="1200" dirty="0">
                <a:solidFill>
                  <a:schemeClr val="tx1"/>
                </a:solidFill>
              </a:rPr>
              <a:t>음을 기본으로 설정한 </a:t>
            </a:r>
            <a:r>
              <a:rPr lang="ko-KR" altLang="en-US" sz="1200" dirty="0" err="1">
                <a:solidFill>
                  <a:schemeClr val="tx1"/>
                </a:solidFill>
              </a:rPr>
              <a:t>음렬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8" name="사각형: 둥근 모서리 37">
            <a:extLst>
              <a:ext uri="{FF2B5EF4-FFF2-40B4-BE49-F238E27FC236}">
                <a16:creationId xmlns:a16="http://schemas.microsoft.com/office/drawing/2014/main" id="{BE0DF606-528B-E44E-2879-9CDDF918B88A}"/>
              </a:ext>
            </a:extLst>
          </p:cNvPr>
          <p:cNvSpPr/>
          <p:nvPr/>
        </p:nvSpPr>
        <p:spPr>
          <a:xfrm>
            <a:off x="2253570" y="5330357"/>
            <a:ext cx="3903980" cy="604018"/>
          </a:xfrm>
          <a:prstGeom prst="roundRect">
            <a:avLst/>
          </a:prstGeom>
          <a:ln>
            <a:solidFill>
              <a:srgbClr val="C28CD8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tx1"/>
                </a:solidFill>
              </a:rPr>
              <a:t>원형을 반대로</a:t>
            </a:r>
            <a:r>
              <a:rPr lang="en-US" altLang="ko-KR" sz="1200" dirty="0">
                <a:solidFill>
                  <a:schemeClr val="tx1"/>
                </a:solidFill>
              </a:rPr>
              <a:t>(</a:t>
            </a:r>
            <a:r>
              <a:rPr lang="ko-KR" altLang="en-US" sz="1200" dirty="0">
                <a:solidFill>
                  <a:schemeClr val="tx1"/>
                </a:solidFill>
              </a:rPr>
              <a:t>거꾸로</a:t>
            </a:r>
            <a:r>
              <a:rPr lang="en-US" altLang="ko-KR" sz="1200" dirty="0">
                <a:solidFill>
                  <a:schemeClr val="tx1"/>
                </a:solidFill>
              </a:rPr>
              <a:t>) </a:t>
            </a:r>
            <a:r>
              <a:rPr lang="ko-KR" altLang="en-US" sz="1200" dirty="0">
                <a:solidFill>
                  <a:schemeClr val="tx1"/>
                </a:solidFill>
              </a:rPr>
              <a:t>나열한 </a:t>
            </a:r>
            <a:r>
              <a:rPr lang="ko-KR" altLang="en-US" sz="1200" dirty="0" err="1">
                <a:solidFill>
                  <a:schemeClr val="tx1"/>
                </a:solidFill>
              </a:rPr>
              <a:t>음렬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39" name="사각형: 둥근 모서리 38">
            <a:extLst>
              <a:ext uri="{FF2B5EF4-FFF2-40B4-BE49-F238E27FC236}">
                <a16:creationId xmlns:a16="http://schemas.microsoft.com/office/drawing/2014/main" id="{E394B308-6BBB-0DA6-41C4-C075E59B4293}"/>
              </a:ext>
            </a:extLst>
          </p:cNvPr>
          <p:cNvSpPr/>
          <p:nvPr/>
        </p:nvSpPr>
        <p:spPr>
          <a:xfrm>
            <a:off x="7759020" y="4228306"/>
            <a:ext cx="3903980" cy="604018"/>
          </a:xfrm>
          <a:prstGeom prst="roundRect">
            <a:avLst/>
          </a:prstGeom>
          <a:ln>
            <a:solidFill>
              <a:srgbClr val="A227C9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tx1"/>
                </a:solidFill>
              </a:rPr>
              <a:t>원형을 거울로 반사한 </a:t>
            </a:r>
            <a:r>
              <a:rPr lang="ko-KR" altLang="en-US" sz="1200" dirty="0" err="1">
                <a:solidFill>
                  <a:schemeClr val="tx1"/>
                </a:solidFill>
              </a:rPr>
              <a:t>음렬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0" name="사각형: 둥근 모서리 39">
            <a:extLst>
              <a:ext uri="{FF2B5EF4-FFF2-40B4-BE49-F238E27FC236}">
                <a16:creationId xmlns:a16="http://schemas.microsoft.com/office/drawing/2014/main" id="{ECD6902C-9A1E-A081-78B6-921F70462E46}"/>
              </a:ext>
            </a:extLst>
          </p:cNvPr>
          <p:cNvSpPr/>
          <p:nvPr/>
        </p:nvSpPr>
        <p:spPr>
          <a:xfrm>
            <a:off x="7759020" y="5368457"/>
            <a:ext cx="3903980" cy="604018"/>
          </a:xfrm>
          <a:prstGeom prst="roundRect">
            <a:avLst/>
          </a:prstGeom>
          <a:ln>
            <a:solidFill>
              <a:srgbClr val="7030A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200" dirty="0">
                <a:solidFill>
                  <a:schemeClr val="tx1"/>
                </a:solidFill>
              </a:rPr>
              <a:t>전위된 </a:t>
            </a:r>
            <a:r>
              <a:rPr lang="ko-KR" altLang="en-US" sz="1200" dirty="0" err="1">
                <a:solidFill>
                  <a:schemeClr val="tx1"/>
                </a:solidFill>
              </a:rPr>
              <a:t>음렬을</a:t>
            </a:r>
            <a:r>
              <a:rPr lang="ko-KR" altLang="en-US" sz="1200" dirty="0">
                <a:solidFill>
                  <a:schemeClr val="tx1"/>
                </a:solidFill>
              </a:rPr>
              <a:t> 다시 역행한 </a:t>
            </a:r>
            <a:r>
              <a:rPr lang="ko-KR" altLang="en-US" sz="1200" dirty="0" err="1">
                <a:solidFill>
                  <a:schemeClr val="tx1"/>
                </a:solidFill>
              </a:rPr>
              <a:t>음렬</a:t>
            </a:r>
            <a:endParaRPr lang="ko-KR" altLang="en-US" sz="1200" dirty="0">
              <a:solidFill>
                <a:schemeClr val="tx1"/>
              </a:solidFill>
            </a:endParaRPr>
          </a:p>
        </p:txBody>
      </p:sp>
      <p:sp>
        <p:nvSpPr>
          <p:cNvPr id="41" name="순서도: 수행의 시작/종료 40">
            <a:extLst>
              <a:ext uri="{FF2B5EF4-FFF2-40B4-BE49-F238E27FC236}">
                <a16:creationId xmlns:a16="http://schemas.microsoft.com/office/drawing/2014/main" id="{77E7504D-CC91-33E6-5F17-4A11A42FDBBD}"/>
              </a:ext>
            </a:extLst>
          </p:cNvPr>
          <p:cNvSpPr/>
          <p:nvPr/>
        </p:nvSpPr>
        <p:spPr>
          <a:xfrm>
            <a:off x="10477500" y="311374"/>
            <a:ext cx="1377950" cy="349250"/>
          </a:xfrm>
          <a:prstGeom prst="flowChartTerminator">
            <a:avLst/>
          </a:prstGeom>
          <a:noFill/>
          <a:ln w="9525" cap="flat" cmpd="sng" algn="ctr">
            <a:solidFill>
              <a:schemeClr val="accent6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6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accent6">
                    <a:lumMod val="75000"/>
                  </a:schemeClr>
                </a:solidFill>
              </a:rPr>
              <a:t>12</a:t>
            </a:r>
            <a:r>
              <a:rPr lang="ko-KR" altLang="en-US" sz="1200" dirty="0">
                <a:solidFill>
                  <a:schemeClr val="accent6">
                    <a:lumMod val="75000"/>
                  </a:schemeClr>
                </a:solidFill>
              </a:rPr>
              <a:t>음 기법</a:t>
            </a:r>
          </a:p>
        </p:txBody>
      </p:sp>
      <p:sp>
        <p:nvSpPr>
          <p:cNvPr id="42" name="사각형: 둥근 모서리 41">
            <a:extLst>
              <a:ext uri="{FF2B5EF4-FFF2-40B4-BE49-F238E27FC236}">
                <a16:creationId xmlns:a16="http://schemas.microsoft.com/office/drawing/2014/main" id="{F73B0DCB-D483-191E-2A68-D979A41EF938}"/>
              </a:ext>
            </a:extLst>
          </p:cNvPr>
          <p:cNvSpPr/>
          <p:nvPr/>
        </p:nvSpPr>
        <p:spPr>
          <a:xfrm>
            <a:off x="3177540" y="1920240"/>
            <a:ext cx="5753100" cy="929640"/>
          </a:xfrm>
          <a:prstGeom prst="roundRect">
            <a:avLst/>
          </a:prstGeom>
          <a:solidFill>
            <a:srgbClr val="C28CD8">
              <a:alpha val="17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l">
              <a:lnSpc>
                <a:spcPct val="150000"/>
              </a:lnSpc>
            </a:pPr>
            <a:endParaRPr lang="ko-KR" altLang="en-US" sz="1200" dirty="0">
              <a:solidFill>
                <a:schemeClr val="accent2">
                  <a:lumMod val="50000"/>
                </a:schemeClr>
              </a:solidFill>
            </a:endParaRPr>
          </a:p>
        </p:txBody>
      </p:sp>
      <p:cxnSp>
        <p:nvCxnSpPr>
          <p:cNvPr id="44" name="직선 화살표 연결선 43">
            <a:extLst>
              <a:ext uri="{FF2B5EF4-FFF2-40B4-BE49-F238E27FC236}">
                <a16:creationId xmlns:a16="http://schemas.microsoft.com/office/drawing/2014/main" id="{D4182E32-3119-6FBE-5001-75124F701842}"/>
              </a:ext>
            </a:extLst>
          </p:cNvPr>
          <p:cNvCxnSpPr/>
          <p:nvPr/>
        </p:nvCxnSpPr>
        <p:spPr>
          <a:xfrm flipH="1">
            <a:off x="3909060" y="1790700"/>
            <a:ext cx="4716780" cy="0"/>
          </a:xfrm>
          <a:prstGeom prst="straightConnector1">
            <a:avLst/>
          </a:prstGeom>
          <a:ln w="28575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직선 화살표 연결선 45">
            <a:extLst>
              <a:ext uri="{FF2B5EF4-FFF2-40B4-BE49-F238E27FC236}">
                <a16:creationId xmlns:a16="http://schemas.microsoft.com/office/drawing/2014/main" id="{CAFBD86F-0DBC-67BE-F2C4-E23B017C0E73}"/>
              </a:ext>
            </a:extLst>
          </p:cNvPr>
          <p:cNvCxnSpPr/>
          <p:nvPr/>
        </p:nvCxnSpPr>
        <p:spPr>
          <a:xfrm flipV="1">
            <a:off x="3124200" y="1920240"/>
            <a:ext cx="0" cy="594360"/>
          </a:xfrm>
          <a:prstGeom prst="straightConnector1">
            <a:avLst/>
          </a:prstGeom>
          <a:ln>
            <a:solidFill>
              <a:srgbClr val="C391D7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직선 화살표 연결선 46">
            <a:extLst>
              <a:ext uri="{FF2B5EF4-FFF2-40B4-BE49-F238E27FC236}">
                <a16:creationId xmlns:a16="http://schemas.microsoft.com/office/drawing/2014/main" id="{9BB8A9B1-C790-EB34-8C98-2AD5D6246369}"/>
              </a:ext>
            </a:extLst>
          </p:cNvPr>
          <p:cNvCxnSpPr>
            <a:cxnSpLocks/>
          </p:cNvCxnSpPr>
          <p:nvPr/>
        </p:nvCxnSpPr>
        <p:spPr>
          <a:xfrm flipH="1">
            <a:off x="3909060" y="1684020"/>
            <a:ext cx="4716780" cy="0"/>
          </a:xfrm>
          <a:prstGeom prst="straightConnector1">
            <a:avLst/>
          </a:prstGeom>
          <a:ln w="28575">
            <a:solidFill>
              <a:srgbClr val="C391D7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183098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ntr" presetSubtype="4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  <p:bldLst>
      <p:bldP spid="37" grpId="0" animBg="1"/>
      <p:bldP spid="38" grpId="0" animBg="1"/>
      <p:bldP spid="39" grpId="0" animBg="1"/>
      <p:bldP spid="40" grpId="0" animBg="1"/>
      <p:bldP spid="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CC5F84-361A-9FED-34AE-4587E3F823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486A7D1C-55F1-EAE9-ECEC-8D6ED82AB9A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00000" y="360000"/>
            <a:ext cx="9221900" cy="251999"/>
          </a:xfrm>
        </p:spPr>
        <p:txBody>
          <a:bodyPr/>
          <a:lstStyle/>
          <a:p>
            <a:r>
              <a:rPr kumimoji="1" lang="ko-KR" altLang="en-US" dirty="0"/>
              <a:t>현대 음악 이해하기</a:t>
            </a:r>
          </a:p>
        </p:txBody>
      </p:sp>
      <p:sp>
        <p:nvSpPr>
          <p:cNvPr id="6" name="텍스트 개체 틀 2">
            <a:extLst>
              <a:ext uri="{FF2B5EF4-FFF2-40B4-BE49-F238E27FC236}">
                <a16:creationId xmlns:a16="http://schemas.microsoft.com/office/drawing/2014/main" id="{420FA439-7FA6-B0A1-959B-406557443694}"/>
              </a:ext>
            </a:extLst>
          </p:cNvPr>
          <p:cNvSpPr txBox="1">
            <a:spLocks/>
          </p:cNvSpPr>
          <p:nvPr/>
        </p:nvSpPr>
        <p:spPr>
          <a:xfrm>
            <a:off x="1520825" y="1598923"/>
            <a:ext cx="9921875" cy="1335744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400" b="0" dirty="0">
                <a:latin typeface="+mn-ea"/>
                <a:ea typeface="+mn-ea"/>
              </a:rPr>
              <a:t>‘우연 음악</a:t>
            </a:r>
            <a:r>
              <a:rPr kumimoji="1" lang="en-US" altLang="ko-KR" sz="1400" b="0" dirty="0">
                <a:latin typeface="+mn-ea"/>
                <a:ea typeface="+mn-ea"/>
              </a:rPr>
              <a:t>(Chance Music)’</a:t>
            </a:r>
            <a:r>
              <a:rPr kumimoji="1" lang="ko-KR" altLang="en-US" sz="1400" b="0" dirty="0">
                <a:latin typeface="+mn-ea"/>
                <a:ea typeface="+mn-ea"/>
              </a:rPr>
              <a:t>은 작곡이나 연주에 우연성을 도입한 음악으로 ‘불확정성의 </a:t>
            </a:r>
            <a:r>
              <a:rPr kumimoji="1" lang="ko-KR" altLang="en-US" sz="1400" b="0" dirty="0" err="1">
                <a:latin typeface="+mn-ea"/>
                <a:ea typeface="+mn-ea"/>
              </a:rPr>
              <a:t>음악’이라고도</a:t>
            </a:r>
            <a:r>
              <a:rPr kumimoji="1" lang="ko-KR" altLang="en-US" sz="1400" b="0" dirty="0">
                <a:latin typeface="+mn-ea"/>
                <a:ea typeface="+mn-ea"/>
              </a:rPr>
              <a:t> 한다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음악적 재료를 형식이나 법칙으로 구속하지 않고 음악의 일부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혹은 전부를 우연에 맡긴다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미국의 음악가 존 </a:t>
            </a:r>
            <a:r>
              <a:rPr kumimoji="1" lang="ko-KR" altLang="en-US" sz="1400" b="0" dirty="0" err="1">
                <a:latin typeface="+mn-ea"/>
                <a:ea typeface="+mn-ea"/>
              </a:rPr>
              <a:t>케이지</a:t>
            </a:r>
            <a:r>
              <a:rPr kumimoji="1" lang="en-US" altLang="ko-KR" sz="1400" b="0" dirty="0">
                <a:latin typeface="+mn-ea"/>
                <a:ea typeface="+mn-ea"/>
              </a:rPr>
              <a:t>(John Cage)</a:t>
            </a:r>
            <a:r>
              <a:rPr kumimoji="1" lang="ko-KR" altLang="en-US" sz="1400" b="0" dirty="0">
                <a:latin typeface="+mn-ea"/>
                <a:ea typeface="+mn-ea"/>
              </a:rPr>
              <a:t>가 우연 음악을 창시하였다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그는 추상적으로 정밀하게 구성된 예술 음악에 대한 반발로서 무대에서 소리를 지르거나 때로는 아무 연주도 하지 않은 채 들려오는 소음을 받아들여 자신의 음악으로 만들었다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  <p:sp>
        <p:nvSpPr>
          <p:cNvPr id="5" name="순서도: 수행의 시작/종료 4">
            <a:extLst>
              <a:ext uri="{FF2B5EF4-FFF2-40B4-BE49-F238E27FC236}">
                <a16:creationId xmlns:a16="http://schemas.microsoft.com/office/drawing/2014/main" id="{994FFDB7-8C53-15AD-85BD-23579287D343}"/>
              </a:ext>
            </a:extLst>
          </p:cNvPr>
          <p:cNvSpPr/>
          <p:nvPr/>
        </p:nvSpPr>
        <p:spPr>
          <a:xfrm>
            <a:off x="1301750" y="1120672"/>
            <a:ext cx="1377950" cy="349250"/>
          </a:xfrm>
          <a:prstGeom prst="flowChartTerminator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우연성 음악</a:t>
            </a:r>
          </a:p>
        </p:txBody>
      </p:sp>
      <p:sp>
        <p:nvSpPr>
          <p:cNvPr id="2" name="타원 1">
            <a:extLst>
              <a:ext uri="{FF2B5EF4-FFF2-40B4-BE49-F238E27FC236}">
                <a16:creationId xmlns:a16="http://schemas.microsoft.com/office/drawing/2014/main" id="{00535022-2296-3B04-CC10-97105491DAAE}"/>
              </a:ext>
            </a:extLst>
          </p:cNvPr>
          <p:cNvSpPr/>
          <p:nvPr/>
        </p:nvSpPr>
        <p:spPr>
          <a:xfrm>
            <a:off x="4330700" y="4271134"/>
            <a:ext cx="4489450" cy="1581150"/>
          </a:xfrm>
          <a:prstGeom prst="ellipse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ko-KR" altLang="en-US" sz="1600" i="1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우연적 요소에 따른 </a:t>
            </a:r>
            <a:endParaRPr lang="en-US" altLang="ko-KR" sz="1600" i="1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  <a:p>
            <a:pPr algn="ctr">
              <a:lnSpc>
                <a:spcPct val="150000"/>
              </a:lnSpc>
            </a:pPr>
            <a:r>
              <a:rPr lang="ko-KR" altLang="en-US" sz="1600" i="1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창작의 장점이 무엇일까</a:t>
            </a:r>
            <a:r>
              <a:rPr lang="en-US" altLang="ko-KR" sz="1600" i="1" dirty="0">
                <a:solidFill>
                  <a:schemeClr val="accent2">
                    <a:lumMod val="50000"/>
                  </a:schemeClr>
                </a:solidFill>
                <a:latin typeface="+mn-ea"/>
              </a:rPr>
              <a:t>?</a:t>
            </a:r>
            <a:endParaRPr lang="ko-KR" altLang="en-US" sz="1600" i="1" dirty="0">
              <a:solidFill>
                <a:schemeClr val="accent2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4" name="사각형: 둥근 모서리 3">
            <a:extLst>
              <a:ext uri="{FF2B5EF4-FFF2-40B4-BE49-F238E27FC236}">
                <a16:creationId xmlns:a16="http://schemas.microsoft.com/office/drawing/2014/main" id="{F5A39B38-DDE1-4C98-C66D-5D52AA5F2F5A}"/>
              </a:ext>
            </a:extLst>
          </p:cNvPr>
          <p:cNvSpPr/>
          <p:nvPr/>
        </p:nvSpPr>
        <p:spPr>
          <a:xfrm>
            <a:off x="1520825" y="3076368"/>
            <a:ext cx="1012190" cy="311150"/>
          </a:xfrm>
          <a:prstGeom prst="roundRect">
            <a:avLst/>
          </a:prstGeom>
          <a:ln w="9525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1200" dirty="0">
                <a:solidFill>
                  <a:schemeClr val="tx1"/>
                </a:solidFill>
              </a:rPr>
              <a:t>4</a:t>
            </a:r>
            <a:r>
              <a:rPr lang="ko-KR" altLang="en-US" sz="1200" dirty="0">
                <a:solidFill>
                  <a:schemeClr val="tx1"/>
                </a:solidFill>
              </a:rPr>
              <a:t>분 </a:t>
            </a:r>
            <a:r>
              <a:rPr lang="en-US" altLang="ko-KR" sz="1200" dirty="0">
                <a:solidFill>
                  <a:schemeClr val="tx1"/>
                </a:solidFill>
              </a:rPr>
              <a:t>33</a:t>
            </a:r>
            <a:r>
              <a:rPr lang="ko-KR" altLang="en-US" sz="1200" dirty="0">
                <a:solidFill>
                  <a:schemeClr val="tx1"/>
                </a:solidFill>
              </a:rPr>
              <a:t>초</a:t>
            </a: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id="{252F43BB-C97F-E761-32A9-9485DD12AAAD}"/>
              </a:ext>
            </a:extLst>
          </p:cNvPr>
          <p:cNvSpPr txBox="1">
            <a:spLocks/>
          </p:cNvSpPr>
          <p:nvPr/>
        </p:nvSpPr>
        <p:spPr>
          <a:xfrm>
            <a:off x="2745740" y="3063668"/>
            <a:ext cx="8696960" cy="107846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en-US" altLang="ko-KR" sz="1400" b="0" dirty="0">
                <a:latin typeface="+mn-ea"/>
                <a:ea typeface="+mn-ea"/>
              </a:rPr>
              <a:t>1</a:t>
            </a:r>
            <a:r>
              <a:rPr kumimoji="1" lang="ko-KR" altLang="en-US" sz="1400" b="0" dirty="0">
                <a:latin typeface="+mn-ea"/>
                <a:ea typeface="+mn-ea"/>
              </a:rPr>
              <a:t>악장은 </a:t>
            </a:r>
            <a:r>
              <a:rPr kumimoji="1" lang="en-US" altLang="ko-KR" sz="1400" b="0" dirty="0">
                <a:latin typeface="+mn-ea"/>
                <a:ea typeface="+mn-ea"/>
              </a:rPr>
              <a:t>33</a:t>
            </a:r>
            <a:r>
              <a:rPr kumimoji="1" lang="ko-KR" altLang="en-US" sz="1400" b="0" dirty="0">
                <a:latin typeface="+mn-ea"/>
                <a:ea typeface="+mn-ea"/>
              </a:rPr>
              <a:t>초</a:t>
            </a:r>
            <a:r>
              <a:rPr kumimoji="1" lang="en-US" altLang="ko-KR" sz="1400" b="0" dirty="0">
                <a:latin typeface="+mn-ea"/>
                <a:ea typeface="+mn-ea"/>
              </a:rPr>
              <a:t>, 2</a:t>
            </a:r>
            <a:r>
              <a:rPr kumimoji="1" lang="ko-KR" altLang="en-US" sz="1400" b="0" dirty="0">
                <a:latin typeface="+mn-ea"/>
                <a:ea typeface="+mn-ea"/>
              </a:rPr>
              <a:t>악장은 </a:t>
            </a:r>
            <a:r>
              <a:rPr kumimoji="1" lang="en-US" altLang="ko-KR" sz="1400" b="0" dirty="0">
                <a:latin typeface="+mn-ea"/>
                <a:ea typeface="+mn-ea"/>
              </a:rPr>
              <a:t>2</a:t>
            </a:r>
            <a:r>
              <a:rPr kumimoji="1" lang="ko-KR" altLang="en-US" sz="1400" b="0" dirty="0">
                <a:latin typeface="+mn-ea"/>
                <a:ea typeface="+mn-ea"/>
              </a:rPr>
              <a:t>분 </a:t>
            </a:r>
            <a:r>
              <a:rPr kumimoji="1" lang="en-US" altLang="ko-KR" sz="1400" b="0" dirty="0">
                <a:latin typeface="+mn-ea"/>
                <a:ea typeface="+mn-ea"/>
              </a:rPr>
              <a:t>40</a:t>
            </a:r>
            <a:r>
              <a:rPr kumimoji="1" lang="ko-KR" altLang="en-US" sz="1400" b="0" dirty="0">
                <a:latin typeface="+mn-ea"/>
                <a:ea typeface="+mn-ea"/>
              </a:rPr>
              <a:t>초</a:t>
            </a:r>
            <a:r>
              <a:rPr kumimoji="1" lang="en-US" altLang="ko-KR" sz="1400" b="0" dirty="0">
                <a:latin typeface="+mn-ea"/>
                <a:ea typeface="+mn-ea"/>
              </a:rPr>
              <a:t>, 3</a:t>
            </a:r>
            <a:r>
              <a:rPr kumimoji="1" lang="ko-KR" altLang="en-US" sz="1400" b="0" dirty="0">
                <a:latin typeface="+mn-ea"/>
                <a:ea typeface="+mn-ea"/>
              </a:rPr>
              <a:t>악장은 </a:t>
            </a:r>
            <a:r>
              <a:rPr kumimoji="1" lang="en-US" altLang="ko-KR" sz="1400" b="0" dirty="0">
                <a:latin typeface="+mn-ea"/>
                <a:ea typeface="+mn-ea"/>
              </a:rPr>
              <a:t>1</a:t>
            </a:r>
            <a:r>
              <a:rPr kumimoji="1" lang="ko-KR" altLang="en-US" sz="1400" b="0" dirty="0">
                <a:latin typeface="+mn-ea"/>
                <a:ea typeface="+mn-ea"/>
              </a:rPr>
              <a:t>분 </a:t>
            </a:r>
            <a:r>
              <a:rPr kumimoji="1" lang="en-US" altLang="ko-KR" sz="1400" b="0" dirty="0">
                <a:latin typeface="+mn-ea"/>
                <a:ea typeface="+mn-ea"/>
              </a:rPr>
              <a:t>20</a:t>
            </a:r>
            <a:r>
              <a:rPr kumimoji="1" lang="ko-KR" altLang="en-US" sz="1400" b="0" dirty="0">
                <a:latin typeface="+mn-ea"/>
                <a:ea typeface="+mn-ea"/>
              </a:rPr>
              <a:t>초로 총 </a:t>
            </a:r>
            <a:r>
              <a:rPr kumimoji="1" lang="en-US" altLang="ko-KR" sz="1400" b="0" dirty="0">
                <a:latin typeface="+mn-ea"/>
                <a:ea typeface="+mn-ea"/>
              </a:rPr>
              <a:t>3</a:t>
            </a:r>
            <a:r>
              <a:rPr kumimoji="1" lang="ko-KR" altLang="en-US" sz="1400" b="0" dirty="0">
                <a:latin typeface="+mn-ea"/>
                <a:ea typeface="+mn-ea"/>
              </a:rPr>
              <a:t>개의 악장으로 구성된 곡이다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그러나 악보에는 아무런 음표와 기호가 없고</a:t>
            </a:r>
            <a:r>
              <a:rPr kumimoji="1" lang="en-US" altLang="ko-KR" sz="1400" b="0" dirty="0">
                <a:latin typeface="+mn-ea"/>
                <a:ea typeface="+mn-ea"/>
              </a:rPr>
              <a:t>, ‘</a:t>
            </a:r>
            <a:r>
              <a:rPr kumimoji="1" lang="ko-KR" altLang="en-US" sz="1400" b="0" dirty="0">
                <a:latin typeface="+mn-ea"/>
                <a:ea typeface="+mn-ea"/>
              </a:rPr>
              <a:t>침묵하라</a:t>
            </a:r>
            <a:r>
              <a:rPr kumimoji="1" lang="en-US" altLang="ko-KR" sz="1400" b="0" dirty="0">
                <a:latin typeface="+mn-ea"/>
                <a:ea typeface="+mn-ea"/>
              </a:rPr>
              <a:t>(Tacet)’</a:t>
            </a:r>
            <a:r>
              <a:rPr kumimoji="1" lang="ko-KR" altLang="en-US" sz="1400" b="0" dirty="0">
                <a:latin typeface="+mn-ea"/>
                <a:ea typeface="+mn-ea"/>
              </a:rPr>
              <a:t>라는 지시만 표기되어 있다</a:t>
            </a:r>
            <a:r>
              <a:rPr kumimoji="1" lang="en-US" altLang="ko-KR" sz="1400" b="0" dirty="0">
                <a:latin typeface="+mn-ea"/>
                <a:ea typeface="+mn-ea"/>
              </a:rPr>
              <a:t>. </a:t>
            </a:r>
            <a:r>
              <a:rPr kumimoji="1" lang="ko-KR" altLang="en-US" sz="1400" b="0" dirty="0">
                <a:latin typeface="+mn-ea"/>
                <a:ea typeface="+mn-ea"/>
              </a:rPr>
              <a:t>이 곡은 연주자가 무대에서 아무 소리도 내지 않고</a:t>
            </a:r>
            <a:r>
              <a:rPr kumimoji="1" lang="en-US" altLang="ko-KR" sz="1400" b="0" dirty="0">
                <a:latin typeface="+mn-ea"/>
                <a:ea typeface="+mn-ea"/>
              </a:rPr>
              <a:t>, </a:t>
            </a:r>
            <a:r>
              <a:rPr kumimoji="1" lang="ko-KR" altLang="en-US" sz="1400" b="0" dirty="0">
                <a:latin typeface="+mn-ea"/>
                <a:ea typeface="+mn-ea"/>
              </a:rPr>
              <a:t>공연장에서 들리는 우연의 여러 가지 소리를 음악이라고 하였다</a:t>
            </a:r>
            <a:r>
              <a:rPr kumimoji="1" lang="en-US" altLang="ko-KR" sz="1400" b="0" dirty="0">
                <a:latin typeface="+mn-ea"/>
                <a:ea typeface="+mn-ea"/>
              </a:rPr>
              <a:t>.</a:t>
            </a:r>
            <a:endParaRPr kumimoji="1" lang="ko-KR" altLang="en-US" sz="1400" b="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7184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76E420-471B-3F3A-2C09-FDAA7E54A7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순서도: 수행의 시작/종료 3">
            <a:extLst>
              <a:ext uri="{FF2B5EF4-FFF2-40B4-BE49-F238E27FC236}">
                <a16:creationId xmlns:a16="http://schemas.microsoft.com/office/drawing/2014/main" id="{C036D88D-0626-2CED-7928-30056C3B9ED5}"/>
              </a:ext>
            </a:extLst>
          </p:cNvPr>
          <p:cNvSpPr/>
          <p:nvPr/>
        </p:nvSpPr>
        <p:spPr>
          <a:xfrm>
            <a:off x="10477500" y="311374"/>
            <a:ext cx="1377950" cy="349250"/>
          </a:xfrm>
          <a:prstGeom prst="flowChartTerminator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1200" dirty="0">
                <a:solidFill>
                  <a:schemeClr val="accent2">
                    <a:lumMod val="50000"/>
                  </a:schemeClr>
                </a:solidFill>
              </a:rPr>
              <a:t>우연성 음악</a:t>
            </a:r>
          </a:p>
        </p:txBody>
      </p:sp>
      <p:sp>
        <p:nvSpPr>
          <p:cNvPr id="6" name="텍스트 개체 틀 5">
            <a:extLst>
              <a:ext uri="{FF2B5EF4-FFF2-40B4-BE49-F238E27FC236}">
                <a16:creationId xmlns:a16="http://schemas.microsoft.com/office/drawing/2014/main" id="{8B81123E-D918-2433-1A11-FA88A07970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ko-KR" altLang="en-US" dirty="0"/>
              <a:t>모둠별로 동전과 주사위를 이용해 우연성 음악을 만들어 연주해 보자</a:t>
            </a:r>
            <a:r>
              <a:rPr lang="en-US" altLang="ko-KR" dirty="0"/>
              <a:t>.</a:t>
            </a:r>
            <a:endParaRPr lang="ko-KR" altLang="en-US" dirty="0"/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6D4E583E-40CD-62DC-56C6-F932EAFCCBD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ko-KR" altLang="en-US" dirty="0">
                <a:latin typeface="+mn-ea"/>
              </a:rPr>
              <a:t>현대 음악 이해하기</a:t>
            </a:r>
          </a:p>
        </p:txBody>
      </p:sp>
      <p:grpSp>
        <p:nvGrpSpPr>
          <p:cNvPr id="8" name="그룹 7">
            <a:extLst>
              <a:ext uri="{FF2B5EF4-FFF2-40B4-BE49-F238E27FC236}">
                <a16:creationId xmlns:a16="http://schemas.microsoft.com/office/drawing/2014/main" id="{11B2A94F-2B3C-D0EB-CC3F-998F45755EDC}"/>
              </a:ext>
            </a:extLst>
          </p:cNvPr>
          <p:cNvGrpSpPr/>
          <p:nvPr/>
        </p:nvGrpSpPr>
        <p:grpSpPr>
          <a:xfrm>
            <a:off x="2917190" y="1927860"/>
            <a:ext cx="5507990" cy="311150"/>
            <a:chOff x="1527810" y="1574800"/>
            <a:chExt cx="4568190" cy="311150"/>
          </a:xfrm>
        </p:grpSpPr>
        <p:sp>
          <p:nvSpPr>
            <p:cNvPr id="37" name="사각형: 둥근 모서리 36">
              <a:extLst>
                <a:ext uri="{FF2B5EF4-FFF2-40B4-BE49-F238E27FC236}">
                  <a16:creationId xmlns:a16="http://schemas.microsoft.com/office/drawing/2014/main" id="{8B588AC2-FFAD-358A-A296-71760714CF3E}"/>
                </a:ext>
              </a:extLst>
            </p:cNvPr>
            <p:cNvSpPr/>
            <p:nvPr/>
          </p:nvSpPr>
          <p:spPr>
            <a:xfrm>
              <a:off x="1527810" y="1574800"/>
              <a:ext cx="885190" cy="311150"/>
            </a:xfrm>
            <a:prstGeom prst="round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</a:rPr>
                <a:t>1</a:t>
              </a:r>
              <a:r>
                <a:rPr lang="ko-KR" altLang="en-US" sz="1200" dirty="0">
                  <a:solidFill>
                    <a:schemeClr val="tx1"/>
                  </a:solidFill>
                </a:rPr>
                <a:t>단계</a:t>
              </a:r>
            </a:p>
          </p:txBody>
        </p:sp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id="{E1FE76B9-15C1-DE14-6AAA-909805E1EAC1}"/>
                </a:ext>
              </a:extLst>
            </p:cNvPr>
            <p:cNvSpPr/>
            <p:nvPr/>
          </p:nvSpPr>
          <p:spPr>
            <a:xfrm>
              <a:off x="2413000" y="1574800"/>
              <a:ext cx="3683000" cy="311150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</a:rPr>
                <a:t>4</a:t>
              </a:r>
              <a:r>
                <a:rPr lang="ko-KR" altLang="en-US" sz="1200" dirty="0">
                  <a:solidFill>
                    <a:schemeClr val="tx1"/>
                  </a:solidFill>
                </a:rPr>
                <a:t>마디 리듬을 만들고 숫자 정하기</a:t>
              </a: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0CE1EBF6-2F4A-EC3C-768F-DB75E06828C9}"/>
              </a:ext>
            </a:extLst>
          </p:cNvPr>
          <p:cNvGrpSpPr/>
          <p:nvPr/>
        </p:nvGrpSpPr>
        <p:grpSpPr>
          <a:xfrm>
            <a:off x="2917190" y="2942635"/>
            <a:ext cx="5507990" cy="311150"/>
            <a:chOff x="1527810" y="1574800"/>
            <a:chExt cx="4568190" cy="311150"/>
          </a:xfrm>
        </p:grpSpPr>
        <p:sp>
          <p:nvSpPr>
            <p:cNvPr id="10" name="사각형: 둥근 모서리 9">
              <a:extLst>
                <a:ext uri="{FF2B5EF4-FFF2-40B4-BE49-F238E27FC236}">
                  <a16:creationId xmlns:a16="http://schemas.microsoft.com/office/drawing/2014/main" id="{E51394E0-8150-FDB5-6EC7-89512F92EF5C}"/>
                </a:ext>
              </a:extLst>
            </p:cNvPr>
            <p:cNvSpPr/>
            <p:nvPr/>
          </p:nvSpPr>
          <p:spPr>
            <a:xfrm>
              <a:off x="1527810" y="1574800"/>
              <a:ext cx="885190" cy="311150"/>
            </a:xfrm>
            <a:prstGeom prst="round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</a:rPr>
                <a:t>2</a:t>
              </a:r>
              <a:r>
                <a:rPr lang="ko-KR" altLang="en-US" sz="1200" dirty="0">
                  <a:solidFill>
                    <a:schemeClr val="tx1"/>
                  </a:solidFill>
                </a:rPr>
                <a:t>단계</a:t>
              </a:r>
            </a:p>
          </p:txBody>
        </p:sp>
        <p:sp>
          <p:nvSpPr>
            <p:cNvPr id="11" name="사각형: 둥근 모서리 10">
              <a:extLst>
                <a:ext uri="{FF2B5EF4-FFF2-40B4-BE49-F238E27FC236}">
                  <a16:creationId xmlns:a16="http://schemas.microsoft.com/office/drawing/2014/main" id="{56A0476A-2562-AE3A-CD6E-1FD90C9AF13F}"/>
                </a:ext>
              </a:extLst>
            </p:cNvPr>
            <p:cNvSpPr/>
            <p:nvPr/>
          </p:nvSpPr>
          <p:spPr>
            <a:xfrm>
              <a:off x="2413000" y="1574800"/>
              <a:ext cx="3683000" cy="311150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</a:rPr>
                <a:t>동전과 주사위를 한 번씩 던져서 음 정하기</a:t>
              </a:r>
            </a:p>
          </p:txBody>
        </p:sp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C6393F4D-C4C4-6FE6-2DDC-8A49578493A6}"/>
              </a:ext>
            </a:extLst>
          </p:cNvPr>
          <p:cNvGrpSpPr/>
          <p:nvPr/>
        </p:nvGrpSpPr>
        <p:grpSpPr>
          <a:xfrm>
            <a:off x="2917190" y="3957410"/>
            <a:ext cx="5507990" cy="311150"/>
            <a:chOff x="1527810" y="1574800"/>
            <a:chExt cx="4568190" cy="311150"/>
          </a:xfrm>
        </p:grpSpPr>
        <p:sp>
          <p:nvSpPr>
            <p:cNvPr id="13" name="사각형: 둥근 모서리 12">
              <a:extLst>
                <a:ext uri="{FF2B5EF4-FFF2-40B4-BE49-F238E27FC236}">
                  <a16:creationId xmlns:a16="http://schemas.microsoft.com/office/drawing/2014/main" id="{11AC661A-32EC-3217-B563-9BCAFE597D1C}"/>
                </a:ext>
              </a:extLst>
            </p:cNvPr>
            <p:cNvSpPr/>
            <p:nvPr/>
          </p:nvSpPr>
          <p:spPr>
            <a:xfrm>
              <a:off x="1527810" y="1574800"/>
              <a:ext cx="885190" cy="311150"/>
            </a:xfrm>
            <a:prstGeom prst="round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</a:rPr>
                <a:t>3</a:t>
              </a:r>
              <a:r>
                <a:rPr lang="ko-KR" altLang="en-US" sz="1200" dirty="0">
                  <a:solidFill>
                    <a:schemeClr val="tx1"/>
                  </a:solidFill>
                </a:rPr>
                <a:t>단계</a:t>
              </a:r>
            </a:p>
          </p:txBody>
        </p:sp>
        <p:sp>
          <p:nvSpPr>
            <p:cNvPr id="14" name="사각형: 둥근 모서리 13">
              <a:extLst>
                <a:ext uri="{FF2B5EF4-FFF2-40B4-BE49-F238E27FC236}">
                  <a16:creationId xmlns:a16="http://schemas.microsoft.com/office/drawing/2014/main" id="{9B708B82-BC65-4D2B-AD3A-5E8F63A200CF}"/>
                </a:ext>
              </a:extLst>
            </p:cNvPr>
            <p:cNvSpPr/>
            <p:nvPr/>
          </p:nvSpPr>
          <p:spPr>
            <a:xfrm>
              <a:off x="2413000" y="1574800"/>
              <a:ext cx="3683000" cy="311150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</a:rPr>
                <a:t>정해진 음을 오선에 그리기</a:t>
              </a:r>
            </a:p>
          </p:txBody>
        </p:sp>
      </p:grpSp>
      <p:grpSp>
        <p:nvGrpSpPr>
          <p:cNvPr id="15" name="그룹 14">
            <a:extLst>
              <a:ext uri="{FF2B5EF4-FFF2-40B4-BE49-F238E27FC236}">
                <a16:creationId xmlns:a16="http://schemas.microsoft.com/office/drawing/2014/main" id="{0FD876BB-6206-2710-8198-270996307948}"/>
              </a:ext>
            </a:extLst>
          </p:cNvPr>
          <p:cNvGrpSpPr/>
          <p:nvPr/>
        </p:nvGrpSpPr>
        <p:grpSpPr>
          <a:xfrm>
            <a:off x="2917190" y="4972185"/>
            <a:ext cx="5507990" cy="311150"/>
            <a:chOff x="1527810" y="1574800"/>
            <a:chExt cx="4568190" cy="311150"/>
          </a:xfrm>
        </p:grpSpPr>
        <p:sp>
          <p:nvSpPr>
            <p:cNvPr id="16" name="사각형: 둥근 모서리 15">
              <a:extLst>
                <a:ext uri="{FF2B5EF4-FFF2-40B4-BE49-F238E27FC236}">
                  <a16:creationId xmlns:a16="http://schemas.microsoft.com/office/drawing/2014/main" id="{8103D1CF-1573-5AC3-F00D-8A746EB2AE4F}"/>
                </a:ext>
              </a:extLst>
            </p:cNvPr>
            <p:cNvSpPr/>
            <p:nvPr/>
          </p:nvSpPr>
          <p:spPr>
            <a:xfrm>
              <a:off x="1527810" y="1574800"/>
              <a:ext cx="885190" cy="311150"/>
            </a:xfrm>
            <a:prstGeom prst="roundRect">
              <a:avLst/>
            </a:prstGeom>
            <a:solidFill>
              <a:schemeClr val="accent2">
                <a:alpha val="50000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ko-KR" sz="1200" dirty="0">
                  <a:solidFill>
                    <a:schemeClr val="tx1"/>
                  </a:solidFill>
                </a:rPr>
                <a:t>4</a:t>
              </a:r>
              <a:r>
                <a:rPr lang="ko-KR" altLang="en-US" sz="1200" dirty="0">
                  <a:solidFill>
                    <a:schemeClr val="tx1"/>
                  </a:solidFill>
                </a:rPr>
                <a:t>단계</a:t>
              </a:r>
            </a:p>
          </p:txBody>
        </p:sp>
        <p:sp>
          <p:nvSpPr>
            <p:cNvPr id="18" name="사각형: 둥근 모서리 17">
              <a:extLst>
                <a:ext uri="{FF2B5EF4-FFF2-40B4-BE49-F238E27FC236}">
                  <a16:creationId xmlns:a16="http://schemas.microsoft.com/office/drawing/2014/main" id="{8EB15C25-6F29-DF07-996F-36761F1386D0}"/>
                </a:ext>
              </a:extLst>
            </p:cNvPr>
            <p:cNvSpPr/>
            <p:nvPr/>
          </p:nvSpPr>
          <p:spPr>
            <a:xfrm>
              <a:off x="2413000" y="1574800"/>
              <a:ext cx="3683000" cy="311150"/>
            </a:xfrm>
            <a:prstGeom prst="roundRect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ko-KR" altLang="en-US" sz="1200" dirty="0">
                  <a:solidFill>
                    <a:schemeClr val="tx1"/>
                  </a:solidFill>
                </a:rPr>
                <a:t>악보를 완성하고 </a:t>
              </a:r>
              <a:r>
                <a:rPr lang="ko-KR" altLang="en-US" sz="1200" dirty="0" err="1">
                  <a:solidFill>
                    <a:schemeClr val="tx1"/>
                  </a:solidFill>
                </a:rPr>
                <a:t>빠르기말과</a:t>
              </a:r>
              <a:r>
                <a:rPr lang="ko-KR" altLang="en-US" sz="1200" dirty="0">
                  <a:solidFill>
                    <a:schemeClr val="tx1"/>
                  </a:solidFill>
                </a:rPr>
                <a:t> 악상 기호 넣기</a:t>
              </a:r>
            </a:p>
          </p:txBody>
        </p:sp>
      </p:grpSp>
      <p:sp>
        <p:nvSpPr>
          <p:cNvPr id="19" name="텍스트 개체 틀 2">
            <a:extLst>
              <a:ext uri="{FF2B5EF4-FFF2-40B4-BE49-F238E27FC236}">
                <a16:creationId xmlns:a16="http://schemas.microsoft.com/office/drawing/2014/main" id="{41B387DC-CEA6-3271-2122-CB67AD0FEAA6}"/>
              </a:ext>
            </a:extLst>
          </p:cNvPr>
          <p:cNvSpPr txBox="1">
            <a:spLocks/>
          </p:cNvSpPr>
          <p:nvPr/>
        </p:nvSpPr>
        <p:spPr>
          <a:xfrm>
            <a:off x="4076700" y="2287861"/>
            <a:ext cx="5735955" cy="31115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200" b="0" dirty="0">
                <a:latin typeface="+mn-ea"/>
                <a:ea typeface="+mn-ea"/>
              </a:rPr>
              <a:t>모둠별로 리듬을 창작하거나 주사위를 던져 예시 리듬꼴에서 선택할 수도 있다</a:t>
            </a:r>
            <a:r>
              <a:rPr kumimoji="1" lang="en-US" altLang="ko-KR" sz="1200" b="0" dirty="0">
                <a:latin typeface="+mn-ea"/>
                <a:ea typeface="+mn-ea"/>
              </a:rPr>
              <a:t>.</a:t>
            </a:r>
            <a:endParaRPr kumimoji="1" lang="ko-KR" altLang="en-US" sz="1200" b="0" dirty="0">
              <a:latin typeface="+mn-ea"/>
              <a:ea typeface="+mn-ea"/>
            </a:endParaRPr>
          </a:p>
        </p:txBody>
      </p:sp>
      <p:sp>
        <p:nvSpPr>
          <p:cNvPr id="20" name="텍스트 개체 틀 2">
            <a:extLst>
              <a:ext uri="{FF2B5EF4-FFF2-40B4-BE49-F238E27FC236}">
                <a16:creationId xmlns:a16="http://schemas.microsoft.com/office/drawing/2014/main" id="{0603A405-3AAD-B538-593D-4B146ECC68C4}"/>
              </a:ext>
            </a:extLst>
          </p:cNvPr>
          <p:cNvSpPr txBox="1">
            <a:spLocks/>
          </p:cNvSpPr>
          <p:nvPr/>
        </p:nvSpPr>
        <p:spPr>
          <a:xfrm>
            <a:off x="4076699" y="3318873"/>
            <a:ext cx="6502719" cy="31115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en-US" altLang="ko-KR" sz="1200" b="0" dirty="0">
                <a:latin typeface="+mn-ea"/>
                <a:ea typeface="+mn-ea"/>
              </a:rPr>
              <a:t>12</a:t>
            </a:r>
            <a:r>
              <a:rPr kumimoji="1" lang="ko-KR" altLang="en-US" sz="1200" b="0" dirty="0">
                <a:latin typeface="+mn-ea"/>
                <a:ea typeface="+mn-ea"/>
              </a:rPr>
              <a:t>개의 음을 동전의 앞면 뒷면과 주사위를 던져 선택된 선율을 오선지에 순서대로 </a:t>
            </a:r>
            <a:r>
              <a:rPr kumimoji="1" lang="ko-KR" altLang="en-US" sz="1200" b="0" dirty="0" err="1">
                <a:latin typeface="+mn-ea"/>
                <a:ea typeface="+mn-ea"/>
              </a:rPr>
              <a:t>기보한다</a:t>
            </a:r>
            <a:r>
              <a:rPr kumimoji="1" lang="en-US" altLang="ko-KR" sz="1200" b="0" dirty="0">
                <a:latin typeface="+mn-ea"/>
                <a:ea typeface="+mn-ea"/>
              </a:rPr>
              <a:t>.</a:t>
            </a:r>
            <a:endParaRPr kumimoji="1" lang="ko-KR" altLang="en-US" sz="1200" b="0" dirty="0">
              <a:latin typeface="+mn-ea"/>
              <a:ea typeface="+mn-ea"/>
            </a:endParaRPr>
          </a:p>
        </p:txBody>
      </p:sp>
      <p:sp>
        <p:nvSpPr>
          <p:cNvPr id="21" name="텍스트 개체 틀 2">
            <a:extLst>
              <a:ext uri="{FF2B5EF4-FFF2-40B4-BE49-F238E27FC236}">
                <a16:creationId xmlns:a16="http://schemas.microsoft.com/office/drawing/2014/main" id="{10B0D2EC-9D09-E563-C3E0-4F09025E0F49}"/>
              </a:ext>
            </a:extLst>
          </p:cNvPr>
          <p:cNvSpPr txBox="1">
            <a:spLocks/>
          </p:cNvSpPr>
          <p:nvPr/>
        </p:nvSpPr>
        <p:spPr>
          <a:xfrm>
            <a:off x="4076699" y="4349885"/>
            <a:ext cx="6502719" cy="31115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i="0" kern="1200">
                <a:solidFill>
                  <a:schemeClr val="tx1"/>
                </a:solidFill>
                <a:latin typeface="NanumGothicExtraBold" panose="020D0604000000000000" pitchFamily="34" charset="-127"/>
                <a:ea typeface="NanumGothicExtraBold" panose="020D0604000000000000" pitchFamily="34" charset="-127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kumimoji="1" lang="ko-KR" altLang="en-US" sz="1200" b="0" dirty="0">
                <a:latin typeface="+mn-ea"/>
                <a:ea typeface="+mn-ea"/>
              </a:rPr>
              <a:t>선율과 리듬을 조합하여 오선지 위에 </a:t>
            </a:r>
            <a:r>
              <a:rPr kumimoji="1" lang="ko-KR" altLang="en-US" sz="1200" b="0" dirty="0" err="1">
                <a:latin typeface="+mn-ea"/>
                <a:ea typeface="+mn-ea"/>
              </a:rPr>
              <a:t>한도막</a:t>
            </a:r>
            <a:r>
              <a:rPr kumimoji="1" lang="ko-KR" altLang="en-US" sz="1200" b="0" dirty="0">
                <a:latin typeface="+mn-ea"/>
                <a:ea typeface="+mn-ea"/>
              </a:rPr>
              <a:t> 형식의 선율을 완성한다</a:t>
            </a:r>
            <a:r>
              <a:rPr kumimoji="1" lang="en-US" altLang="ko-KR" sz="1200" b="0" dirty="0">
                <a:latin typeface="+mn-ea"/>
                <a:ea typeface="+mn-ea"/>
              </a:rPr>
              <a:t>.</a:t>
            </a:r>
            <a:endParaRPr kumimoji="1" lang="ko-KR" altLang="en-US" sz="1200" b="0" dirty="0"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26011339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spd="slow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31EC478A-3CD7-A02B-8D55-90F2D6D614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496000" y="3181920"/>
            <a:ext cx="7200000" cy="553998"/>
          </a:xfrm>
        </p:spPr>
        <p:txBody>
          <a:bodyPr/>
          <a:lstStyle/>
          <a:p>
            <a:r>
              <a:rPr kumimoji="1" lang="ko-KR" altLang="en-US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 감사합니다</a:t>
            </a:r>
            <a:r>
              <a:rPr kumimoji="1" lang="en-US" altLang="ko-KR" dirty="0">
                <a:ln w="19050">
                  <a:noFill/>
                </a:ln>
                <a:solidFill>
                  <a:schemeClr val="bg1"/>
                </a:solidFill>
                <a:latin typeface="+mn-ea"/>
                <a:ea typeface="+mn-ea"/>
              </a:rPr>
              <a:t>.</a:t>
            </a:r>
            <a:endParaRPr kumimoji="1" lang="ko-KR" altLang="en-US" dirty="0">
              <a:ln w="19050">
                <a:noFill/>
              </a:ln>
              <a:solidFill>
                <a:schemeClr val="bg1"/>
              </a:solidFill>
              <a:latin typeface="+mn-ea"/>
              <a:ea typeface="+mn-ea"/>
            </a:endParaRP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446706F-102F-5CDF-7ED5-A86108431D1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576000" y="2821920"/>
            <a:ext cx="5040000" cy="252000"/>
          </a:xfrm>
        </p:spPr>
        <p:txBody>
          <a:bodyPr/>
          <a:lstStyle/>
          <a:p>
            <a:r>
              <a:rPr kumimoji="1" lang="ko-KR" altLang="en-US" dirty="0">
                <a:solidFill>
                  <a:schemeClr val="bg1"/>
                </a:solidFill>
                <a:latin typeface="+mn-ea"/>
                <a:ea typeface="+mn-ea"/>
              </a:rPr>
              <a:t>아침나라 고등학교 음악</a:t>
            </a:r>
          </a:p>
        </p:txBody>
      </p:sp>
    </p:spTree>
    <p:extLst>
      <p:ext uri="{BB962C8B-B14F-4D97-AF65-F5344CB8AC3E}">
        <p14:creationId xmlns:p14="http://schemas.microsoft.com/office/powerpoint/2010/main" val="2612256123"/>
      </p:ext>
    </p:extLst>
  </p:cSld>
  <p:clrMapOvr>
    <a:masterClrMapping/>
  </p:clrMapOvr>
</p:sld>
</file>

<file path=ppt/theme/theme1.xml><?xml version="1.0" encoding="utf-8"?>
<a:theme xmlns:a="http://schemas.openxmlformats.org/drawingml/2006/main" name="표지 마스터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목차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내지 마스터">
  <a:themeElements>
    <a:clrScheme name="움직이는 텍스트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/>
      </a:spPr>
      <a:bodyPr rtlCol="0" anchor="ctr"/>
      <a:lstStyle>
        <a:defPPr algn="l">
          <a:lnSpc>
            <a:spcPct val="150000"/>
          </a:lnSpc>
          <a:defRPr sz="1200" dirty="0">
            <a:solidFill>
              <a:schemeClr val="accent2">
                <a:lumMod val="50000"/>
              </a:schemeClr>
            </a:solidFill>
          </a:defRPr>
        </a:defPPr>
      </a:lstStyle>
      <a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뒤표지 마스터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5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6524</TotalTime>
  <Words>397</Words>
  <Application>Microsoft Office PowerPoint</Application>
  <PresentationFormat>와이드스크린</PresentationFormat>
  <Paragraphs>47</Paragraphs>
  <Slides>7</Slides>
  <Notes>3</Notes>
  <HiddenSlides>0</HiddenSlides>
  <MMClips>1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4</vt:i4>
      </vt:variant>
      <vt:variant>
        <vt:lpstr>슬라이드 제목</vt:lpstr>
      </vt:variant>
      <vt:variant>
        <vt:i4>7</vt:i4>
      </vt:variant>
    </vt:vector>
  </HeadingPairs>
  <TitlesOfParts>
    <vt:vector size="15" baseType="lpstr">
      <vt:lpstr>Arial</vt:lpstr>
      <vt:lpstr>NanumGothicExtraBold</vt:lpstr>
      <vt:lpstr>맑은 고딕</vt:lpstr>
      <vt:lpstr>나눔고딕</vt:lpstr>
      <vt:lpstr>표지 마스터</vt:lpstr>
      <vt:lpstr>목차 마스터</vt:lpstr>
      <vt:lpstr>내지 마스터</vt:lpstr>
      <vt:lpstr>뒤표지 마스터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배예담</dc:creator>
  <cp:lastModifiedBy>USER</cp:lastModifiedBy>
  <cp:revision>229</cp:revision>
  <dcterms:created xsi:type="dcterms:W3CDTF">2024-07-03T01:17:18Z</dcterms:created>
  <dcterms:modified xsi:type="dcterms:W3CDTF">2025-09-12T05:42:16Z</dcterms:modified>
</cp:coreProperties>
</file>