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3"/>
  </p:notesMasterIdLst>
  <p:handoutMasterIdLst>
    <p:handoutMasterId r:id="rId24"/>
  </p:handoutMasterIdLst>
  <p:sldIdLst>
    <p:sldId id="300" r:id="rId5"/>
    <p:sldId id="406" r:id="rId6"/>
    <p:sldId id="304" r:id="rId7"/>
    <p:sldId id="408" r:id="rId8"/>
    <p:sldId id="462" r:id="rId9"/>
    <p:sldId id="463" r:id="rId10"/>
    <p:sldId id="464" r:id="rId11"/>
    <p:sldId id="441" r:id="rId12"/>
    <p:sldId id="465" r:id="rId13"/>
    <p:sldId id="461" r:id="rId14"/>
    <p:sldId id="466" r:id="rId15"/>
    <p:sldId id="472" r:id="rId16"/>
    <p:sldId id="468" r:id="rId17"/>
    <p:sldId id="473" r:id="rId18"/>
    <p:sldId id="469" r:id="rId19"/>
    <p:sldId id="470" r:id="rId20"/>
    <p:sldId id="425" r:id="rId21"/>
    <p:sldId id="295" r:id="rId22"/>
  </p:sldIdLst>
  <p:sldSz cx="12192000" cy="6858000"/>
  <p:notesSz cx="6858000" cy="9144000"/>
  <p:embeddedFontLst>
    <p:embeddedFont>
      <p:font typeface="NanumGothic" panose="020D0604000000000000" pitchFamily="50" charset="-127"/>
      <p:regular r:id="rId25"/>
      <p:bold r:id="rId26"/>
    </p:embeddedFont>
    <p:embeddedFont>
      <p:font typeface="NanumGothic" panose="020D0604000000000000" pitchFamily="50" charset="-127"/>
      <p:regular r:id="rId25"/>
      <p:bold r:id="rId26"/>
    </p:embeddedFont>
    <p:embeddedFont>
      <p:font typeface="NanumGothicExtraBold" panose="020D0904000000000000" pitchFamily="50" charset="-127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50" d="100"/>
          <a:sy n="150" d="100"/>
        </p:scale>
        <p:origin x="97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참 재미있었지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5C37E-8213-AE08-6C07-B345636C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8ABD4FB-CD24-DC83-59D3-A7A17ABA4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4D1BE04-83E3-BA37-6A7C-D2278D7D8B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나타내는 여러 가지 음표를 알아보고 따라 그리기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047F077-BBEE-A8C6-D2B5-C9A2B6E29116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음표의 의미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1FEE2351-D871-C9E7-A879-D7E2E443C353}"/>
              </a:ext>
            </a:extLst>
          </p:cNvPr>
          <p:cNvSpPr txBox="1">
            <a:spLocks/>
          </p:cNvSpPr>
          <p:nvPr/>
        </p:nvSpPr>
        <p:spPr>
          <a:xfrm>
            <a:off x="1272787" y="2102438"/>
            <a:ext cx="964642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음표는 기둥이 달린 타원형의 흰 머리와 검은 머리가 기본이 되고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머리에 꼬리와 점을 붙여 음의 길고 짧음을 나타낸다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96EDDFE-5417-0B39-EE29-C5CF8EAFDE64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6513049-A2CD-EBD1-72B1-BAE49ABD0A86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3EBFD22-CFB5-FDE6-C426-B9BD915BCC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4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20355-62CF-2DD6-5382-F1963C43A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2BBA47-E41F-EC6D-30BB-17A00A148E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E7C9180-3773-EDBE-6043-B8439C7D61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나타내는 여러 가지 음표를 알아보고 따라 그리기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68833EC-3F6F-6AF4-F6D8-D50DEBADC6DE}"/>
              </a:ext>
            </a:extLst>
          </p:cNvPr>
          <p:cNvSpPr txBox="1">
            <a:spLocks/>
          </p:cNvSpPr>
          <p:nvPr/>
        </p:nvSpPr>
        <p:spPr>
          <a:xfrm>
            <a:off x="829751" y="95103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음표의 이름과 길이를 알아보고 따라 그리기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3DB8B01-AB9E-79AD-CD16-85639943B536}"/>
              </a:ext>
            </a:extLst>
          </p:cNvPr>
          <p:cNvSpPr txBox="1">
            <a:spLocks/>
          </p:cNvSpPr>
          <p:nvPr/>
        </p:nvSpPr>
        <p:spPr>
          <a:xfrm>
            <a:off x="909957" y="1625999"/>
            <a:ext cx="921375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교과서 </a:t>
            </a:r>
            <a:r>
              <a:rPr kumimoji="1" lang="en-US" altLang="ko-KR" sz="2400" dirty="0">
                <a:solidFill>
                  <a:schemeClr val="tx1"/>
                </a:solidFill>
              </a:rPr>
              <a:t>53</a:t>
            </a:r>
            <a:r>
              <a:rPr kumimoji="1" lang="ko-KR" altLang="en-US" sz="2400" dirty="0">
                <a:solidFill>
                  <a:schemeClr val="tx1"/>
                </a:solidFill>
              </a:rPr>
              <a:t>쪽의 </a:t>
            </a:r>
            <a:r>
              <a:rPr kumimoji="1" lang="en-US" altLang="ko-KR" sz="2400" dirty="0">
                <a:solidFill>
                  <a:schemeClr val="tx1"/>
                </a:solidFill>
              </a:rPr>
              <a:t>2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분음표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점</a:t>
            </a:r>
            <a:r>
              <a:rPr kumimoji="1" lang="en-US" altLang="ko-KR" sz="2400" dirty="0">
                <a:solidFill>
                  <a:schemeClr val="tx1"/>
                </a:solidFill>
              </a:rPr>
              <a:t>4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분음표</a:t>
            </a:r>
            <a:r>
              <a:rPr kumimoji="1" lang="en-US" altLang="ko-KR" sz="2400" dirty="0">
                <a:solidFill>
                  <a:schemeClr val="tx1"/>
                </a:solidFill>
              </a:rPr>
              <a:t>, 4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분음표</a:t>
            </a:r>
            <a:r>
              <a:rPr kumimoji="1" lang="en-US" altLang="ko-KR" sz="2400" dirty="0">
                <a:solidFill>
                  <a:schemeClr val="tx1"/>
                </a:solidFill>
              </a:rPr>
              <a:t>, 8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분음표를</a:t>
            </a:r>
            <a:r>
              <a:rPr kumimoji="1" lang="ko-KR" altLang="en-US" sz="2400" dirty="0">
                <a:solidFill>
                  <a:schemeClr val="tx1"/>
                </a:solidFill>
              </a:rPr>
              <a:t> 음표 그리는 순서에 따라 그린다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음표 그리는 순서를 알아본다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머리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-&gt;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기둥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-&gt;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꼬리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-&gt;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52FD491-BE58-A535-B9A3-B958EBF50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01" y="2870958"/>
            <a:ext cx="6280598" cy="368860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2A0CCF8-F9DA-6DF1-8952-1F98D7209047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CDF1CDD-63E3-59A5-6716-B48D44C46B2F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23F1D52-0FF5-2F05-3770-117D13920D9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38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96BA5-601F-0039-043F-F237A119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0901EF1-1F78-520B-DA45-E06FC83505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A5FBD7-8DF2-1CD3-EEFC-2FC708DD0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나타내는 여러 가지 음표를 알아보고 따라 그리기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535C5B-1A2A-8032-9479-1D7B699500F9}"/>
              </a:ext>
            </a:extLst>
          </p:cNvPr>
          <p:cNvSpPr txBox="1">
            <a:spLocks/>
          </p:cNvSpPr>
          <p:nvPr/>
        </p:nvSpPr>
        <p:spPr>
          <a:xfrm>
            <a:off x="829751" y="1131217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음표의 이름과 길이를 알아보고 따라 그리기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52B518-6371-B01B-CD39-E5D141FA3DD4}"/>
              </a:ext>
            </a:extLst>
          </p:cNvPr>
          <p:cNvSpPr txBox="1">
            <a:spLocks/>
          </p:cNvSpPr>
          <p:nvPr/>
        </p:nvSpPr>
        <p:spPr>
          <a:xfrm>
            <a:off x="905664" y="1900367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음표의 길이를 알아본다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7228C8-ABC1-A4D8-63BF-72684080E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73" y="2687710"/>
            <a:ext cx="8268854" cy="2934109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E1A7881-EC24-B528-7CD0-5459EDEE68B8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CF4A29-20A1-E37B-3299-1AF784EBAF06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E7CE9AC-920F-83EE-3B71-F3D0E21E3EF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78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8915-3029-1166-136A-107772A93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BFC12B-EF82-93BE-8ED5-01D616BE4E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A8900F-2ECD-F426-B729-F197D9F6BF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노래에 어울리는 리듬꼴로 리듬 반주 만들기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FBFEA68-CBB0-8433-4C99-E1EE2EFE261F}"/>
              </a:ext>
            </a:extLst>
          </p:cNvPr>
          <p:cNvSpPr txBox="1">
            <a:spLocks/>
          </p:cNvSpPr>
          <p:nvPr/>
        </p:nvSpPr>
        <p:spPr>
          <a:xfrm>
            <a:off x="897078" y="107598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다양한 리듬 반주를 함께 만들기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702806-8F01-BED7-C535-5CBC04A07B4B}"/>
              </a:ext>
            </a:extLst>
          </p:cNvPr>
          <p:cNvSpPr txBox="1">
            <a:spLocks/>
          </p:cNvSpPr>
          <p:nvPr/>
        </p:nvSpPr>
        <p:spPr>
          <a:xfrm>
            <a:off x="1322079" y="1960972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교과서 </a:t>
            </a:r>
            <a:r>
              <a:rPr kumimoji="1" lang="en-US" altLang="ko-KR" sz="2400" dirty="0">
                <a:solidFill>
                  <a:schemeClr val="tx1"/>
                </a:solidFill>
              </a:rPr>
              <a:t>53</a:t>
            </a:r>
            <a:r>
              <a:rPr kumimoji="1" lang="ko-KR" altLang="en-US" sz="2400" dirty="0">
                <a:solidFill>
                  <a:schemeClr val="tx1"/>
                </a:solidFill>
              </a:rPr>
              <a:t>쪽에 제시된 예시 리듬 반주를 리듬 악기로 익힌다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66B5B5D-907B-3AA5-83F2-EA2B3807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71" y="4893465"/>
            <a:ext cx="8229057" cy="5935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C556368-8DE9-0AC0-4399-3A771EFD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549" y="2633475"/>
            <a:ext cx="6925642" cy="181952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3AC9193-82A6-D46A-3C1C-B36CAF0E069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1F4CE11-9A95-ECA1-E8A2-52D94747ED57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EB5B6D9-46AC-A029-9C00-6AF51E81EE3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01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FA0B2-9502-546D-2654-BA1C58A9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54441D5-DA57-BEB1-702E-813D3CACBC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312C18-EEC5-833E-09F1-7A668E6AC2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노래에 어울리는 리듬꼴로 리듬 반주 만들기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8F41DC5-95C8-70A7-B606-A63F86F8CFF9}"/>
              </a:ext>
            </a:extLst>
          </p:cNvPr>
          <p:cNvSpPr txBox="1">
            <a:spLocks/>
          </p:cNvSpPr>
          <p:nvPr/>
        </p:nvSpPr>
        <p:spPr>
          <a:xfrm>
            <a:off x="909956" y="109001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다양한 리듬 반주를 함께 만들기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9E7C227-DA33-A598-B9C2-9EC82C2D5560}"/>
              </a:ext>
            </a:extLst>
          </p:cNvPr>
          <p:cNvSpPr txBox="1">
            <a:spLocks/>
          </p:cNvSpPr>
          <p:nvPr/>
        </p:nvSpPr>
        <p:spPr>
          <a:xfrm>
            <a:off x="1292030" y="1990737"/>
            <a:ext cx="914519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예시 리듬 반주의 리듬꼴을 조합하여 다양한 네 마디 리듬 반주를 함께 만들고 익힌다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함께 만든 리듬 반주에서 하나를 선택하고 노래에 맞추어 리듬 악기로 반주한다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C9635DD-85F5-343E-12A2-74AFAE62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05" y="2936838"/>
            <a:ext cx="9726382" cy="1590897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C7DDF0B-AB17-5D62-80B6-583B24BF2F05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6FF0562-35EB-E99D-5F9E-64C915246A54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AB3DF84B-1133-F772-E7CF-F73255BA614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9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2655-8CDF-CB23-9111-908EB928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24E8DE1-F38F-C682-1A0E-20C063E7D7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E208F1-18EA-50DC-4EEF-BF65F2274E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노래에 어울리는 리듬꼴로 리듬 반주 만들기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0620C95-9C1E-3EF3-398F-4014D0DAF586}"/>
              </a:ext>
            </a:extLst>
          </p:cNvPr>
          <p:cNvSpPr txBox="1">
            <a:spLocks/>
          </p:cNvSpPr>
          <p:nvPr/>
        </p:nvSpPr>
        <p:spPr>
          <a:xfrm>
            <a:off x="760731" y="107856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음의 길고 짧음을 생각하며 스스로 리듬 반주 만들기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93BF064-837F-0151-A677-A09F9587AF58}"/>
              </a:ext>
            </a:extLst>
          </p:cNvPr>
          <p:cNvSpPr txBox="1">
            <a:spLocks/>
          </p:cNvSpPr>
          <p:nvPr/>
        </p:nvSpPr>
        <p:spPr>
          <a:xfrm>
            <a:off x="987230" y="2090115"/>
            <a:ext cx="961208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교과서 </a:t>
            </a:r>
            <a:r>
              <a:rPr kumimoji="1" lang="en-US" altLang="ko-KR" sz="2400" dirty="0">
                <a:solidFill>
                  <a:schemeClr val="tx1"/>
                </a:solidFill>
              </a:rPr>
              <a:t>93</a:t>
            </a:r>
            <a:r>
              <a:rPr kumimoji="1" lang="ko-KR" altLang="en-US" sz="2400" dirty="0">
                <a:solidFill>
                  <a:schemeClr val="tx1"/>
                </a:solidFill>
              </a:rPr>
              <a:t>쪽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붙임딱지의</a:t>
            </a:r>
            <a:r>
              <a:rPr kumimoji="1" lang="ko-KR" altLang="en-US" sz="2400" dirty="0">
                <a:solidFill>
                  <a:schemeClr val="tx1"/>
                </a:solidFill>
              </a:rPr>
              <a:t> 리듬꼴을 활용해 네 마디의 리듬 반주를 만든다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만든 리듬 반주를 연주해 보며 어색한 부분을 수정한다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A548A7D-334B-EB51-2AB7-9CA8253E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90" y="2919273"/>
            <a:ext cx="9774014" cy="809738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C21A269-E0FE-2202-D741-8F3C35E4E3F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944DA7D-7851-A5E2-A67A-C9671F3695C8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2237BB0-B44E-E58C-8385-19DAA555154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1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7D271-6DE2-2964-8543-0EBCD0FF7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58792B-8958-80FB-28BA-45DBA68BEA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E7FA26-CE4D-0F13-49F5-638DBA500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내가 만든 리듬 반주에 맞추어 노래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A3C0870-128E-24E8-523F-9E4A1E4C3ED5}"/>
              </a:ext>
            </a:extLst>
          </p:cNvPr>
          <p:cNvSpPr txBox="1">
            <a:spLocks/>
          </p:cNvSpPr>
          <p:nvPr/>
        </p:nvSpPr>
        <p:spPr>
          <a:xfrm>
            <a:off x="1063460" y="1061290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내가 만든 리듬 반주에 맞추어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7848775-B111-C780-C26D-909202FE2670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9F5E771-7045-7EE1-2261-BD472E3D5905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071291E-ECAD-FF16-8DB4-D8B8B1246A8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44114EB-1636-5C7D-CE5B-DD8F7A488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60" y="1912299"/>
            <a:ext cx="8373644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9E8869C-8B52-16D4-0C10-87BBEC205AA5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7810E38-CDE7-18E8-C3FD-0F634E477347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C3B2148-2356-043C-9B62-CDB8C15F42C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437A0D5-E0BA-F459-13FF-21128825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52" y="2475328"/>
            <a:ext cx="9302495" cy="21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6989" y="1055833"/>
            <a:ext cx="823802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여름 방학에 있었던 일을 이야기하기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9F35178-296B-7EEE-B886-F3E0D6D82C0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B713D96-CF8B-567C-FC79-CB436D15EDF0}"/>
              </a:ext>
            </a:extLst>
          </p:cNvPr>
          <p:cNvSpPr txBox="1">
            <a:spLocks/>
          </p:cNvSpPr>
          <p:nvPr/>
        </p:nvSpPr>
        <p:spPr>
          <a:xfrm>
            <a:off x="1240664" y="1955905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</a:rPr>
              <a:t>‘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진진가</a:t>
            </a:r>
            <a:r>
              <a:rPr kumimoji="1" lang="ko-KR" altLang="en-US" sz="2400" dirty="0">
                <a:solidFill>
                  <a:schemeClr val="tx1"/>
                </a:solidFill>
              </a:rPr>
              <a:t> 놀이</a:t>
            </a:r>
            <a:r>
              <a:rPr kumimoji="1" lang="en-US" altLang="ko-KR" sz="2400" dirty="0">
                <a:solidFill>
                  <a:schemeClr val="tx1"/>
                </a:solidFill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</a:rPr>
              <a:t>를 하며 여름 방학에 있었던 일을 재미있게 이야기한다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2B71D15-68BF-7917-83FA-67F0AFC4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64" y="2543767"/>
            <a:ext cx="9351213" cy="1706026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443187D7-F679-5C3F-5E65-4B4AE424B754}"/>
              </a:ext>
            </a:extLst>
          </p:cNvPr>
          <p:cNvSpPr txBox="1">
            <a:spLocks/>
          </p:cNvSpPr>
          <p:nvPr/>
        </p:nvSpPr>
        <p:spPr>
          <a:xfrm>
            <a:off x="1242892" y="4496479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바다에 갔다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영화를 봤다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6DDB74F-D351-406E-914C-7CB4DF42365D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E65DA893-B133-9B48-63F1-2B973E6BD0D7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음의 길고 짧음을 생각하며 리듬 반주를 만들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여름 방학에 있었던 일을 </a:t>
            </a:r>
            <a:r>
              <a:rPr kumimoji="1" lang="en-US" altLang="ko-KR" dirty="0"/>
              <a:t>4</a:t>
            </a:r>
            <a:r>
              <a:rPr kumimoji="1" lang="ko-KR" altLang="en-US" dirty="0"/>
              <a:t>박자 리듬꼴로 묻고 답하기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박자의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일정박을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신체 표현 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F2E0662-63C6-B8C8-EC86-A9EC5C3E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286" y="2695472"/>
            <a:ext cx="5039428" cy="146705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FA8E1F1-923A-967B-4813-213BEEA4ABC9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4914FA1-D7AB-0465-854D-4D5FC706494E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816715C-DDC5-74FB-50C5-C41EFCDC79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1FAB6-7A9E-94BB-B417-279BB9AB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76BEC83-5D51-9BFE-B516-50ECD93A5E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BDC673-575E-B489-AF88-9741F6C852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여름 방학에 있었던 일을 </a:t>
            </a:r>
            <a:r>
              <a:rPr kumimoji="1" lang="en-US" altLang="ko-KR" dirty="0"/>
              <a:t>4</a:t>
            </a:r>
            <a:r>
              <a:rPr kumimoji="1" lang="ko-KR" altLang="en-US" dirty="0"/>
              <a:t>박자 리듬꼴로 묻고 답하기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1AE4181-CB59-1404-1200-9CB251956D9F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28326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박자의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일정박을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신체 표현 하며 묻는 말 리듬 연습하기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611B8DC-B8DF-CF80-1A9B-2FAC6FC6B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939" y="4436021"/>
            <a:ext cx="9812119" cy="1971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C31CEE2-9018-5E90-E198-CD54F3940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415" y="2117884"/>
            <a:ext cx="7297168" cy="2210108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CD58CBB-216A-6AED-DCAC-EAED7D2D4825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4B0C8F0-E470-263E-5FE8-AE79B29D29E2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E6DA4D4-A233-A4FC-9436-A28BD35BFAA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Ⅲ-1-03 [참 재미있었지] 일정박 1">
            <a:hlinkClick r:id="" action="ppaction://media"/>
            <a:extLst>
              <a:ext uri="{FF2B5EF4-FFF2-40B4-BE49-F238E27FC236}">
                <a16:creationId xmlns:a16="http://schemas.microsoft.com/office/drawing/2014/main" id="{67068DEB-37F8-DFCD-2AD5-0CEE31A3D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1776" y="2529891"/>
            <a:ext cx="406400" cy="406400"/>
          </a:xfrm>
          <a:prstGeom prst="rect">
            <a:avLst/>
          </a:prstGeom>
        </p:spPr>
      </p:pic>
      <p:pic>
        <p:nvPicPr>
          <p:cNvPr id="15" name="Ⅲ-1-04 [참 재미있었지] 일정박 2">
            <a:hlinkClick r:id="" action="ppaction://media"/>
            <a:extLst>
              <a:ext uri="{FF2B5EF4-FFF2-40B4-BE49-F238E27FC236}">
                <a16:creationId xmlns:a16="http://schemas.microsoft.com/office/drawing/2014/main" id="{0CF54DC2-6BDC-AC89-C506-F78D7DC3D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5136" y="2555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A041-0EA2-DB94-9F35-B39D8D13C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124EF2-A409-7189-3649-8C6B3D972B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F053B5-0424-187A-D792-B8C3714E7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여름 방학에 있었던 일을 </a:t>
            </a:r>
            <a:r>
              <a:rPr kumimoji="1" lang="en-US" altLang="ko-KR" dirty="0"/>
              <a:t>4</a:t>
            </a:r>
            <a:r>
              <a:rPr kumimoji="1" lang="ko-KR" altLang="en-US" dirty="0"/>
              <a:t>박자 리듬꼴로 묻고 답하기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E241CDB-937E-317F-D170-F303B85B7D9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1878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박자의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일정박을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신체 표현에 맞추어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8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박으로 답하는 연습하기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5790DAD-86E9-822D-8AE8-C092CC59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14" y="3342665"/>
            <a:ext cx="9831172" cy="2010056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B90F1D5A-98E0-D052-B2A0-4843F8493D71}"/>
              </a:ext>
            </a:extLst>
          </p:cNvPr>
          <p:cNvSpPr txBox="1">
            <a:spLocks/>
          </p:cNvSpPr>
          <p:nvPr/>
        </p:nvSpPr>
        <p:spPr>
          <a:xfrm>
            <a:off x="1180414" y="2529891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여름 방학에 있었던 일을 박으로 다양하게 만들어 본다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EF34540-6903-EB44-2CC0-4388CD55EB36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1392A0A-C6E3-D35F-05EB-2680D6E36D88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F0FBD77-D092-0FB8-DA28-69864B43A1F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13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7D882-C382-D17E-DFA1-421CDD36D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CC2BCEF-1826-5B59-1871-B4CA3C5F10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1E59FC9-0B44-898F-8D6A-E573849A44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여름 방학에 있었던 일을 </a:t>
            </a:r>
            <a:r>
              <a:rPr kumimoji="1" lang="en-US" altLang="ko-KR" dirty="0"/>
              <a:t>4</a:t>
            </a:r>
            <a:r>
              <a:rPr kumimoji="1" lang="ko-KR" altLang="en-US" dirty="0"/>
              <a:t>박자 리듬꼴로 묻고 답하기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97DD64E-2D65-F0F0-1DF4-B584FA49E3E6}"/>
              </a:ext>
            </a:extLst>
          </p:cNvPr>
          <p:cNvSpPr txBox="1">
            <a:spLocks/>
          </p:cNvSpPr>
          <p:nvPr/>
        </p:nvSpPr>
        <p:spPr>
          <a:xfrm>
            <a:off x="1224823" y="1036046"/>
            <a:ext cx="974235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박자의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일정박을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신체 표현 하며 여름 방학에 있었던 일을 묻고 답하는 놀이하기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7E00171-2A9A-F679-3627-6371C7995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713" y="2619128"/>
            <a:ext cx="7892573" cy="375763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3D6FF08-1185-5DAF-06C4-033699980621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192D88D-A05C-008B-F228-FF1A29D001F8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6B73448-8223-0E28-0596-15AEED5CF14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1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BDD5C8-F4D1-9A71-D052-845F9C7F8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여름 방학에 있었던 일을 떠올리며 노래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613CDC-DFC6-A61A-1822-1AAF7056C982}"/>
              </a:ext>
            </a:extLst>
          </p:cNvPr>
          <p:cNvSpPr txBox="1">
            <a:spLocks/>
          </p:cNvSpPr>
          <p:nvPr/>
        </p:nvSpPr>
        <p:spPr>
          <a:xfrm>
            <a:off x="925651" y="1048518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일정박에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맞추어 주요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리듬꼴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898417F0-C112-FA88-BBEA-514612A66263}"/>
              </a:ext>
            </a:extLst>
          </p:cNvPr>
          <p:cNvSpPr txBox="1">
            <a:spLocks/>
          </p:cNvSpPr>
          <p:nvPr/>
        </p:nvSpPr>
        <p:spPr>
          <a:xfrm>
            <a:off x="995816" y="1847628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일정박에</a:t>
            </a:r>
            <a:r>
              <a:rPr kumimoji="1" lang="ko-KR" altLang="en-US" sz="2400" dirty="0">
                <a:solidFill>
                  <a:schemeClr val="tx1"/>
                </a:solidFill>
              </a:rPr>
              <a:t> 맞추어 주요 리듬꼴을 리듬 음절로 읽고 손뼉 치며 익힌다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3D81D0B-AAEB-4F0B-636C-484615DC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2598346"/>
            <a:ext cx="8468907" cy="239110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4BEE017-E001-E829-20E2-B9A9D4E11A3B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D2F135A-D9DA-6306-975A-3541344120B8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A8EA17F-E833-EE52-FFE1-F615939BB03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66617-3026-3B8A-A69A-EC7DA49F9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50D3E7B-DFE3-5F2F-B822-AE09C5C3EA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1A87FE-BBA6-0006-F5A7-D302A87EC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여름 방학에 있었던 일을 떠올리며 노래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4BD2307-3614-6134-F272-26EB723ECEBC}"/>
              </a:ext>
            </a:extLst>
          </p:cNvPr>
          <p:cNvSpPr txBox="1">
            <a:spLocks/>
          </p:cNvSpPr>
          <p:nvPr/>
        </p:nvSpPr>
        <p:spPr>
          <a:xfrm>
            <a:off x="829751" y="844712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듣고 따라 부르며 노래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227EFD6-8A45-CC3E-D6B2-019E24148172}"/>
              </a:ext>
            </a:extLst>
          </p:cNvPr>
          <p:cNvSpPr txBox="1">
            <a:spLocks/>
          </p:cNvSpPr>
          <p:nvPr/>
        </p:nvSpPr>
        <p:spPr>
          <a:xfrm>
            <a:off x="875613" y="1512286"/>
            <a:ext cx="903458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음높이를 손으로 표현하며 두 마디씩 듣고 따라 부른다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여름 방학 동안 있었던 일을 떠올리며 즐겁게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BCDCC2E-28BF-F0E1-1944-4255CC35A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696" y="2381958"/>
            <a:ext cx="5654608" cy="4134042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10AC1D7-778B-796A-580D-53B4AABD33D8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7E50475-A792-C896-3833-F26B4E554658}"/>
              </a:ext>
            </a:extLst>
          </p:cNvPr>
          <p:cNvSpPr txBox="1">
            <a:spLocks/>
          </p:cNvSpPr>
          <p:nvPr/>
        </p:nvSpPr>
        <p:spPr>
          <a:xfrm>
            <a:off x="10663709" y="546143"/>
            <a:ext cx="107753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참 재미있었지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E9B3CDE-02D9-16CB-DDF7-D7DFAFA46EE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Ⅲ-1-01 [참 재미있었지] 노래">
            <a:hlinkClick r:id="" action="ppaction://media"/>
            <a:extLst>
              <a:ext uri="{FF2B5EF4-FFF2-40B4-BE49-F238E27FC236}">
                <a16:creationId xmlns:a16="http://schemas.microsoft.com/office/drawing/2014/main" id="{D5FBB04F-EA19-EE68-66BF-FE21D9E50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9622" y="2626269"/>
            <a:ext cx="406400" cy="406400"/>
          </a:xfrm>
          <a:prstGeom prst="rect">
            <a:avLst/>
          </a:prstGeom>
        </p:spPr>
      </p:pic>
      <p:pic>
        <p:nvPicPr>
          <p:cNvPr id="16" name="Ⅲ-1-02 [참 재미있었지] 반주">
            <a:hlinkClick r:id="" action="ppaction://media"/>
            <a:extLst>
              <a:ext uri="{FF2B5EF4-FFF2-40B4-BE49-F238E27FC236}">
                <a16:creationId xmlns:a16="http://schemas.microsoft.com/office/drawing/2014/main" id="{C7FA6A65-2BB6-81EF-E9E7-23E941EC51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9622" y="3191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762</Words>
  <Application>Microsoft Office PowerPoint</Application>
  <PresentationFormat>와이드스크린</PresentationFormat>
  <Paragraphs>125</Paragraphs>
  <Slides>18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18</vt:i4>
      </vt:variant>
    </vt:vector>
  </HeadingPairs>
  <TitlesOfParts>
    <vt:vector size="27" baseType="lpstr">
      <vt:lpstr>NanumGothic</vt:lpstr>
      <vt:lpstr>NanumGothicExtraBold</vt:lpstr>
      <vt:lpstr>NanumGothic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159</cp:revision>
  <dcterms:created xsi:type="dcterms:W3CDTF">2024-07-03T01:17:18Z</dcterms:created>
  <dcterms:modified xsi:type="dcterms:W3CDTF">2025-02-24T07:50:56Z</dcterms:modified>
</cp:coreProperties>
</file>