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25"/>
  </p:notesMasterIdLst>
  <p:handoutMasterIdLst>
    <p:handoutMasterId r:id="rId26"/>
  </p:handoutMasterIdLst>
  <p:sldIdLst>
    <p:sldId id="300" r:id="rId5"/>
    <p:sldId id="391" r:id="rId6"/>
    <p:sldId id="304" r:id="rId7"/>
    <p:sldId id="392" r:id="rId8"/>
    <p:sldId id="393" r:id="rId9"/>
    <p:sldId id="394" r:id="rId10"/>
    <p:sldId id="395" r:id="rId11"/>
    <p:sldId id="396" r:id="rId12"/>
    <p:sldId id="408" r:id="rId13"/>
    <p:sldId id="397" r:id="rId14"/>
    <p:sldId id="398" r:id="rId15"/>
    <p:sldId id="399" r:id="rId16"/>
    <p:sldId id="400" r:id="rId17"/>
    <p:sldId id="401" r:id="rId18"/>
    <p:sldId id="402" r:id="rId19"/>
    <p:sldId id="403" r:id="rId20"/>
    <p:sldId id="410" r:id="rId21"/>
    <p:sldId id="404" r:id="rId22"/>
    <p:sldId id="390" r:id="rId23"/>
    <p:sldId id="295" r:id="rId24"/>
  </p:sldIdLst>
  <p:sldSz cx="12192000" cy="6858000"/>
  <p:notesSz cx="6858000" cy="9144000"/>
  <p:embeddedFontLst>
    <p:embeddedFont>
      <p:font typeface="NanumGothic" panose="020D0604000000000000" pitchFamily="50" charset="-127"/>
      <p:regular r:id="rId27"/>
      <p:bold r:id="rId28"/>
    </p:embeddedFont>
    <p:embeddedFont>
      <p:font typeface="NanumGothicExtraBold" panose="020D0904000000000000" pitchFamily="50" charset="-127"/>
      <p:bold r:id="rId29"/>
    </p:embeddedFont>
    <p:embeddedFont>
      <p:font typeface="맑은 고딕" panose="020B0503020000020004" pitchFamily="50" charset="-127"/>
      <p:regular r:id="rId30"/>
      <p:bold r:id="rId31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DF00"/>
    <a:srgbClr val="DFAE00"/>
    <a:srgbClr val="5F3F00"/>
    <a:srgbClr val="BABF00"/>
    <a:srgbClr val="002FDF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37"/>
    <p:restoredTop sz="94663"/>
  </p:normalViewPr>
  <p:slideViewPr>
    <p:cSldViewPr snapToGrid="0" showGuides="1">
      <p:cViewPr varScale="1">
        <p:scale>
          <a:sx n="146" d="100"/>
          <a:sy n="146" d="100"/>
        </p:scale>
        <p:origin x="1134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2025-02-24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2025-02-24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695105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5.mp3"/><Relationship Id="rId7" Type="http://schemas.openxmlformats.org/officeDocument/2006/relationships/image" Target="../media/image1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5.mp3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2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7.mp3"/><Relationship Id="rId7" Type="http://schemas.openxmlformats.org/officeDocument/2006/relationships/slideLayout" Target="../slideLayouts/slideLayout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5" Type="http://schemas.microsoft.com/office/2007/relationships/media" Target="../media/media8.mp3"/><Relationship Id="rId4" Type="http://schemas.openxmlformats.org/officeDocument/2006/relationships/audio" Target="../media/media7.mp3"/><Relationship Id="rId9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10.mp3"/><Relationship Id="rId7" Type="http://schemas.openxmlformats.org/officeDocument/2006/relationships/image" Target="../media/image12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0.mp3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3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음악 친구</a:t>
            </a:r>
            <a:r>
              <a:rPr lang="en-US" altLang="ko-KR" dirty="0"/>
              <a:t>, </a:t>
            </a:r>
            <a:r>
              <a:rPr lang="ko-KR" altLang="en-US" dirty="0"/>
              <a:t>리코더</a:t>
            </a:r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90466-ECD8-BE76-CE4F-1BDC854E19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C3B04C14-3930-8BE3-28E1-9037C30AE0F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D82BCB1-0B3F-46B8-8EF3-7ACA548F69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1999" y="298437"/>
            <a:ext cx="6239865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</a:t>
            </a:r>
            <a:r>
              <a:rPr kumimoji="1" lang="ko-KR" altLang="en-US" dirty="0"/>
              <a:t>리코더의 왼손 운지법 익히기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4BC33ADC-9DE7-8D0A-CAEB-64108D813167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B0DBB4F7-8A42-C83D-55AD-96B6F5DC417B}"/>
              </a:ext>
            </a:extLst>
          </p:cNvPr>
          <p:cNvSpPr txBox="1">
            <a:spLocks/>
          </p:cNvSpPr>
          <p:nvPr/>
        </p:nvSpPr>
        <p:spPr>
          <a:xfrm>
            <a:off x="10449059" y="546143"/>
            <a:ext cx="141239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음악 친구</a:t>
            </a:r>
            <a:r>
              <a:rPr kumimoji="1" lang="en-US" altLang="ko-KR" sz="1400" dirty="0">
                <a:solidFill>
                  <a:schemeClr val="bg1"/>
                </a:solidFill>
              </a:rPr>
              <a:t>, </a:t>
            </a:r>
            <a:r>
              <a:rPr kumimoji="1" lang="ko-KR" altLang="en-US" sz="1400" dirty="0">
                <a:solidFill>
                  <a:schemeClr val="bg1"/>
                </a:solidFill>
              </a:rPr>
              <a:t>리코더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CC9A075F-A82B-4CDF-33BA-DE811808C910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32~35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227A602C-866A-74B1-89AF-90C0CA1CFC50}"/>
              </a:ext>
            </a:extLst>
          </p:cNvPr>
          <p:cNvSpPr txBox="1">
            <a:spLocks/>
          </p:cNvSpPr>
          <p:nvPr/>
        </p:nvSpPr>
        <p:spPr>
          <a:xfrm>
            <a:off x="986672" y="1241701"/>
            <a:ext cx="10065079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‘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솔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’, ‘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라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’, ‘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시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’, ‘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높은 도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’, ‘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높은 레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’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음의 운지법 확인하기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2C2C9BFF-26E1-5B2A-9DF5-90A596ACE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3064" y="2529891"/>
            <a:ext cx="8385872" cy="295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585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53C41A-10F9-DB80-40D8-8903F2CEE2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F0D493B7-4787-09C3-00D8-730BD5EDC48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11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B795349-E50E-A925-79EF-B556B8A743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1999" y="298437"/>
            <a:ext cx="6239865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</a:t>
            </a:r>
            <a:r>
              <a:rPr kumimoji="1" lang="ko-KR" altLang="en-US" dirty="0"/>
              <a:t>리코더의 왼손 운지법 익히기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112F67DA-FE4B-BDA5-C356-1F1A82D2950C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B292436E-D235-A723-E7E7-824D59C1B14B}"/>
              </a:ext>
            </a:extLst>
          </p:cNvPr>
          <p:cNvSpPr txBox="1">
            <a:spLocks/>
          </p:cNvSpPr>
          <p:nvPr/>
        </p:nvSpPr>
        <p:spPr>
          <a:xfrm>
            <a:off x="10449059" y="546143"/>
            <a:ext cx="141239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음악 친구</a:t>
            </a:r>
            <a:r>
              <a:rPr kumimoji="1" lang="en-US" altLang="ko-KR" sz="1400" dirty="0">
                <a:solidFill>
                  <a:schemeClr val="bg1"/>
                </a:solidFill>
              </a:rPr>
              <a:t>, </a:t>
            </a:r>
            <a:r>
              <a:rPr kumimoji="1" lang="ko-KR" altLang="en-US" sz="1400" dirty="0">
                <a:solidFill>
                  <a:schemeClr val="bg1"/>
                </a:solidFill>
              </a:rPr>
              <a:t>리코더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30CF253D-1E9E-2974-0F73-218BCDCAE13D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32~35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22D77BDD-597C-0928-29CD-D92388CE2516}"/>
              </a:ext>
            </a:extLst>
          </p:cNvPr>
          <p:cNvSpPr txBox="1">
            <a:spLocks/>
          </p:cNvSpPr>
          <p:nvPr/>
        </p:nvSpPr>
        <p:spPr>
          <a:xfrm>
            <a:off x="1221803" y="1227367"/>
            <a:ext cx="6792259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왼손 운지법을 반복 연습하며 익히기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6AA87DD1-8699-1714-BEF2-813A87B1C4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3064" y="2614800"/>
            <a:ext cx="8385872" cy="2957953"/>
          </a:xfrm>
          <a:prstGeom prst="rect">
            <a:avLst/>
          </a:prstGeom>
        </p:spPr>
      </p:pic>
      <p:pic>
        <p:nvPicPr>
          <p:cNvPr id="9" name="Ⅱ-3-03 [음악 친구, 리코더] 리코더(왼손 운지법)">
            <a:hlinkClick r:id="" action="ppaction://media"/>
            <a:extLst>
              <a:ext uri="{FF2B5EF4-FFF2-40B4-BE49-F238E27FC236}">
                <a16:creationId xmlns:a16="http://schemas.microsoft.com/office/drawing/2014/main" id="{6594F51B-55AD-EF61-1332-03A9646666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99864" y="29183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25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01D357-DA17-2027-41B6-BFA8B827AE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74E7C1B0-1D06-5937-69E4-77B0EBBE112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859FBCD-4385-71CA-E65C-B1839AB4E2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1999" y="298437"/>
            <a:ext cx="6239865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4 : ‘</a:t>
            </a:r>
            <a:r>
              <a:rPr kumimoji="1" lang="ko-KR" altLang="en-US" dirty="0"/>
              <a:t>솔</a:t>
            </a:r>
            <a:r>
              <a:rPr kumimoji="1" lang="en-US" altLang="ko-KR" dirty="0"/>
              <a:t>’, ‘</a:t>
            </a:r>
            <a:r>
              <a:rPr kumimoji="1" lang="ko-KR" altLang="en-US" dirty="0"/>
              <a:t>라</a:t>
            </a:r>
            <a:r>
              <a:rPr kumimoji="1" lang="en-US" altLang="ko-KR" dirty="0"/>
              <a:t>’, ‘</a:t>
            </a:r>
            <a:r>
              <a:rPr kumimoji="1" lang="ko-KR" altLang="en-US" dirty="0"/>
              <a:t>시</a:t>
            </a:r>
            <a:r>
              <a:rPr kumimoji="1" lang="en-US" altLang="ko-KR" dirty="0"/>
              <a:t>’ </a:t>
            </a:r>
            <a:r>
              <a:rPr kumimoji="1" lang="ko-KR" altLang="en-US" dirty="0"/>
              <a:t>세 음으로 리코더 연주하기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4153C35B-268D-545D-C1C1-D1AA58BE1D9B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629C1BA4-ED6A-4021-F0C8-574DBE02A8FF}"/>
              </a:ext>
            </a:extLst>
          </p:cNvPr>
          <p:cNvSpPr txBox="1">
            <a:spLocks/>
          </p:cNvSpPr>
          <p:nvPr/>
        </p:nvSpPr>
        <p:spPr>
          <a:xfrm>
            <a:off x="10449059" y="546143"/>
            <a:ext cx="141239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음악 친구</a:t>
            </a:r>
            <a:r>
              <a:rPr kumimoji="1" lang="en-US" altLang="ko-KR" sz="1400" dirty="0">
                <a:solidFill>
                  <a:schemeClr val="bg1"/>
                </a:solidFill>
              </a:rPr>
              <a:t>, </a:t>
            </a:r>
            <a:r>
              <a:rPr kumimoji="1" lang="ko-KR" altLang="en-US" sz="1400" dirty="0">
                <a:solidFill>
                  <a:schemeClr val="bg1"/>
                </a:solidFill>
              </a:rPr>
              <a:t>리코더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D66DD44B-7DF7-F6B1-FC8E-E4C51C2FF10D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32~35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C0960777-FA36-1518-63A9-E17B5483DB65}"/>
              </a:ext>
            </a:extLst>
          </p:cNvPr>
          <p:cNvSpPr txBox="1">
            <a:spLocks/>
          </p:cNvSpPr>
          <p:nvPr/>
        </p:nvSpPr>
        <p:spPr>
          <a:xfrm>
            <a:off x="791999" y="1394076"/>
            <a:ext cx="10065079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‘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솔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’, ‘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라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’, ‘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시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’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세 음을 바른 주법으로 소리 내기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7B4BFDCE-2A62-0FFC-286B-D11D999933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0520" y="2834641"/>
            <a:ext cx="9030960" cy="160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287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6019FE-6F19-DE3B-19DF-07A7C416CB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0FF01A87-F908-36B8-7D90-192DB5D0F7E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F828491-AE6E-FF9E-691B-547A9260236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1999" y="298437"/>
            <a:ext cx="6239865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4 : ‘</a:t>
            </a:r>
            <a:r>
              <a:rPr kumimoji="1" lang="ko-KR" altLang="en-US" dirty="0"/>
              <a:t>솔</a:t>
            </a:r>
            <a:r>
              <a:rPr kumimoji="1" lang="en-US" altLang="ko-KR" dirty="0"/>
              <a:t>’, ‘</a:t>
            </a:r>
            <a:r>
              <a:rPr kumimoji="1" lang="ko-KR" altLang="en-US" dirty="0"/>
              <a:t>라</a:t>
            </a:r>
            <a:r>
              <a:rPr kumimoji="1" lang="en-US" altLang="ko-KR" dirty="0"/>
              <a:t>’, ‘</a:t>
            </a:r>
            <a:r>
              <a:rPr kumimoji="1" lang="ko-KR" altLang="en-US" dirty="0"/>
              <a:t>시</a:t>
            </a:r>
            <a:r>
              <a:rPr kumimoji="1" lang="en-US" altLang="ko-KR" dirty="0"/>
              <a:t>’ </a:t>
            </a:r>
            <a:r>
              <a:rPr kumimoji="1" lang="ko-KR" altLang="en-US" dirty="0"/>
              <a:t>세 음으로 리코더 연주하기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E80E3D92-94F4-E701-5180-D4C33A41DD9B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BA718EC1-8645-97A4-02E2-311A7196BFFE}"/>
              </a:ext>
            </a:extLst>
          </p:cNvPr>
          <p:cNvSpPr txBox="1">
            <a:spLocks/>
          </p:cNvSpPr>
          <p:nvPr/>
        </p:nvSpPr>
        <p:spPr>
          <a:xfrm>
            <a:off x="10449059" y="546143"/>
            <a:ext cx="141239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음악 친구</a:t>
            </a:r>
            <a:r>
              <a:rPr kumimoji="1" lang="en-US" altLang="ko-KR" sz="1400" dirty="0">
                <a:solidFill>
                  <a:schemeClr val="bg1"/>
                </a:solidFill>
              </a:rPr>
              <a:t>, </a:t>
            </a:r>
            <a:r>
              <a:rPr kumimoji="1" lang="ko-KR" altLang="en-US" sz="1400" dirty="0">
                <a:solidFill>
                  <a:schemeClr val="bg1"/>
                </a:solidFill>
              </a:rPr>
              <a:t>리코더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5E1E1126-07D9-5E18-FEFB-9D1BAFC8AE86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32~35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575A08B9-8C30-C34F-3A21-58CCFC0EEF2C}"/>
              </a:ext>
            </a:extLst>
          </p:cNvPr>
          <p:cNvSpPr txBox="1">
            <a:spLocks/>
          </p:cNvSpPr>
          <p:nvPr/>
        </p:nvSpPr>
        <p:spPr>
          <a:xfrm>
            <a:off x="1247931" y="1268361"/>
            <a:ext cx="5956236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리코더로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‘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비행기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’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연주하기</a:t>
            </a:r>
          </a:p>
        </p:txBody>
      </p:sp>
      <p:pic>
        <p:nvPicPr>
          <p:cNvPr id="11" name="Ⅱ-3-04 [비행기] 리코더 + 반주">
            <a:hlinkClick r:id="" action="ppaction://media"/>
            <a:extLst>
              <a:ext uri="{FF2B5EF4-FFF2-40B4-BE49-F238E27FC236}">
                <a16:creationId xmlns:a16="http://schemas.microsoft.com/office/drawing/2014/main" id="{4C334302-0274-CC3B-CC58-FD076F3E2A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1999" y="1334293"/>
            <a:ext cx="406400" cy="406400"/>
          </a:xfrm>
          <a:prstGeom prst="rect">
            <a:avLst/>
          </a:prstGeom>
        </p:spPr>
      </p:pic>
      <p:pic>
        <p:nvPicPr>
          <p:cNvPr id="12" name="Ⅱ-3-05 [비행기] 반주">
            <a:hlinkClick r:id="" action="ppaction://media"/>
            <a:extLst>
              <a:ext uri="{FF2B5EF4-FFF2-40B4-BE49-F238E27FC236}">
                <a16:creationId xmlns:a16="http://schemas.microsoft.com/office/drawing/2014/main" id="{BAB06920-303A-9092-12B8-72147B5DE14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1999" y="1838742"/>
            <a:ext cx="406400" cy="40640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A3988C79-8CB6-4EC5-0D89-1E63403118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999" y="2315970"/>
            <a:ext cx="8871874" cy="3055781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61D43220-A0C7-F82C-3B0A-5A1794E60F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49258" y="910882"/>
            <a:ext cx="1205996" cy="574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114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47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9E9118-36D5-1E15-4365-C6D2E3B152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FB222943-B3C9-CBCC-5A12-9E85EA45246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14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E843015-FC91-3552-6629-86BEF82A21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1999" y="298437"/>
            <a:ext cx="6239865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4 : ‘</a:t>
            </a:r>
            <a:r>
              <a:rPr kumimoji="1" lang="ko-KR" altLang="en-US" dirty="0"/>
              <a:t>솔</a:t>
            </a:r>
            <a:r>
              <a:rPr kumimoji="1" lang="en-US" altLang="ko-KR" dirty="0"/>
              <a:t>’, ‘</a:t>
            </a:r>
            <a:r>
              <a:rPr kumimoji="1" lang="ko-KR" altLang="en-US" dirty="0"/>
              <a:t>라</a:t>
            </a:r>
            <a:r>
              <a:rPr kumimoji="1" lang="en-US" altLang="ko-KR" dirty="0"/>
              <a:t>’, ‘</a:t>
            </a:r>
            <a:r>
              <a:rPr kumimoji="1" lang="ko-KR" altLang="en-US" dirty="0"/>
              <a:t>시</a:t>
            </a:r>
            <a:r>
              <a:rPr kumimoji="1" lang="en-US" altLang="ko-KR" dirty="0"/>
              <a:t>’ </a:t>
            </a:r>
            <a:r>
              <a:rPr kumimoji="1" lang="ko-KR" altLang="en-US" dirty="0"/>
              <a:t>세 음으로 리코더 연주하기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B9CFAE78-5355-A639-E679-45B134C88615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045433AE-5CB5-39E1-B88F-F941449AB49B}"/>
              </a:ext>
            </a:extLst>
          </p:cNvPr>
          <p:cNvSpPr txBox="1">
            <a:spLocks/>
          </p:cNvSpPr>
          <p:nvPr/>
        </p:nvSpPr>
        <p:spPr>
          <a:xfrm>
            <a:off x="10449059" y="546143"/>
            <a:ext cx="141239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음악 친구</a:t>
            </a:r>
            <a:r>
              <a:rPr kumimoji="1" lang="en-US" altLang="ko-KR" sz="1400" dirty="0">
                <a:solidFill>
                  <a:schemeClr val="bg1"/>
                </a:solidFill>
              </a:rPr>
              <a:t>, </a:t>
            </a:r>
            <a:r>
              <a:rPr kumimoji="1" lang="ko-KR" altLang="en-US" sz="1400" dirty="0">
                <a:solidFill>
                  <a:schemeClr val="bg1"/>
                </a:solidFill>
              </a:rPr>
              <a:t>리코더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36F41657-92F2-A58E-EDD2-F793221E0BB0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32~35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62AED7B2-E1A7-75A1-58FA-3AE087CA31F6}"/>
              </a:ext>
            </a:extLst>
          </p:cNvPr>
          <p:cNvSpPr txBox="1">
            <a:spLocks/>
          </p:cNvSpPr>
          <p:nvPr/>
        </p:nvSpPr>
        <p:spPr>
          <a:xfrm>
            <a:off x="1280587" y="1202574"/>
            <a:ext cx="6726945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모둠별로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리코더 연주 발표하기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A1E99F22-5348-946C-3A4E-172D1F3400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466" y="2132334"/>
            <a:ext cx="10517068" cy="3391373"/>
          </a:xfrm>
          <a:prstGeom prst="rect">
            <a:avLst/>
          </a:prstGeom>
        </p:spPr>
      </p:pic>
      <p:pic>
        <p:nvPicPr>
          <p:cNvPr id="7" name="Ⅱ-3-05 [비행기] 반주">
            <a:hlinkClick r:id="" action="ppaction://media"/>
            <a:extLst>
              <a:ext uri="{FF2B5EF4-FFF2-40B4-BE49-F238E27FC236}">
                <a16:creationId xmlns:a16="http://schemas.microsoft.com/office/drawing/2014/main" id="{4572EBB6-9C55-0BCF-A0AF-2EE68B3498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1999" y="128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360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04B42C-9ACC-A20A-9D5D-74D2E54D7F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56C5492C-91F8-972B-AB7E-76D2B815A4B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15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6327E3E-E82F-53CE-77C7-61F19E4659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1999" y="298437"/>
            <a:ext cx="7776745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5 : ‘</a:t>
            </a:r>
            <a:r>
              <a:rPr kumimoji="1" lang="ko-KR" altLang="en-US" dirty="0"/>
              <a:t>높은 도</a:t>
            </a:r>
            <a:r>
              <a:rPr kumimoji="1" lang="en-US" altLang="ko-KR" dirty="0"/>
              <a:t>’, ‘</a:t>
            </a:r>
            <a:r>
              <a:rPr kumimoji="1" lang="ko-KR" altLang="en-US" dirty="0"/>
              <a:t>높은 레</a:t>
            </a:r>
            <a:r>
              <a:rPr kumimoji="1" lang="en-US" altLang="ko-KR" dirty="0"/>
              <a:t>’ </a:t>
            </a:r>
            <a:r>
              <a:rPr kumimoji="1" lang="ko-KR" altLang="en-US" dirty="0"/>
              <a:t>음의 </a:t>
            </a:r>
            <a:r>
              <a:rPr kumimoji="1" lang="ko-KR" altLang="en-US" dirty="0" err="1"/>
              <a:t>운지에</a:t>
            </a:r>
            <a:r>
              <a:rPr kumimoji="1" lang="ko-KR" altLang="en-US" dirty="0"/>
              <a:t> 유의하며 리코더 연주하기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45C7FED5-DE0D-2364-8275-1AA74A49355B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D4111FEB-3984-688D-5C19-7FB1D61B72AF}"/>
              </a:ext>
            </a:extLst>
          </p:cNvPr>
          <p:cNvSpPr txBox="1">
            <a:spLocks/>
          </p:cNvSpPr>
          <p:nvPr/>
        </p:nvSpPr>
        <p:spPr>
          <a:xfrm>
            <a:off x="10449059" y="546143"/>
            <a:ext cx="141239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음악 친구</a:t>
            </a:r>
            <a:r>
              <a:rPr kumimoji="1" lang="en-US" altLang="ko-KR" sz="1400" dirty="0">
                <a:solidFill>
                  <a:schemeClr val="bg1"/>
                </a:solidFill>
              </a:rPr>
              <a:t>, </a:t>
            </a:r>
            <a:r>
              <a:rPr kumimoji="1" lang="ko-KR" altLang="en-US" sz="1400" dirty="0">
                <a:solidFill>
                  <a:schemeClr val="bg1"/>
                </a:solidFill>
              </a:rPr>
              <a:t>리코더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166CE7EC-6B3B-1EFA-5B32-000E32A246B2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32~35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EC4E7EB1-5311-F1D8-2D91-72C277602FF4}"/>
              </a:ext>
            </a:extLst>
          </p:cNvPr>
          <p:cNvSpPr txBox="1">
            <a:spLocks/>
          </p:cNvSpPr>
          <p:nvPr/>
        </p:nvSpPr>
        <p:spPr>
          <a:xfrm>
            <a:off x="1510137" y="1542147"/>
            <a:ext cx="8980288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‘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높은 도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’, ‘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높은 레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’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음을 바른 주법으로 소리 내기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3EDA5662-C1B7-B051-8BD4-A1428C419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0993" y="2980639"/>
            <a:ext cx="9050013" cy="160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8895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D0CCEE-7948-E6D0-08EF-5CF2F1F1F4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990BD131-E128-0C45-D2D9-4982ABCE81B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16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6A2AA83-E077-7BD1-AC49-5131D28ACA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1999" y="298437"/>
            <a:ext cx="7776745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5 : ‘</a:t>
            </a:r>
            <a:r>
              <a:rPr kumimoji="1" lang="ko-KR" altLang="en-US" dirty="0"/>
              <a:t>높은 도</a:t>
            </a:r>
            <a:r>
              <a:rPr kumimoji="1" lang="en-US" altLang="ko-KR" dirty="0"/>
              <a:t>’, ‘</a:t>
            </a:r>
            <a:r>
              <a:rPr kumimoji="1" lang="ko-KR" altLang="en-US" dirty="0"/>
              <a:t>높은 레</a:t>
            </a:r>
            <a:r>
              <a:rPr kumimoji="1" lang="en-US" altLang="ko-KR" dirty="0"/>
              <a:t>’ </a:t>
            </a:r>
            <a:r>
              <a:rPr kumimoji="1" lang="ko-KR" altLang="en-US" dirty="0"/>
              <a:t>음의 </a:t>
            </a:r>
            <a:r>
              <a:rPr kumimoji="1" lang="ko-KR" altLang="en-US" dirty="0" err="1"/>
              <a:t>운지에</a:t>
            </a:r>
            <a:r>
              <a:rPr kumimoji="1" lang="ko-KR" altLang="en-US" dirty="0"/>
              <a:t> 유의하며 리코더 연주하기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CF50307A-A3CC-2B01-8B91-4F6CD78D2E9A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9259AE5F-1B44-B228-AF74-3B61BB619B5A}"/>
              </a:ext>
            </a:extLst>
          </p:cNvPr>
          <p:cNvSpPr txBox="1">
            <a:spLocks/>
          </p:cNvSpPr>
          <p:nvPr/>
        </p:nvSpPr>
        <p:spPr>
          <a:xfrm>
            <a:off x="10449059" y="546143"/>
            <a:ext cx="141239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음악 친구</a:t>
            </a:r>
            <a:r>
              <a:rPr kumimoji="1" lang="en-US" altLang="ko-KR" sz="1400" dirty="0">
                <a:solidFill>
                  <a:schemeClr val="bg1"/>
                </a:solidFill>
              </a:rPr>
              <a:t>, </a:t>
            </a:r>
            <a:r>
              <a:rPr kumimoji="1" lang="ko-KR" altLang="en-US" sz="1400" dirty="0">
                <a:solidFill>
                  <a:schemeClr val="bg1"/>
                </a:solidFill>
              </a:rPr>
              <a:t>리코더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932DA264-E47E-2975-3A2E-EFD84B44528E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32~35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26C0326A-AEA1-A2C7-AEAF-18863D1EE704}"/>
              </a:ext>
            </a:extLst>
          </p:cNvPr>
          <p:cNvSpPr txBox="1">
            <a:spLocks/>
          </p:cNvSpPr>
          <p:nvPr/>
        </p:nvSpPr>
        <p:spPr>
          <a:xfrm>
            <a:off x="1511286" y="1203784"/>
            <a:ext cx="10065079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‘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신세계 교향곡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’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제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2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악장을 리코더로 연주하기</a:t>
            </a:r>
          </a:p>
        </p:txBody>
      </p:sp>
      <p:pic>
        <p:nvPicPr>
          <p:cNvPr id="12" name="Ⅱ-3-06 ['신세계 교향곡' 제2악장] 리코더+반주">
            <a:hlinkClick r:id="" action="ppaction://media"/>
            <a:extLst>
              <a:ext uri="{FF2B5EF4-FFF2-40B4-BE49-F238E27FC236}">
                <a16:creationId xmlns:a16="http://schemas.microsoft.com/office/drawing/2014/main" id="{2176B449-AD8C-B3A6-0AA3-ADF2141419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1160" y="1274951"/>
            <a:ext cx="406400" cy="406400"/>
          </a:xfrm>
          <a:prstGeom prst="rect">
            <a:avLst/>
          </a:prstGeom>
        </p:spPr>
      </p:pic>
      <p:pic>
        <p:nvPicPr>
          <p:cNvPr id="13" name="Ⅱ-3-07 ['신세계 교향곡' 제2악장] 반주">
            <a:hlinkClick r:id="" action="ppaction://media"/>
            <a:extLst>
              <a:ext uri="{FF2B5EF4-FFF2-40B4-BE49-F238E27FC236}">
                <a16:creationId xmlns:a16="http://schemas.microsoft.com/office/drawing/2014/main" id="{FE463DFD-2DF8-468B-1B85-031406CBB39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1160" y="1752519"/>
            <a:ext cx="406400" cy="406400"/>
          </a:xfrm>
          <a:prstGeom prst="rect">
            <a:avLst/>
          </a:prstGeom>
        </p:spPr>
      </p:pic>
      <p:pic>
        <p:nvPicPr>
          <p:cNvPr id="14" name="Ⅱ-3-08 ['신세계 교향곡' 제2악장] 감상">
            <a:hlinkClick r:id="" action="ppaction://media"/>
            <a:extLst>
              <a:ext uri="{FF2B5EF4-FFF2-40B4-BE49-F238E27FC236}">
                <a16:creationId xmlns:a16="http://schemas.microsoft.com/office/drawing/2014/main" id="{ADC57725-1ADD-64CC-0A4C-F4F97C7EAE5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1160" y="792267"/>
            <a:ext cx="406400" cy="40640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6B2B1B38-86F7-4F1A-142B-DB6CB5FE4B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8774" y="2197287"/>
            <a:ext cx="10315401" cy="418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8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9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40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29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BF7731-9EB0-45EF-1019-452CC1A15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4EE7024E-E5DC-BE12-B458-4831EDB62E3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17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66FA03D-857B-11E5-1A68-CD8004DD79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1999" y="298437"/>
            <a:ext cx="7776745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5 : ‘</a:t>
            </a:r>
            <a:r>
              <a:rPr kumimoji="1" lang="ko-KR" altLang="en-US" dirty="0"/>
              <a:t>높은 도</a:t>
            </a:r>
            <a:r>
              <a:rPr kumimoji="1" lang="en-US" altLang="ko-KR" dirty="0"/>
              <a:t>’, ‘</a:t>
            </a:r>
            <a:r>
              <a:rPr kumimoji="1" lang="ko-KR" altLang="en-US" dirty="0"/>
              <a:t>높은 레</a:t>
            </a:r>
            <a:r>
              <a:rPr kumimoji="1" lang="en-US" altLang="ko-KR" dirty="0"/>
              <a:t>’ </a:t>
            </a:r>
            <a:r>
              <a:rPr kumimoji="1" lang="ko-KR" altLang="en-US" dirty="0"/>
              <a:t>음의 </a:t>
            </a:r>
            <a:r>
              <a:rPr kumimoji="1" lang="ko-KR" altLang="en-US" dirty="0" err="1"/>
              <a:t>운지에</a:t>
            </a:r>
            <a:r>
              <a:rPr kumimoji="1" lang="ko-KR" altLang="en-US" dirty="0"/>
              <a:t> 유의하며 리코더 연주하기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1F0B80D9-D334-2DAC-4EC7-D350C3319556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93DCBF6A-1D1A-0243-9DB7-E1B0FBAF545C}"/>
              </a:ext>
            </a:extLst>
          </p:cNvPr>
          <p:cNvSpPr txBox="1">
            <a:spLocks/>
          </p:cNvSpPr>
          <p:nvPr/>
        </p:nvSpPr>
        <p:spPr>
          <a:xfrm>
            <a:off x="10449059" y="546143"/>
            <a:ext cx="141239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음악 친구</a:t>
            </a:r>
            <a:r>
              <a:rPr kumimoji="1" lang="en-US" altLang="ko-KR" sz="1400" dirty="0">
                <a:solidFill>
                  <a:schemeClr val="bg1"/>
                </a:solidFill>
              </a:rPr>
              <a:t>, </a:t>
            </a:r>
            <a:r>
              <a:rPr kumimoji="1" lang="ko-KR" altLang="en-US" sz="1400" dirty="0">
                <a:solidFill>
                  <a:schemeClr val="bg1"/>
                </a:solidFill>
              </a:rPr>
              <a:t>리코더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E8B16E41-EA74-0AD9-0609-511034144193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32~35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F4FFFE6E-B185-7D70-D9E8-2873EED041A4}"/>
              </a:ext>
            </a:extLst>
          </p:cNvPr>
          <p:cNvSpPr txBox="1">
            <a:spLocks/>
          </p:cNvSpPr>
          <p:nvPr/>
        </p:nvSpPr>
        <p:spPr>
          <a:xfrm>
            <a:off x="1378546" y="1568227"/>
            <a:ext cx="7686586" cy="484223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ko-KR" altLang="en-US" sz="2400" dirty="0">
                <a:solidFill>
                  <a:schemeClr val="tx1"/>
                </a:solidFill>
              </a:rPr>
              <a:t>점음표 리듬에 유의하며 악곡의 리듬 음절을 익혀 봅시다</a:t>
            </a:r>
            <a:r>
              <a:rPr kumimoji="1" lang="en-US" altLang="ko-KR" sz="24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4B1D34FD-F1CA-775F-C66C-4F3ADFD6C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4430" y="2530998"/>
            <a:ext cx="6703139" cy="27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4863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EC86F9-3B11-702F-4B77-400BFBBF04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F3AFCD11-A98F-8CB4-4395-039C41C240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1098" y="1331082"/>
            <a:ext cx="8969804" cy="4195836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47666935-2B86-AB39-A66A-9A82F7CD467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18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DBAA70E-E9DE-ED24-0529-DBFA98C55F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1999" y="298437"/>
            <a:ext cx="7776745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5 : ‘</a:t>
            </a:r>
            <a:r>
              <a:rPr kumimoji="1" lang="ko-KR" altLang="en-US" dirty="0"/>
              <a:t>높은 도</a:t>
            </a:r>
            <a:r>
              <a:rPr kumimoji="1" lang="en-US" altLang="ko-KR" dirty="0"/>
              <a:t>’, ‘</a:t>
            </a:r>
            <a:r>
              <a:rPr kumimoji="1" lang="ko-KR" altLang="en-US" dirty="0"/>
              <a:t>높은 레</a:t>
            </a:r>
            <a:r>
              <a:rPr kumimoji="1" lang="en-US" altLang="ko-KR" dirty="0"/>
              <a:t>’ </a:t>
            </a:r>
            <a:r>
              <a:rPr kumimoji="1" lang="ko-KR" altLang="en-US" dirty="0"/>
              <a:t>음의 </a:t>
            </a:r>
            <a:r>
              <a:rPr kumimoji="1" lang="ko-KR" altLang="en-US" dirty="0" err="1"/>
              <a:t>운지에</a:t>
            </a:r>
            <a:r>
              <a:rPr kumimoji="1" lang="ko-KR" altLang="en-US" dirty="0"/>
              <a:t> 유의하며 리코더 연주하기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3DB724FB-C4D9-CF88-22AB-D47A7FF8C738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3AB275E1-DB6B-67F1-7DB2-2929D2677EED}"/>
              </a:ext>
            </a:extLst>
          </p:cNvPr>
          <p:cNvSpPr txBox="1">
            <a:spLocks/>
          </p:cNvSpPr>
          <p:nvPr/>
        </p:nvSpPr>
        <p:spPr>
          <a:xfrm>
            <a:off x="10449059" y="546143"/>
            <a:ext cx="141239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음악 친구</a:t>
            </a:r>
            <a:r>
              <a:rPr kumimoji="1" lang="en-US" altLang="ko-KR" sz="1400" dirty="0">
                <a:solidFill>
                  <a:schemeClr val="bg1"/>
                </a:solidFill>
              </a:rPr>
              <a:t>, </a:t>
            </a:r>
            <a:r>
              <a:rPr kumimoji="1" lang="ko-KR" altLang="en-US" sz="1400" dirty="0">
                <a:solidFill>
                  <a:schemeClr val="bg1"/>
                </a:solidFill>
              </a:rPr>
              <a:t>리코더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D6EF5AF6-6D92-4773-86E7-B8A5C0D7897E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32~35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215AB283-BF49-3148-F927-CC2DE2BC530C}"/>
              </a:ext>
            </a:extLst>
          </p:cNvPr>
          <p:cNvSpPr txBox="1">
            <a:spLocks/>
          </p:cNvSpPr>
          <p:nvPr/>
        </p:nvSpPr>
        <p:spPr>
          <a:xfrm>
            <a:off x="3068245" y="947786"/>
            <a:ext cx="6055509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‘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소년 한스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’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를 리코더로 연주하기</a:t>
            </a:r>
          </a:p>
        </p:txBody>
      </p:sp>
      <p:pic>
        <p:nvPicPr>
          <p:cNvPr id="12" name="Ⅱ-3-09 [소년 한스] 리코더 + 반주">
            <a:hlinkClick r:id="" action="ppaction://media"/>
            <a:extLst>
              <a:ext uri="{FF2B5EF4-FFF2-40B4-BE49-F238E27FC236}">
                <a16:creationId xmlns:a16="http://schemas.microsoft.com/office/drawing/2014/main" id="{3A8CB096-10E1-ABE5-485B-CBE661135C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7117" y="987603"/>
            <a:ext cx="406400" cy="406400"/>
          </a:xfrm>
          <a:prstGeom prst="rect">
            <a:avLst/>
          </a:prstGeom>
        </p:spPr>
      </p:pic>
      <p:pic>
        <p:nvPicPr>
          <p:cNvPr id="13" name="Ⅱ-3-10 [소년 한스] 반주">
            <a:hlinkClick r:id="" action="ppaction://media"/>
            <a:extLst>
              <a:ext uri="{FF2B5EF4-FFF2-40B4-BE49-F238E27FC236}">
                <a16:creationId xmlns:a16="http://schemas.microsoft.com/office/drawing/2014/main" id="{D7531239-3A42-20FA-F510-F9032C74D65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7117" y="1530297"/>
            <a:ext cx="406400" cy="40640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035E5CB0-5D19-6579-8A94-B205818A49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43307" y="5602365"/>
            <a:ext cx="7639865" cy="93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318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3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178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6DFB70-9337-582A-5F15-CC92AE90E1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E4DF8347-7740-0D2A-F1C6-DBF47B221ED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19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A374B41-3BD1-FCEC-5E08-A0BC886195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7394670" cy="251999"/>
          </a:xfrm>
        </p:spPr>
        <p:txBody>
          <a:bodyPr/>
          <a:lstStyle/>
          <a:p>
            <a:r>
              <a:rPr kumimoji="1" lang="ko-KR" altLang="en-US" dirty="0"/>
              <a:t>정리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04FAC778-4D14-A854-049C-7F62BB43C164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F7EAFAD4-99E1-48A5-6582-5F2BEC955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881" y="2706760"/>
            <a:ext cx="9636905" cy="2107847"/>
          </a:xfrm>
          <a:prstGeom prst="rect">
            <a:avLst/>
          </a:prstGeom>
        </p:spPr>
      </p:pic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BF999A97-CE02-D46A-E9F3-C546D5BDA1C7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32~35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AB2CADE3-F7ED-F4B2-B3EE-63D16F045CE3}"/>
              </a:ext>
            </a:extLst>
          </p:cNvPr>
          <p:cNvSpPr txBox="1">
            <a:spLocks/>
          </p:cNvSpPr>
          <p:nvPr/>
        </p:nvSpPr>
        <p:spPr>
          <a:xfrm>
            <a:off x="10449059" y="546143"/>
            <a:ext cx="141239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음악 친구</a:t>
            </a:r>
            <a:r>
              <a:rPr kumimoji="1" lang="en-US" altLang="ko-KR" sz="1400" dirty="0">
                <a:solidFill>
                  <a:schemeClr val="bg1"/>
                </a:solidFill>
              </a:rPr>
              <a:t>, </a:t>
            </a:r>
            <a:r>
              <a:rPr kumimoji="1" lang="ko-KR" altLang="en-US" sz="1400" dirty="0">
                <a:solidFill>
                  <a:schemeClr val="bg1"/>
                </a:solidFill>
              </a:rPr>
              <a:t>리코더</a:t>
            </a:r>
          </a:p>
        </p:txBody>
      </p:sp>
    </p:spTree>
    <p:extLst>
      <p:ext uri="{BB962C8B-B14F-4D97-AF65-F5344CB8AC3E}">
        <p14:creationId xmlns:p14="http://schemas.microsoft.com/office/powerpoint/2010/main" val="5917090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80015F-74D7-F561-D5EE-B0D2F5A5F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A82B70CC-415A-7AD2-EEA7-C5C9110FAD0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E2DC1E5-A60F-8692-B64F-512F67CDC20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2FD2E7BB-743A-648B-879B-BA6C32FC502B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408BB97F-44DD-3B0B-9D42-1F224943A5FA}"/>
              </a:ext>
            </a:extLst>
          </p:cNvPr>
          <p:cNvSpPr txBox="1">
            <a:spLocks/>
          </p:cNvSpPr>
          <p:nvPr/>
        </p:nvSpPr>
        <p:spPr>
          <a:xfrm>
            <a:off x="10449059" y="546143"/>
            <a:ext cx="141239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음악 친구</a:t>
            </a:r>
            <a:r>
              <a:rPr kumimoji="1" lang="en-US" altLang="ko-KR" sz="1400" dirty="0">
                <a:solidFill>
                  <a:schemeClr val="bg1"/>
                </a:solidFill>
              </a:rPr>
              <a:t>, </a:t>
            </a:r>
            <a:r>
              <a:rPr kumimoji="1" lang="ko-KR" altLang="en-US" sz="1400" dirty="0">
                <a:solidFill>
                  <a:schemeClr val="bg1"/>
                </a:solidFill>
              </a:rPr>
              <a:t>리코더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22A70B5A-1A28-C581-64F9-0F452C060C26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32~35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E0B2DC83-FD1D-496D-F2DA-3BB14D0455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4783" y="1670673"/>
            <a:ext cx="6143898" cy="4631428"/>
          </a:xfrm>
          <a:prstGeom prst="rect">
            <a:avLst/>
          </a:prstGeom>
        </p:spPr>
      </p:pic>
      <p:sp>
        <p:nvSpPr>
          <p:cNvPr id="11" name="텍스트 개체 틀 3">
            <a:extLst>
              <a:ext uri="{FF2B5EF4-FFF2-40B4-BE49-F238E27FC236}">
                <a16:creationId xmlns:a16="http://schemas.microsoft.com/office/drawing/2014/main" id="{3D0C68D1-9A43-2780-F791-CB68AB22370F}"/>
              </a:ext>
            </a:extLst>
          </p:cNvPr>
          <p:cNvSpPr txBox="1">
            <a:spLocks/>
          </p:cNvSpPr>
          <p:nvPr/>
        </p:nvSpPr>
        <p:spPr>
          <a:xfrm>
            <a:off x="997065" y="1014988"/>
            <a:ext cx="10197869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‘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리코더 이야기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’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를 읽으며 리코더의 다양한 정보 알아보기</a:t>
            </a:r>
          </a:p>
        </p:txBody>
      </p:sp>
    </p:spTree>
    <p:extLst>
      <p:ext uri="{BB962C8B-B14F-4D97-AF65-F5344CB8AC3E}">
        <p14:creationId xmlns:p14="http://schemas.microsoft.com/office/powerpoint/2010/main" val="32840125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3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87911" y="2652812"/>
            <a:ext cx="7055901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4000" dirty="0"/>
              <a:t>바른 자세와 주법으로 리코더를 연주할 수 있어요</a:t>
            </a:r>
            <a:r>
              <a:rPr kumimoji="1" lang="en-US" altLang="ko-KR" sz="4000" dirty="0"/>
              <a:t>.</a:t>
            </a:r>
            <a:endParaRPr kumimoji="1" lang="ko-KR" altLang="en-US" sz="4000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10449059" y="546143"/>
            <a:ext cx="141239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음악 친구</a:t>
            </a:r>
            <a:r>
              <a:rPr kumimoji="1" lang="en-US" altLang="ko-KR" sz="1400" dirty="0">
                <a:solidFill>
                  <a:schemeClr val="bg1"/>
                </a:solidFill>
              </a:rPr>
              <a:t>, </a:t>
            </a:r>
            <a:r>
              <a:rPr kumimoji="1" lang="ko-KR" altLang="en-US" sz="1400" dirty="0">
                <a:solidFill>
                  <a:schemeClr val="bg1"/>
                </a:solidFill>
              </a:rPr>
              <a:t>리코더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7D1BCBDF-47E7-37B4-86EA-8677DCC72592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32~35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09BD2B-F697-FE11-07FE-A5AE849260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2DD3EEA-77E5-6637-E375-47B79B840DE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3AFCB86-9EE9-2498-6113-7D866DE8B6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FF756FA5-E477-5F47-DD7E-DD65C711B154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3DC5CEAB-7688-FD07-FBDB-6780EABA1705}"/>
              </a:ext>
            </a:extLst>
          </p:cNvPr>
          <p:cNvSpPr txBox="1">
            <a:spLocks/>
          </p:cNvSpPr>
          <p:nvPr/>
        </p:nvSpPr>
        <p:spPr>
          <a:xfrm>
            <a:off x="10449059" y="546143"/>
            <a:ext cx="141239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음악 친구</a:t>
            </a:r>
            <a:r>
              <a:rPr kumimoji="1" lang="en-US" altLang="ko-KR" sz="1400" dirty="0">
                <a:solidFill>
                  <a:schemeClr val="bg1"/>
                </a:solidFill>
              </a:rPr>
              <a:t>, </a:t>
            </a:r>
            <a:r>
              <a:rPr kumimoji="1" lang="ko-KR" altLang="en-US" sz="1400" dirty="0">
                <a:solidFill>
                  <a:schemeClr val="bg1"/>
                </a:solidFill>
              </a:rPr>
              <a:t>리코더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AE9CA2E0-1ED7-D403-E7B0-42A400E11810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32~35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1" name="텍스트 개체 틀 3">
            <a:extLst>
              <a:ext uri="{FF2B5EF4-FFF2-40B4-BE49-F238E27FC236}">
                <a16:creationId xmlns:a16="http://schemas.microsoft.com/office/drawing/2014/main" id="{587A0733-94DC-DBFC-E5BF-3F061B8C7A0F}"/>
              </a:ext>
            </a:extLst>
          </p:cNvPr>
          <p:cNvSpPr txBox="1">
            <a:spLocks/>
          </p:cNvSpPr>
          <p:nvPr/>
        </p:nvSpPr>
        <p:spPr>
          <a:xfrm>
            <a:off x="3110939" y="1015498"/>
            <a:ext cx="5491720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리코더를 </a:t>
            </a:r>
            <a:r>
              <a:rPr kumimoji="1" lang="ko-KR" altLang="en-US" sz="3200">
                <a:solidFill>
                  <a:schemeClr val="tx2">
                    <a:lumMod val="90000"/>
                    <a:lumOff val="10000"/>
                  </a:schemeClr>
                </a:solidFill>
              </a:rPr>
              <a:t>관찰하고 탐색하기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0E0CD1AE-452B-B92C-58FA-5CAF66760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07" y="1564233"/>
            <a:ext cx="11536385" cy="452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472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705994-301D-155F-EA21-2CBCCD4887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F831B083-3CE9-55FD-6173-615FF76A741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BBA6DF4-9CA6-35C5-5129-66B9F46214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4488338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리코더 연주의 바른 자세 익히기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2A2B649E-637A-6BC0-0A2B-B3EF064A4B68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7CD0D8C9-F1BA-372D-1F9C-E607C272749E}"/>
              </a:ext>
            </a:extLst>
          </p:cNvPr>
          <p:cNvSpPr txBox="1">
            <a:spLocks/>
          </p:cNvSpPr>
          <p:nvPr/>
        </p:nvSpPr>
        <p:spPr>
          <a:xfrm>
            <a:off x="10449059" y="546143"/>
            <a:ext cx="141239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음악 친구</a:t>
            </a:r>
            <a:r>
              <a:rPr kumimoji="1" lang="en-US" altLang="ko-KR" sz="1400" dirty="0">
                <a:solidFill>
                  <a:schemeClr val="bg1"/>
                </a:solidFill>
              </a:rPr>
              <a:t>, </a:t>
            </a:r>
            <a:r>
              <a:rPr kumimoji="1" lang="ko-KR" altLang="en-US" sz="1400" dirty="0">
                <a:solidFill>
                  <a:schemeClr val="bg1"/>
                </a:solidFill>
              </a:rPr>
              <a:t>리코더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CA47760F-396C-5982-66DC-415DC2EE1560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32~35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684E1965-41A7-0EFA-572C-3BA2707811DE}"/>
              </a:ext>
            </a:extLst>
          </p:cNvPr>
          <p:cNvSpPr txBox="1">
            <a:spLocks/>
          </p:cNvSpPr>
          <p:nvPr/>
        </p:nvSpPr>
        <p:spPr>
          <a:xfrm>
            <a:off x="739688" y="1240923"/>
            <a:ext cx="5356311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리코더 알아보기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3E56FDD8-2081-624A-AC64-B7EF4BD2E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751" y="2048477"/>
            <a:ext cx="6338888" cy="2668392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ABFB806E-E130-7BB1-FF3B-0108AF74D4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8327" y="1515291"/>
            <a:ext cx="3514010" cy="459949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904D5D06-9856-BA91-EF23-9ACFD4EF4C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751" y="4917478"/>
            <a:ext cx="6368074" cy="119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1292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996660-8550-FE77-2FEF-6890D244A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F26F60F0-6C4A-E106-3A46-95DA7AF4CCD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2B3DFDC-9B6E-6A63-368A-4CB5B972896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4488338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리코더 연주의 바른 자세 익히기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FA2FEC43-0522-1871-754C-1B8928BC6E29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8F60635-380D-CB11-50B0-2E002A3842DF}"/>
              </a:ext>
            </a:extLst>
          </p:cNvPr>
          <p:cNvSpPr txBox="1">
            <a:spLocks/>
          </p:cNvSpPr>
          <p:nvPr/>
        </p:nvSpPr>
        <p:spPr>
          <a:xfrm>
            <a:off x="10449059" y="546143"/>
            <a:ext cx="141239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음악 친구</a:t>
            </a:r>
            <a:r>
              <a:rPr kumimoji="1" lang="en-US" altLang="ko-KR" sz="1400" dirty="0">
                <a:solidFill>
                  <a:schemeClr val="bg1"/>
                </a:solidFill>
              </a:rPr>
              <a:t>, </a:t>
            </a:r>
            <a:r>
              <a:rPr kumimoji="1" lang="ko-KR" altLang="en-US" sz="1400" dirty="0">
                <a:solidFill>
                  <a:schemeClr val="bg1"/>
                </a:solidFill>
              </a:rPr>
              <a:t>리코더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A643EECF-B4B3-E01A-DCC1-725427243AC9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32~35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82B5E495-3B64-F587-F713-ED35CBD719E7}"/>
              </a:ext>
            </a:extLst>
          </p:cNvPr>
          <p:cNvSpPr txBox="1">
            <a:spLocks/>
          </p:cNvSpPr>
          <p:nvPr/>
        </p:nvSpPr>
        <p:spPr>
          <a:xfrm>
            <a:off x="3062999" y="911468"/>
            <a:ext cx="6066001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리코더 연주의 </a:t>
            </a:r>
            <a:r>
              <a:rPr kumimoji="1" lang="ko-KR" altLang="en-US" sz="3200">
                <a:solidFill>
                  <a:schemeClr val="tx2">
                    <a:lumMod val="90000"/>
                    <a:lumOff val="10000"/>
                  </a:schemeClr>
                </a:solidFill>
              </a:rPr>
              <a:t>바른 자세 익히기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06DC2063-25AA-F4FE-30D9-56BBDFE163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47" y="1625717"/>
            <a:ext cx="6934106" cy="478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3518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3489D1-101B-0B58-2912-2D30B38E9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15B1A509-1308-7469-9AD4-A5D1F349DBB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0A398BA-52E3-9A42-D79D-41D50C194D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1999" y="298437"/>
            <a:ext cx="6239865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</a:t>
            </a:r>
            <a:r>
              <a:rPr kumimoji="1" lang="ko-KR" altLang="en-US" dirty="0" err="1"/>
              <a:t>텅잉</a:t>
            </a:r>
            <a:r>
              <a:rPr kumimoji="1" lang="ko-KR" altLang="en-US" dirty="0"/>
              <a:t> 주법을 익혀 </a:t>
            </a:r>
            <a:r>
              <a:rPr kumimoji="1" lang="en-US" altLang="ko-KR" dirty="0"/>
              <a:t>‘</a:t>
            </a:r>
            <a:r>
              <a:rPr kumimoji="1" lang="ko-KR" altLang="en-US" dirty="0"/>
              <a:t>시</a:t>
            </a:r>
            <a:r>
              <a:rPr kumimoji="1" lang="en-US" altLang="ko-KR" dirty="0"/>
              <a:t>’ </a:t>
            </a:r>
            <a:r>
              <a:rPr kumimoji="1" lang="ko-KR" altLang="en-US" dirty="0"/>
              <a:t>한 음으로 리코더 연주하기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8B66AE63-E096-E7A5-52F6-917170C597D9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AE849BE0-3B5F-8C71-1D25-668B68C10549}"/>
              </a:ext>
            </a:extLst>
          </p:cNvPr>
          <p:cNvSpPr txBox="1">
            <a:spLocks/>
          </p:cNvSpPr>
          <p:nvPr/>
        </p:nvSpPr>
        <p:spPr>
          <a:xfrm>
            <a:off x="10449059" y="546143"/>
            <a:ext cx="141239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음악 친구</a:t>
            </a:r>
            <a:r>
              <a:rPr kumimoji="1" lang="en-US" altLang="ko-KR" sz="1400" dirty="0">
                <a:solidFill>
                  <a:schemeClr val="bg1"/>
                </a:solidFill>
              </a:rPr>
              <a:t>, </a:t>
            </a:r>
            <a:r>
              <a:rPr kumimoji="1" lang="ko-KR" altLang="en-US" sz="1400" dirty="0">
                <a:solidFill>
                  <a:schemeClr val="bg1"/>
                </a:solidFill>
              </a:rPr>
              <a:t>리코더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338A4365-4999-38B3-9F46-2FF1AB9D37CE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32~35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97029CC8-AB60-8BAE-F30B-75057B2B29E7}"/>
              </a:ext>
            </a:extLst>
          </p:cNvPr>
          <p:cNvSpPr txBox="1">
            <a:spLocks/>
          </p:cNvSpPr>
          <p:nvPr/>
        </p:nvSpPr>
        <p:spPr>
          <a:xfrm>
            <a:off x="3833179" y="1494723"/>
            <a:ext cx="3919525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텅잉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주법 알아보기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8D381764-061E-D066-5325-15ED1ABE8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5675" y="2252038"/>
            <a:ext cx="8340650" cy="325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2073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C0A817-0256-B019-7A8C-F9E498A96A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43F1BB7-C178-46D3-8D94-436B124C9B2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AE6DE74-1103-4C56-D074-B2CB6A574D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1999" y="298437"/>
            <a:ext cx="6239865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</a:t>
            </a:r>
            <a:r>
              <a:rPr kumimoji="1" lang="ko-KR" altLang="en-US" dirty="0" err="1"/>
              <a:t>텅잉</a:t>
            </a:r>
            <a:r>
              <a:rPr kumimoji="1" lang="ko-KR" altLang="en-US" dirty="0"/>
              <a:t> 주법을 익혀 </a:t>
            </a:r>
            <a:r>
              <a:rPr kumimoji="1" lang="en-US" altLang="ko-KR" dirty="0"/>
              <a:t>‘</a:t>
            </a:r>
            <a:r>
              <a:rPr kumimoji="1" lang="ko-KR" altLang="en-US" dirty="0"/>
              <a:t>시</a:t>
            </a:r>
            <a:r>
              <a:rPr kumimoji="1" lang="en-US" altLang="ko-KR" dirty="0"/>
              <a:t>’ </a:t>
            </a:r>
            <a:r>
              <a:rPr kumimoji="1" lang="ko-KR" altLang="en-US" dirty="0"/>
              <a:t>한 음으로 리코더 연주하기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DD0A2486-BB63-D760-798D-F8B7328D4708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413AFB8C-3A98-2EB0-F831-2E6D47142A5C}"/>
              </a:ext>
            </a:extLst>
          </p:cNvPr>
          <p:cNvSpPr txBox="1">
            <a:spLocks/>
          </p:cNvSpPr>
          <p:nvPr/>
        </p:nvSpPr>
        <p:spPr>
          <a:xfrm>
            <a:off x="10449059" y="546143"/>
            <a:ext cx="141239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음악 친구</a:t>
            </a:r>
            <a:r>
              <a:rPr kumimoji="1" lang="en-US" altLang="ko-KR" sz="1400" dirty="0">
                <a:solidFill>
                  <a:schemeClr val="bg1"/>
                </a:solidFill>
              </a:rPr>
              <a:t>, </a:t>
            </a:r>
            <a:r>
              <a:rPr kumimoji="1" lang="ko-KR" altLang="en-US" sz="1400" dirty="0">
                <a:solidFill>
                  <a:schemeClr val="bg1"/>
                </a:solidFill>
              </a:rPr>
              <a:t>리코더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61699D03-5891-1D67-0F93-70EA8E4E57CF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32~35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59A09319-261B-7585-0A20-12FEB4B473E0}"/>
              </a:ext>
            </a:extLst>
          </p:cNvPr>
          <p:cNvSpPr txBox="1">
            <a:spLocks/>
          </p:cNvSpPr>
          <p:nvPr/>
        </p:nvSpPr>
        <p:spPr>
          <a:xfrm>
            <a:off x="1511286" y="1431428"/>
            <a:ext cx="9091322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텅잉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주법을 익혀 바른 호흡으로 리코더 소리 내기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EA32BE28-3487-38FF-8541-1EF11DF24CF9}"/>
              </a:ext>
            </a:extLst>
          </p:cNvPr>
          <p:cNvSpPr txBox="1">
            <a:spLocks/>
          </p:cNvSpPr>
          <p:nvPr/>
        </p:nvSpPr>
        <p:spPr>
          <a:xfrm>
            <a:off x="1648331" y="2574322"/>
            <a:ext cx="5383533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ko-KR" altLang="en-US" sz="2400" dirty="0">
                <a:solidFill>
                  <a:schemeClr val="tx1"/>
                </a:solidFill>
              </a:rPr>
              <a:t>리듬을 </a:t>
            </a:r>
            <a:r>
              <a:rPr kumimoji="1" lang="en-US" altLang="ko-KR" sz="2400" dirty="0">
                <a:solidFill>
                  <a:schemeClr val="tx1"/>
                </a:solidFill>
              </a:rPr>
              <a:t>‘</a:t>
            </a:r>
            <a:r>
              <a:rPr kumimoji="1" lang="ko-KR" altLang="en-US" sz="2400" dirty="0">
                <a:solidFill>
                  <a:schemeClr val="tx1"/>
                </a:solidFill>
              </a:rPr>
              <a:t>두</a:t>
            </a:r>
            <a:r>
              <a:rPr kumimoji="1" lang="en-US" altLang="ko-KR" sz="2400" dirty="0">
                <a:solidFill>
                  <a:schemeClr val="tx1"/>
                </a:solidFill>
              </a:rPr>
              <a:t>’</a:t>
            </a:r>
            <a:r>
              <a:rPr kumimoji="1" lang="ko-KR" altLang="en-US" sz="2400" dirty="0">
                <a:solidFill>
                  <a:schemeClr val="tx1"/>
                </a:solidFill>
              </a:rPr>
              <a:t>로 소리 내어 읽어 봅시다</a:t>
            </a:r>
            <a:r>
              <a:rPr kumimoji="1" lang="en-US" altLang="ko-KR" sz="24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01AE56D1-6F27-AAC0-C433-AAF796010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6757" y="3538449"/>
            <a:ext cx="8678486" cy="97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0312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BB1CE3-D85C-8124-8B90-B5E7F0EC1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D0621C2C-ADED-4C63-585C-FBAC65D3354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0373DE6-266A-6AF1-6776-FA931B21579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1999" y="298437"/>
            <a:ext cx="6239865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</a:t>
            </a:r>
            <a:r>
              <a:rPr kumimoji="1" lang="ko-KR" altLang="en-US" dirty="0" err="1"/>
              <a:t>텅잉</a:t>
            </a:r>
            <a:r>
              <a:rPr kumimoji="1" lang="ko-KR" altLang="en-US" dirty="0"/>
              <a:t> 주법을 익혀 </a:t>
            </a:r>
            <a:r>
              <a:rPr kumimoji="1" lang="en-US" altLang="ko-KR" dirty="0"/>
              <a:t>‘</a:t>
            </a:r>
            <a:r>
              <a:rPr kumimoji="1" lang="ko-KR" altLang="en-US" dirty="0"/>
              <a:t>시</a:t>
            </a:r>
            <a:r>
              <a:rPr kumimoji="1" lang="en-US" altLang="ko-KR" dirty="0"/>
              <a:t>’ </a:t>
            </a:r>
            <a:r>
              <a:rPr kumimoji="1" lang="ko-KR" altLang="en-US" dirty="0"/>
              <a:t>한 음으로 리코더 연주하기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0C4E64ED-3109-B762-8B5F-8697DDE8B074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F57CB48A-9FB0-F523-1785-DC8DDF6FDBA0}"/>
              </a:ext>
            </a:extLst>
          </p:cNvPr>
          <p:cNvSpPr txBox="1">
            <a:spLocks/>
          </p:cNvSpPr>
          <p:nvPr/>
        </p:nvSpPr>
        <p:spPr>
          <a:xfrm>
            <a:off x="10449059" y="546143"/>
            <a:ext cx="141239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음악 친구</a:t>
            </a:r>
            <a:r>
              <a:rPr kumimoji="1" lang="en-US" altLang="ko-KR" sz="1400" dirty="0">
                <a:solidFill>
                  <a:schemeClr val="bg1"/>
                </a:solidFill>
              </a:rPr>
              <a:t>, </a:t>
            </a:r>
            <a:r>
              <a:rPr kumimoji="1" lang="ko-KR" altLang="en-US" sz="1400" dirty="0">
                <a:solidFill>
                  <a:schemeClr val="bg1"/>
                </a:solidFill>
              </a:rPr>
              <a:t>리코더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F72D9A40-6037-6C0F-CB4C-8EC389F4D59A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32~35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B95CAB2-A0DE-A0A9-825B-A728CECFAF60}"/>
              </a:ext>
            </a:extLst>
          </p:cNvPr>
          <p:cNvSpPr txBox="1">
            <a:spLocks/>
          </p:cNvSpPr>
          <p:nvPr/>
        </p:nvSpPr>
        <p:spPr>
          <a:xfrm>
            <a:off x="1511286" y="1223902"/>
            <a:ext cx="6477133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ko-KR" altLang="en-US" sz="2400" dirty="0">
                <a:solidFill>
                  <a:schemeClr val="tx1"/>
                </a:solidFill>
              </a:rPr>
              <a:t>바른 자세와 주법으로 </a:t>
            </a:r>
            <a:r>
              <a:rPr kumimoji="1" lang="en-US" altLang="ko-KR" sz="2400" dirty="0">
                <a:solidFill>
                  <a:schemeClr val="tx1"/>
                </a:solidFill>
              </a:rPr>
              <a:t>‘</a:t>
            </a:r>
            <a:r>
              <a:rPr kumimoji="1" lang="ko-KR" altLang="en-US" sz="2400" dirty="0">
                <a:solidFill>
                  <a:schemeClr val="tx1"/>
                </a:solidFill>
              </a:rPr>
              <a:t>시</a:t>
            </a:r>
            <a:r>
              <a:rPr kumimoji="1" lang="en-US" altLang="ko-KR" sz="2400" dirty="0">
                <a:solidFill>
                  <a:schemeClr val="tx1"/>
                </a:solidFill>
              </a:rPr>
              <a:t>’</a:t>
            </a:r>
            <a:r>
              <a:rPr kumimoji="1" lang="ko-KR" altLang="en-US" sz="2400" dirty="0">
                <a:solidFill>
                  <a:schemeClr val="tx1"/>
                </a:solidFill>
              </a:rPr>
              <a:t> 음을 소리내 봅니다</a:t>
            </a:r>
            <a:r>
              <a:rPr kumimoji="1" lang="en-US" altLang="ko-KR" sz="24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0" name="Ⅱ-3-01 [음악 친구, 리코더] 리코더(‘시’음 텅잉 1)">
            <a:hlinkClick r:id="" action="ppaction://media"/>
            <a:extLst>
              <a:ext uri="{FF2B5EF4-FFF2-40B4-BE49-F238E27FC236}">
                <a16:creationId xmlns:a16="http://schemas.microsoft.com/office/drawing/2014/main" id="{B9D88930-073F-D1E1-85E5-190EF7F907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1161" y="1223902"/>
            <a:ext cx="406400" cy="406400"/>
          </a:xfrm>
          <a:prstGeom prst="rect">
            <a:avLst/>
          </a:prstGeom>
        </p:spPr>
      </p:pic>
      <p:pic>
        <p:nvPicPr>
          <p:cNvPr id="12" name="Ⅱ-3-02 [음악 친구, 리코더] 리코더(‘시’음 텅잉 2)">
            <a:hlinkClick r:id="" action="ppaction://media"/>
            <a:extLst>
              <a:ext uri="{FF2B5EF4-FFF2-40B4-BE49-F238E27FC236}">
                <a16:creationId xmlns:a16="http://schemas.microsoft.com/office/drawing/2014/main" id="{0F010629-15BF-8FB4-0044-2B251149E39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1161" y="1772637"/>
            <a:ext cx="406400" cy="40640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4F2F93F8-0C87-3B7C-689C-D206B55071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1871" y="1975837"/>
            <a:ext cx="8228257" cy="448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660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88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2532</TotalTime>
  <Words>723</Words>
  <Application>Microsoft Office PowerPoint</Application>
  <PresentationFormat>와이드스크린</PresentationFormat>
  <Paragraphs>112</Paragraphs>
  <Slides>20</Slides>
  <Notes>0</Notes>
  <HiddenSlides>0</HiddenSlides>
  <MMClips>11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20</vt:i4>
      </vt:variant>
    </vt:vector>
  </HeadingPairs>
  <TitlesOfParts>
    <vt:vector size="28" baseType="lpstr">
      <vt:lpstr>NanumGothicExtraBold</vt:lpstr>
      <vt:lpstr>NanumGothic</vt:lpstr>
      <vt:lpstr>Arial</vt:lpstr>
      <vt:lpstr>맑은 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황근식</dc:creator>
  <cp:lastModifiedBy>USER</cp:lastModifiedBy>
  <cp:revision>150</cp:revision>
  <dcterms:created xsi:type="dcterms:W3CDTF">2024-07-03T01:17:18Z</dcterms:created>
  <dcterms:modified xsi:type="dcterms:W3CDTF">2025-02-24T07:35:44Z</dcterms:modified>
</cp:coreProperties>
</file>