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jpeg" ContentType="image/jpeg"/>
  <Default Extension="jpg" ContentType="image/jpeg"/>
  <Default Extension="mp3" ContentType="audio/m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3.xml" ContentType="application/vnd.openxmlformats-officedocument.theme+xml"/>
  <Override PartName="/ppt/slideLayouts/slideLayout6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  <p:sldMasterId id="2147483650" r:id="rId2"/>
    <p:sldMasterId id="2147483653" r:id="rId3"/>
    <p:sldMasterId id="2147483656" r:id="rId4"/>
  </p:sldMasterIdLst>
  <p:notesMasterIdLst>
    <p:notesMasterId r:id="rId19"/>
  </p:notesMasterIdLst>
  <p:sldIdLst>
    <p:sldId id="292" r:id="rId5"/>
    <p:sldId id="298" r:id="rId6"/>
    <p:sldId id="297" r:id="rId7"/>
    <p:sldId id="312" r:id="rId8"/>
    <p:sldId id="317" r:id="rId9"/>
    <p:sldId id="313" r:id="rId10"/>
    <p:sldId id="318" r:id="rId11"/>
    <p:sldId id="319" r:id="rId12"/>
    <p:sldId id="315" r:id="rId13"/>
    <p:sldId id="320" r:id="rId14"/>
    <p:sldId id="321" r:id="rId15"/>
    <p:sldId id="322" r:id="rId16"/>
    <p:sldId id="323" r:id="rId17"/>
    <p:sldId id="295" r:id="rId18"/>
  </p:sldIdLst>
  <p:sldSz cx="12192000" cy="6858000"/>
  <p:notesSz cx="6858000" cy="9144000"/>
  <p:embeddedFontLst>
    <p:embeddedFont>
      <p:font typeface="NanumGothicExtraBold" panose="020D0904000000000000" pitchFamily="50" charset="-127"/>
      <p:bold r:id="rId20"/>
    </p:embeddedFont>
    <p:embeddedFont>
      <p:font typeface="Spoqa Han Sans Neo" panose="020B0600000101010101" charset="0"/>
      <p:regular r:id="rId21"/>
      <p:bold r:id="rId22"/>
      <p:italic r:id="rId23"/>
      <p:boldItalic r:id="rId24"/>
    </p:embeddedFont>
    <p:embeddedFont>
      <p:font typeface="나눔고딕" panose="020D0604000000000000" pitchFamily="50" charset="-127"/>
      <p:regular r:id="rId25"/>
      <p:bold r:id="rId26"/>
    </p:embeddedFont>
    <p:embeddedFont>
      <p:font typeface="맑은 고딕" panose="020B0503020000020004" pitchFamily="50" charset="-127"/>
      <p:regular r:id="rId27"/>
      <p:bold r:id="rId28"/>
    </p:embeddedFont>
  </p:embeddedFontLst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기본 구역" id="{03A8F76E-3473-4F77-B474-1C0ADA503A3B}">
          <p14:sldIdLst>
            <p14:sldId id="292"/>
            <p14:sldId id="298"/>
            <p14:sldId id="297"/>
            <p14:sldId id="312"/>
            <p14:sldId id="317"/>
            <p14:sldId id="313"/>
            <p14:sldId id="318"/>
            <p14:sldId id="319"/>
            <p14:sldId id="315"/>
            <p14:sldId id="320"/>
            <p14:sldId id="321"/>
            <p14:sldId id="322"/>
            <p14:sldId id="323"/>
            <p14:sldId id="295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02B"/>
    <a:srgbClr val="1A4CC8"/>
    <a:srgbClr val="B4186E"/>
    <a:srgbClr val="EEF6FC"/>
    <a:srgbClr val="9832D6"/>
    <a:srgbClr val="B5A7D1"/>
    <a:srgbClr val="E2F2E2"/>
    <a:srgbClr val="FBE5F1"/>
    <a:srgbClr val="2B3C71"/>
    <a:srgbClr val="57378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3754" autoAdjust="0"/>
    <p:restoredTop sz="97375" autoAdjust="0"/>
  </p:normalViewPr>
  <p:slideViewPr>
    <p:cSldViewPr snapToGrid="0" showGuides="1">
      <p:cViewPr varScale="1">
        <p:scale>
          <a:sx n="125" d="100"/>
          <a:sy n="125" d="100"/>
        </p:scale>
        <p:origin x="96" y="73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121" d="100"/>
          <a:sy n="121" d="100"/>
        </p:scale>
        <p:origin x="1998" y="9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font" Target="fonts/font7.fntdata"/><Relationship Id="rId3" Type="http://schemas.openxmlformats.org/officeDocument/2006/relationships/slideMaster" Target="slideMasters/slideMaster3.xml"/><Relationship Id="rId21" Type="http://schemas.openxmlformats.org/officeDocument/2006/relationships/font" Target="fonts/font2.fntdata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font" Target="fonts/font6.fntdata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font" Target="fonts/font1.fntdata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font" Target="fonts/font5.fntdata"/><Relationship Id="rId32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font" Target="fonts/font4.fntdata"/><Relationship Id="rId28" Type="http://schemas.openxmlformats.org/officeDocument/2006/relationships/font" Target="fonts/font9.fntdata"/><Relationship Id="rId10" Type="http://schemas.openxmlformats.org/officeDocument/2006/relationships/slide" Target="slides/slide6.xml"/><Relationship Id="rId19" Type="http://schemas.openxmlformats.org/officeDocument/2006/relationships/notesMaster" Target="notesMasters/notesMaster1.xml"/><Relationship Id="rId31" Type="http://schemas.openxmlformats.org/officeDocument/2006/relationships/theme" Target="theme/theme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font" Target="fonts/font3.fntdata"/><Relationship Id="rId27" Type="http://schemas.openxmlformats.org/officeDocument/2006/relationships/font" Target="fonts/font8.fntdata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4434788-15F2-CA41-8A51-AC4F28D6D271}" type="datetimeFigureOut">
              <a:rPr kumimoji="1" lang="ko-KR" altLang="en-US" smtClean="0"/>
              <a:t>2025-03-17</a:t>
            </a:fld>
            <a:endParaRPr kumimoji="1"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ko-KR" altLang="en-US"/>
              <a:t>마스터 텍스트 스타일을 편집하려면 클릭</a:t>
            </a:r>
          </a:p>
          <a:p>
            <a:pPr lvl="1"/>
            <a:r>
              <a:rPr kumimoji="1" lang="ko-KR" altLang="en-US"/>
              <a:t>두 번째 수준</a:t>
            </a:r>
          </a:p>
          <a:p>
            <a:pPr lvl="2"/>
            <a:r>
              <a:rPr kumimoji="1" lang="ko-KR" altLang="en-US"/>
              <a:t>세 번째 수준</a:t>
            </a:r>
          </a:p>
          <a:p>
            <a:pPr lvl="3"/>
            <a:r>
              <a:rPr kumimoji="1" lang="ko-KR" altLang="en-US"/>
              <a:t>네 번째 수준</a:t>
            </a:r>
          </a:p>
          <a:p>
            <a:pPr lvl="4"/>
            <a:r>
              <a:rPr kumimoji="1" lang="ko-KR" altLang="en-US"/>
              <a:t>다섯 번째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BF07D66-029A-D34F-8D49-8D811C6AC703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33781215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BF07D66-029A-D34F-8D49-8D811C6AC703}" type="slidenum">
              <a:rPr kumimoji="1" lang="ko-KR" altLang="en-US" smtClean="0"/>
              <a:t>1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292791696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BF07D66-029A-D34F-8D49-8D811C6AC703}" type="slidenum">
              <a:rPr kumimoji="1" lang="ko-KR" altLang="en-US" smtClean="0"/>
              <a:t>10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578693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BF07D66-029A-D34F-8D49-8D811C6AC703}" type="slidenum">
              <a:rPr kumimoji="1" lang="ko-KR" altLang="en-US" smtClean="0"/>
              <a:t>11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335264612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BF07D66-029A-D34F-8D49-8D811C6AC703}" type="slidenum">
              <a:rPr kumimoji="1" lang="ko-KR" altLang="en-US" smtClean="0"/>
              <a:t>12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82463191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BF07D66-029A-D34F-8D49-8D811C6AC703}" type="slidenum">
              <a:rPr kumimoji="1" lang="ko-KR" altLang="en-US" smtClean="0"/>
              <a:t>13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327429247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AD7711-E4E4-60CA-7837-8EBF0CE648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>
            <a:extLst>
              <a:ext uri="{FF2B5EF4-FFF2-40B4-BE49-F238E27FC236}">
                <a16:creationId xmlns:a16="http://schemas.microsoft.com/office/drawing/2014/main" id="{F0C73E50-F3F2-4113-23E7-CF38B717635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>
            <a:extLst>
              <a:ext uri="{FF2B5EF4-FFF2-40B4-BE49-F238E27FC236}">
                <a16:creationId xmlns:a16="http://schemas.microsoft.com/office/drawing/2014/main" id="{6E2D4172-CC70-46EA-0D1B-DF3E7215FCA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5191FA2E-2EA5-CF26-91CF-5FF2EB3A6EB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BF07D66-029A-D34F-8D49-8D811C6AC703}" type="slidenum">
              <a:rPr kumimoji="1" lang="ko-KR" altLang="en-US" smtClean="0"/>
              <a:t>2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196478215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BF07D66-029A-D34F-8D49-8D811C6AC703}" type="slidenum">
              <a:rPr kumimoji="1" lang="ko-KR" altLang="en-US" smtClean="0"/>
              <a:t>3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10132513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BF07D66-029A-D34F-8D49-8D811C6AC703}" type="slidenum">
              <a:rPr kumimoji="1" lang="ko-KR" altLang="en-US" smtClean="0"/>
              <a:t>4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377946088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BF07D66-029A-D34F-8D49-8D811C6AC703}" type="slidenum">
              <a:rPr kumimoji="1" lang="ko-KR" altLang="en-US" smtClean="0"/>
              <a:t>5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426033923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BF07D66-029A-D34F-8D49-8D811C6AC703}" type="slidenum">
              <a:rPr kumimoji="1" lang="ko-KR" altLang="en-US" smtClean="0"/>
              <a:t>6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323034282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BF07D66-029A-D34F-8D49-8D811C6AC703}" type="slidenum">
              <a:rPr kumimoji="1" lang="ko-KR" altLang="en-US" smtClean="0"/>
              <a:t>7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2645755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BF07D66-029A-D34F-8D49-8D811C6AC703}" type="slidenum">
              <a:rPr kumimoji="1" lang="ko-KR" altLang="en-US" smtClean="0"/>
              <a:t>8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48471180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BF07D66-029A-D34F-8D49-8D811C6AC703}" type="slidenum">
              <a:rPr kumimoji="1" lang="ko-KR" altLang="en-US" smtClean="0"/>
              <a:t>9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287389596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표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텍스트 개체 틀 25">
            <a:extLst>
              <a:ext uri="{FF2B5EF4-FFF2-40B4-BE49-F238E27FC236}">
                <a16:creationId xmlns:a16="http://schemas.microsoft.com/office/drawing/2014/main" id="{5F2EA367-C772-EEA5-14E3-A7884B8D7B4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16000" y="3384000"/>
            <a:ext cx="5760000" cy="792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lnSpc>
                <a:spcPct val="110000"/>
              </a:lnSpc>
              <a:spcBef>
                <a:spcPts val="0"/>
              </a:spcBef>
              <a:buNone/>
              <a:defRPr sz="4800" b="1" i="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표지 제목 입력란</a:t>
            </a:r>
            <a:endParaRPr kumimoji="1" lang="en-US" altLang="ko-KR" dirty="0"/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237CF9D1-464D-9185-76CC-DCD8054904C4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116000" y="3060000"/>
            <a:ext cx="3960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sz="2000" b="1" i="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kumimoji="1" lang="ko-KR" altLang="en-US" dirty="0"/>
              <a:t>교과 과목 입력란 </a:t>
            </a:r>
            <a:r>
              <a:rPr kumimoji="1" lang="en-US" altLang="ko-KR" dirty="0"/>
              <a:t>|</a:t>
            </a:r>
            <a:r>
              <a:rPr kumimoji="1" lang="ko-KR" altLang="en-US" dirty="0"/>
              <a:t> 학년 구분 입력란</a:t>
            </a:r>
          </a:p>
        </p:txBody>
      </p:sp>
    </p:spTree>
    <p:extLst>
      <p:ext uri="{BB962C8B-B14F-4D97-AF65-F5344CB8AC3E}">
        <p14:creationId xmlns:p14="http://schemas.microsoft.com/office/powerpoint/2010/main" val="293755784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pos="211">
          <p15:clr>
            <a:srgbClr val="FBAE40"/>
          </p15:clr>
        </p15:guide>
        <p15:guide id="4" pos="7469">
          <p15:clr>
            <a:srgbClr val="FBAE40"/>
          </p15:clr>
        </p15:guide>
        <p15:guide id="5" orient="horz" pos="210">
          <p15:clr>
            <a:srgbClr val="FBAE40"/>
          </p15:clr>
        </p15:guide>
        <p15:guide id="6" orient="horz" pos="411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목차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자유형 93">
            <a:extLst>
              <a:ext uri="{FF2B5EF4-FFF2-40B4-BE49-F238E27FC236}">
                <a16:creationId xmlns:a16="http://schemas.microsoft.com/office/drawing/2014/main" id="{C1486CC4-6B29-0A8D-3CD2-0BFA6AA822AD}"/>
              </a:ext>
            </a:extLst>
          </p:cNvPr>
          <p:cNvSpPr>
            <a:spLocks/>
          </p:cNvSpPr>
          <p:nvPr userDrawn="1"/>
        </p:nvSpPr>
        <p:spPr>
          <a:xfrm>
            <a:off x="-36000" y="0"/>
            <a:ext cx="5436000" cy="6858000"/>
          </a:xfrm>
          <a:custGeom>
            <a:avLst/>
            <a:gdLst>
              <a:gd name="connsiteX0" fmla="*/ 0 w 5436000"/>
              <a:gd name="connsiteY0" fmla="*/ 0 h 6858000"/>
              <a:gd name="connsiteX1" fmla="*/ 4196380 w 5436000"/>
              <a:gd name="connsiteY1" fmla="*/ 0 h 6858000"/>
              <a:gd name="connsiteX2" fmla="*/ 4223422 w 5436000"/>
              <a:gd name="connsiteY2" fmla="*/ 24578 h 6858000"/>
              <a:gd name="connsiteX3" fmla="*/ 5436000 w 5436000"/>
              <a:gd name="connsiteY3" fmla="*/ 2952000 h 6858000"/>
              <a:gd name="connsiteX4" fmla="*/ 2719471 w 5436000"/>
              <a:gd name="connsiteY4" fmla="*/ 6840786 h 6858000"/>
              <a:gd name="connsiteX5" fmla="*/ 2668596 w 5436000"/>
              <a:gd name="connsiteY5" fmla="*/ 6858000 h 6858000"/>
              <a:gd name="connsiteX6" fmla="*/ 0 w 5436000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436000" h="6858000">
                <a:moveTo>
                  <a:pt x="0" y="0"/>
                </a:moveTo>
                <a:lnTo>
                  <a:pt x="4196380" y="0"/>
                </a:lnTo>
                <a:lnTo>
                  <a:pt x="4223422" y="24578"/>
                </a:lnTo>
                <a:cubicBezTo>
                  <a:pt x="4972615" y="773771"/>
                  <a:pt x="5436000" y="1808771"/>
                  <a:pt x="5436000" y="2952000"/>
                </a:cubicBezTo>
                <a:cubicBezTo>
                  <a:pt x="5436000" y="4738296"/>
                  <a:pt x="4304689" y="6260360"/>
                  <a:pt x="2719471" y="6840786"/>
                </a:cubicBezTo>
                <a:lnTo>
                  <a:pt x="2668596" y="6858000"/>
                </a:lnTo>
                <a:lnTo>
                  <a:pt x="0" y="6858000"/>
                </a:lnTo>
                <a:close/>
              </a:path>
            </a:pathLst>
          </a:custGeom>
          <a:noFill/>
          <a:ln w="12700">
            <a:solidFill>
              <a:srgbClr val="3CC86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kumimoji="1" lang="ko-KR" altLang="en-US" dirty="0"/>
          </a:p>
        </p:txBody>
      </p:sp>
      <p:sp>
        <p:nvSpPr>
          <p:cNvPr id="5" name="타원 4">
            <a:extLst>
              <a:ext uri="{FF2B5EF4-FFF2-40B4-BE49-F238E27FC236}">
                <a16:creationId xmlns:a16="http://schemas.microsoft.com/office/drawing/2014/main" id="{9895E58C-5B7E-C797-C059-3AD811B3A7AD}"/>
              </a:ext>
            </a:extLst>
          </p:cNvPr>
          <p:cNvSpPr>
            <a:spLocks/>
          </p:cNvSpPr>
          <p:nvPr userDrawn="1"/>
        </p:nvSpPr>
        <p:spPr>
          <a:xfrm>
            <a:off x="468000" y="2088000"/>
            <a:ext cx="1800000" cy="1800000"/>
          </a:xfrm>
          <a:prstGeom prst="ellipse">
            <a:avLst/>
          </a:prstGeom>
          <a:solidFill>
            <a:srgbClr val="3CC86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8" name="텍스트 개체 틀 7">
            <a:extLst>
              <a:ext uri="{FF2B5EF4-FFF2-40B4-BE49-F238E27FC236}">
                <a16:creationId xmlns:a16="http://schemas.microsoft.com/office/drawing/2014/main" id="{BCE6A404-44F4-0F62-B454-3580EBBBB6F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800000" y="2952000"/>
            <a:ext cx="3616325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4000" b="1" i="0">
                <a:solidFill>
                  <a:srgbClr val="19552A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CONTENT</a:t>
            </a:r>
            <a:endParaRPr kumimoji="1" lang="ko-KR" altLang="en-US" dirty="0"/>
          </a:p>
        </p:txBody>
      </p:sp>
      <p:sp>
        <p:nvSpPr>
          <p:cNvPr id="60" name="타원 59">
            <a:extLst>
              <a:ext uri="{FF2B5EF4-FFF2-40B4-BE49-F238E27FC236}">
                <a16:creationId xmlns:a16="http://schemas.microsoft.com/office/drawing/2014/main" id="{81C8A17A-1C2F-FD05-810D-3821F930BED7}"/>
              </a:ext>
            </a:extLst>
          </p:cNvPr>
          <p:cNvSpPr/>
          <p:nvPr userDrawn="1"/>
        </p:nvSpPr>
        <p:spPr>
          <a:xfrm>
            <a:off x="5071439" y="2865429"/>
            <a:ext cx="648000" cy="648000"/>
          </a:xfrm>
          <a:prstGeom prst="ellipse">
            <a:avLst/>
          </a:prstGeom>
          <a:solidFill>
            <a:srgbClr val="3CC86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61" name="텍스트 개체 틀 12">
            <a:extLst>
              <a:ext uri="{FF2B5EF4-FFF2-40B4-BE49-F238E27FC236}">
                <a16:creationId xmlns:a16="http://schemas.microsoft.com/office/drawing/2014/main" id="{5EF0AD64-8A99-A4CD-AFB8-C0F175BBE8A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854439" y="3072429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62" name="텍스트 개체 틀 14">
            <a:extLst>
              <a:ext uri="{FF2B5EF4-FFF2-40B4-BE49-F238E27FC236}">
                <a16:creationId xmlns:a16="http://schemas.microsoft.com/office/drawing/2014/main" id="{0D7B0B3B-CD24-02DD-636B-8459E7F681D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215866" y="3045429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02	</a:t>
            </a:r>
            <a:endParaRPr kumimoji="1" lang="ko-KR" altLang="en-US" dirty="0"/>
          </a:p>
        </p:txBody>
      </p:sp>
      <p:sp>
        <p:nvSpPr>
          <p:cNvPr id="63" name="텍스트 개체 틀 16">
            <a:extLst>
              <a:ext uri="{FF2B5EF4-FFF2-40B4-BE49-F238E27FC236}">
                <a16:creationId xmlns:a16="http://schemas.microsoft.com/office/drawing/2014/main" id="{0878C768-12F3-EC33-D228-7EB19FE94486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977497" y="3430800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sp>
        <p:nvSpPr>
          <p:cNvPr id="72" name="타원 71">
            <a:extLst>
              <a:ext uri="{FF2B5EF4-FFF2-40B4-BE49-F238E27FC236}">
                <a16:creationId xmlns:a16="http://schemas.microsoft.com/office/drawing/2014/main" id="{64D861A8-CAF1-9D86-D1F9-01807F97DCE6}"/>
              </a:ext>
            </a:extLst>
          </p:cNvPr>
          <p:cNvSpPr/>
          <p:nvPr userDrawn="1"/>
        </p:nvSpPr>
        <p:spPr>
          <a:xfrm>
            <a:off x="4811307" y="4044896"/>
            <a:ext cx="648000" cy="648000"/>
          </a:xfrm>
          <a:prstGeom prst="ellipse">
            <a:avLst/>
          </a:prstGeom>
          <a:solidFill>
            <a:srgbClr val="3CC86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73" name="텍스트 개체 틀 12">
            <a:extLst>
              <a:ext uri="{FF2B5EF4-FFF2-40B4-BE49-F238E27FC236}">
                <a16:creationId xmlns:a16="http://schemas.microsoft.com/office/drawing/2014/main" id="{928927FC-81C7-68F8-A269-F2C139AF686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594307" y="4251896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74" name="텍스트 개체 틀 14">
            <a:extLst>
              <a:ext uri="{FF2B5EF4-FFF2-40B4-BE49-F238E27FC236}">
                <a16:creationId xmlns:a16="http://schemas.microsoft.com/office/drawing/2014/main" id="{0B07924A-6FF8-ECC4-F726-11B775937C10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955734" y="4224896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03</a:t>
            </a:r>
            <a:endParaRPr kumimoji="1" lang="ko-KR" altLang="en-US" dirty="0"/>
          </a:p>
        </p:txBody>
      </p:sp>
      <p:sp>
        <p:nvSpPr>
          <p:cNvPr id="75" name="텍스트 개체 틀 16">
            <a:extLst>
              <a:ext uri="{FF2B5EF4-FFF2-40B4-BE49-F238E27FC236}">
                <a16:creationId xmlns:a16="http://schemas.microsoft.com/office/drawing/2014/main" id="{0EA02FB4-39DB-A904-D404-C9EFC0F6EB85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5717365" y="4610132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sp>
        <p:nvSpPr>
          <p:cNvPr id="76" name="타원 75">
            <a:extLst>
              <a:ext uri="{FF2B5EF4-FFF2-40B4-BE49-F238E27FC236}">
                <a16:creationId xmlns:a16="http://schemas.microsoft.com/office/drawing/2014/main" id="{E28A8772-BBD5-4EF8-4F52-4C9A051949AD}"/>
              </a:ext>
            </a:extLst>
          </p:cNvPr>
          <p:cNvSpPr/>
          <p:nvPr userDrawn="1"/>
        </p:nvSpPr>
        <p:spPr>
          <a:xfrm>
            <a:off x="4151850" y="5214051"/>
            <a:ext cx="648000" cy="648000"/>
          </a:xfrm>
          <a:prstGeom prst="ellipse">
            <a:avLst/>
          </a:prstGeom>
          <a:solidFill>
            <a:srgbClr val="3CC86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77" name="텍스트 개체 틀 12">
            <a:extLst>
              <a:ext uri="{FF2B5EF4-FFF2-40B4-BE49-F238E27FC236}">
                <a16:creationId xmlns:a16="http://schemas.microsoft.com/office/drawing/2014/main" id="{457CE378-F1E9-6CE3-A5D3-4FFEB9E8CF6B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934850" y="5421051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78" name="텍스트 개체 틀 14">
            <a:extLst>
              <a:ext uri="{FF2B5EF4-FFF2-40B4-BE49-F238E27FC236}">
                <a16:creationId xmlns:a16="http://schemas.microsoft.com/office/drawing/2014/main" id="{2F0C93CE-9B47-0093-CB6B-F6AE0960AD4D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296277" y="5394051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04</a:t>
            </a:r>
            <a:endParaRPr kumimoji="1" lang="ko-KR" altLang="en-US" dirty="0"/>
          </a:p>
        </p:txBody>
      </p:sp>
      <p:sp>
        <p:nvSpPr>
          <p:cNvPr id="79" name="텍스트 개체 틀 16">
            <a:extLst>
              <a:ext uri="{FF2B5EF4-FFF2-40B4-BE49-F238E27FC236}">
                <a16:creationId xmlns:a16="http://schemas.microsoft.com/office/drawing/2014/main" id="{E634DD0D-0F61-9FEB-FB0E-0ACC03AF420D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5057908" y="5778664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sp>
        <p:nvSpPr>
          <p:cNvPr id="80" name="타원 79">
            <a:extLst>
              <a:ext uri="{FF2B5EF4-FFF2-40B4-BE49-F238E27FC236}">
                <a16:creationId xmlns:a16="http://schemas.microsoft.com/office/drawing/2014/main" id="{88DDC53F-2EAA-1FA8-3410-0C0EE4E37DBA}"/>
              </a:ext>
            </a:extLst>
          </p:cNvPr>
          <p:cNvSpPr/>
          <p:nvPr userDrawn="1"/>
        </p:nvSpPr>
        <p:spPr>
          <a:xfrm>
            <a:off x="4970307" y="1674977"/>
            <a:ext cx="648000" cy="648000"/>
          </a:xfrm>
          <a:prstGeom prst="ellipse">
            <a:avLst/>
          </a:prstGeom>
          <a:solidFill>
            <a:srgbClr val="3CC86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81" name="텍스트 개체 틀 12">
            <a:extLst>
              <a:ext uri="{FF2B5EF4-FFF2-40B4-BE49-F238E27FC236}">
                <a16:creationId xmlns:a16="http://schemas.microsoft.com/office/drawing/2014/main" id="{AFB24356-325B-4445-EBE0-D728DC6B97B7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5753307" y="1881977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82" name="텍스트 개체 틀 14">
            <a:extLst>
              <a:ext uri="{FF2B5EF4-FFF2-40B4-BE49-F238E27FC236}">
                <a16:creationId xmlns:a16="http://schemas.microsoft.com/office/drawing/2014/main" id="{C1CC5BB4-DFC5-50B1-1A13-C44710AE0861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5124161" y="1854977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01</a:t>
            </a:r>
            <a:endParaRPr kumimoji="1" lang="ko-KR" altLang="en-US" dirty="0"/>
          </a:p>
        </p:txBody>
      </p:sp>
      <p:sp>
        <p:nvSpPr>
          <p:cNvPr id="83" name="텍스트 개체 틀 16">
            <a:extLst>
              <a:ext uri="{FF2B5EF4-FFF2-40B4-BE49-F238E27FC236}">
                <a16:creationId xmlns:a16="http://schemas.microsoft.com/office/drawing/2014/main" id="{E171C7E9-FB02-80C7-AB89-75C767648D92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5876365" y="2240668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grpSp>
        <p:nvGrpSpPr>
          <p:cNvPr id="2" name="그룹 1">
            <a:extLst>
              <a:ext uri="{FF2B5EF4-FFF2-40B4-BE49-F238E27FC236}">
                <a16:creationId xmlns:a16="http://schemas.microsoft.com/office/drawing/2014/main" id="{B53DCF32-80C2-F698-A8BD-397079CCE251}"/>
              </a:ext>
            </a:extLst>
          </p:cNvPr>
          <p:cNvGrpSpPr/>
          <p:nvPr userDrawn="1"/>
        </p:nvGrpSpPr>
        <p:grpSpPr>
          <a:xfrm>
            <a:off x="10535160" y="-1405647"/>
            <a:ext cx="2822944" cy="2679979"/>
            <a:chOff x="10535160" y="-1405647"/>
            <a:chExt cx="2822944" cy="2679979"/>
          </a:xfrm>
        </p:grpSpPr>
        <p:sp>
          <p:nvSpPr>
            <p:cNvPr id="3" name="타원 2">
              <a:extLst>
                <a:ext uri="{FF2B5EF4-FFF2-40B4-BE49-F238E27FC236}">
                  <a16:creationId xmlns:a16="http://schemas.microsoft.com/office/drawing/2014/main" id="{AB63FF3C-B656-A948-1F03-4F3205DA474A}"/>
                </a:ext>
              </a:extLst>
            </p:cNvPr>
            <p:cNvSpPr>
              <a:spLocks/>
            </p:cNvSpPr>
            <p:nvPr userDrawn="1"/>
          </p:nvSpPr>
          <p:spPr>
            <a:xfrm>
              <a:off x="10535160" y="225375"/>
              <a:ext cx="216000" cy="216000"/>
            </a:xfrm>
            <a:prstGeom prst="ellipse">
              <a:avLst/>
            </a:prstGeom>
            <a:solidFill>
              <a:srgbClr val="3CC864">
                <a:alpha val="40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0000" rtlCol="0" anchor="ctr"/>
            <a:lstStyle/>
            <a:p>
              <a:pPr algn="ctr"/>
              <a:endParaRPr kumimoji="1" lang="ko-KR" altLang="en-US"/>
            </a:p>
          </p:txBody>
        </p:sp>
        <p:sp>
          <p:nvSpPr>
            <p:cNvPr id="4" name="타원 3">
              <a:extLst>
                <a:ext uri="{FF2B5EF4-FFF2-40B4-BE49-F238E27FC236}">
                  <a16:creationId xmlns:a16="http://schemas.microsoft.com/office/drawing/2014/main" id="{BA5BDDE1-A875-EC79-85D9-B3FFACBA2845}"/>
                </a:ext>
              </a:extLst>
            </p:cNvPr>
            <p:cNvSpPr>
              <a:spLocks/>
            </p:cNvSpPr>
            <p:nvPr userDrawn="1"/>
          </p:nvSpPr>
          <p:spPr>
            <a:xfrm>
              <a:off x="10841062" y="-1242710"/>
              <a:ext cx="2517042" cy="2517042"/>
            </a:xfrm>
            <a:prstGeom prst="ellipse">
              <a:avLst/>
            </a:prstGeom>
            <a:solidFill>
              <a:srgbClr val="3CC864">
                <a:alpha val="20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0000" rtlCol="0" anchor="ctr"/>
            <a:lstStyle/>
            <a:p>
              <a:pPr algn="ctr"/>
              <a:endParaRPr kumimoji="1" lang="ko-KR" altLang="en-US" dirty="0"/>
            </a:p>
          </p:txBody>
        </p:sp>
        <p:sp>
          <p:nvSpPr>
            <p:cNvPr id="6" name="타원 5">
              <a:extLst>
                <a:ext uri="{FF2B5EF4-FFF2-40B4-BE49-F238E27FC236}">
                  <a16:creationId xmlns:a16="http://schemas.microsoft.com/office/drawing/2014/main" id="{471C1E9E-D288-80AB-AABD-6AD26DFE7446}"/>
                </a:ext>
              </a:extLst>
            </p:cNvPr>
            <p:cNvSpPr>
              <a:spLocks/>
            </p:cNvSpPr>
            <p:nvPr userDrawn="1"/>
          </p:nvSpPr>
          <p:spPr>
            <a:xfrm>
              <a:off x="10555480" y="-1405647"/>
              <a:ext cx="2555810" cy="2555810"/>
            </a:xfrm>
            <a:prstGeom prst="ellipse">
              <a:avLst/>
            </a:prstGeom>
            <a:noFill/>
            <a:ln w="6350">
              <a:solidFill>
                <a:srgbClr val="3CC8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0000" rtlCol="0" anchor="ctr"/>
            <a:lstStyle/>
            <a:p>
              <a:pPr algn="ctr"/>
              <a:endParaRPr kumimoji="1"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11123573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내지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모서리가 둥근 직사각형 7">
            <a:extLst>
              <a:ext uri="{FF2B5EF4-FFF2-40B4-BE49-F238E27FC236}">
                <a16:creationId xmlns:a16="http://schemas.microsoft.com/office/drawing/2014/main" id="{9771C88C-1866-4E07-717F-E381D16AC510}"/>
              </a:ext>
            </a:extLst>
          </p:cNvPr>
          <p:cNvSpPr/>
          <p:nvPr userDrawn="1"/>
        </p:nvSpPr>
        <p:spPr>
          <a:xfrm>
            <a:off x="180000" y="180000"/>
            <a:ext cx="11829600" cy="576000"/>
          </a:xfrm>
          <a:prstGeom prst="roundRect">
            <a:avLst>
              <a:gd name="adj" fmla="val 32129"/>
            </a:avLst>
          </a:prstGeom>
          <a:solidFill>
            <a:srgbClr val="2B3C7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/>
          </a:p>
        </p:txBody>
      </p:sp>
      <p:sp>
        <p:nvSpPr>
          <p:cNvPr id="9" name="텍스트 개체 틀 8">
            <a:extLst>
              <a:ext uri="{FF2B5EF4-FFF2-40B4-BE49-F238E27FC236}">
                <a16:creationId xmlns:a16="http://schemas.microsoft.com/office/drawing/2014/main" id="{55E45D2B-60AB-B1CF-7871-CD59DC469C9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92000" y="36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000" b="1" i="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ko-KR" altLang="en-US" dirty="0" err="1"/>
              <a:t>중제</a:t>
            </a:r>
            <a:r>
              <a:rPr kumimoji="1" lang="ko-KR" altLang="en-US" dirty="0"/>
              <a:t> 입력란</a:t>
            </a:r>
          </a:p>
        </p:txBody>
      </p:sp>
      <p:sp>
        <p:nvSpPr>
          <p:cNvPr id="10" name="텍스트 개체 틀 17">
            <a:extLst>
              <a:ext uri="{FF2B5EF4-FFF2-40B4-BE49-F238E27FC236}">
                <a16:creationId xmlns:a16="http://schemas.microsoft.com/office/drawing/2014/main" id="{B8914D4D-6E4D-61D0-28DF-4FCE12D36F1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92000" y="828000"/>
            <a:ext cx="8653822" cy="252000"/>
          </a:xfrm>
          <a:prstGeom prst="rect">
            <a:avLst/>
          </a:prstGeom>
        </p:spPr>
        <p:txBody>
          <a:bodyPr lIns="0" tIns="0" rIns="0" bIns="0"/>
          <a:lstStyle>
            <a:lvl1pPr marL="0" indent="144000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소제목 입력란</a:t>
            </a:r>
          </a:p>
        </p:txBody>
      </p:sp>
      <p:cxnSp>
        <p:nvCxnSpPr>
          <p:cNvPr id="3" name="직선 연결선 17">
            <a:extLst>
              <a:ext uri="{FF2B5EF4-FFF2-40B4-BE49-F238E27FC236}">
                <a16:creationId xmlns:a16="http://schemas.microsoft.com/office/drawing/2014/main" id="{422D059B-9719-A54C-D3C7-5DF46A90ED99}"/>
              </a:ext>
            </a:extLst>
          </p:cNvPr>
          <p:cNvCxnSpPr>
            <a:cxnSpLocks/>
          </p:cNvCxnSpPr>
          <p:nvPr userDrawn="1"/>
        </p:nvCxnSpPr>
        <p:spPr>
          <a:xfrm flipH="1">
            <a:off x="263525" y="6336000"/>
            <a:ext cx="11664950" cy="0"/>
          </a:xfrm>
          <a:prstGeom prst="line">
            <a:avLst/>
          </a:prstGeom>
          <a:ln w="6350">
            <a:solidFill>
              <a:srgbClr val="9EA4A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TextBox 3">
            <a:extLst>
              <a:ext uri="{FF2B5EF4-FFF2-40B4-BE49-F238E27FC236}">
                <a16:creationId xmlns:a16="http://schemas.microsoft.com/office/drawing/2014/main" id="{A7B8AB9D-BDE2-99D9-7082-57897B6BAE5F}"/>
              </a:ext>
            </a:extLst>
          </p:cNvPr>
          <p:cNvSpPr txBox="1"/>
          <p:nvPr userDrawn="1"/>
        </p:nvSpPr>
        <p:spPr>
          <a:xfrm>
            <a:off x="263525" y="6444000"/>
            <a:ext cx="1368000" cy="184666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noAutofit/>
          </a:bodyPr>
          <a:lstStyle/>
          <a:p>
            <a:pPr lvl="0"/>
            <a:r>
              <a:rPr lang="en-US" altLang="ko-KR" sz="1200" dirty="0">
                <a:solidFill>
                  <a:srgbClr val="9EA4AA"/>
                </a:solidFill>
                <a:latin typeface="Spoqa Han Sans Neo" panose="020B0500000000000000" pitchFamily="34" charset="-127"/>
                <a:ea typeface="Spoqa Han Sans Neo" panose="020B0500000000000000" pitchFamily="34" charset="-127"/>
              </a:rPr>
              <a:t>www.achimnara.kr</a:t>
            </a:r>
            <a:endParaRPr lang="ko-KR" altLang="en-US" sz="1200" dirty="0">
              <a:solidFill>
                <a:srgbClr val="9EA4AA"/>
              </a:solidFill>
              <a:latin typeface="Spoqa Han Sans Neo" panose="020B0500000000000000" pitchFamily="34" charset="-127"/>
              <a:ea typeface="Spoqa Han Sans Neo" panose="020B0500000000000000" pitchFamily="34" charset="-127"/>
            </a:endParaRPr>
          </a:p>
        </p:txBody>
      </p:sp>
      <p:pic>
        <p:nvPicPr>
          <p:cNvPr id="6" name="그림 5" descr="블랙, 어둠이(가) 표시된 사진&#10;&#10;자동 생성된 설명">
            <a:extLst>
              <a:ext uri="{FF2B5EF4-FFF2-40B4-BE49-F238E27FC236}">
                <a16:creationId xmlns:a16="http://schemas.microsoft.com/office/drawing/2014/main" id="{9860033D-3A43-36D9-EDF3-1EB4DA2DB06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6282" y="6408000"/>
            <a:ext cx="642191" cy="251999"/>
          </a:xfrm>
          <a:prstGeom prst="rect">
            <a:avLst/>
          </a:prstGeom>
        </p:spPr>
      </p:pic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1EE2EDE2-8DF9-FB0D-0E8B-2927BAD5C09A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‹#›</a:t>
            </a:fld>
            <a:endParaRPr kumimoji="1" lang="ko-KR" altLang="en-US" dirty="0"/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id="{F7EE7F75-DE38-4576-2507-D319775B8184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88000" y="288000"/>
            <a:ext cx="360000" cy="3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59466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내지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모서리가 둥근 직사각형 1">
            <a:extLst>
              <a:ext uri="{FF2B5EF4-FFF2-40B4-BE49-F238E27FC236}">
                <a16:creationId xmlns:a16="http://schemas.microsoft.com/office/drawing/2014/main" id="{A3DB08F2-E3F4-7291-2B5A-1404464D24EB}"/>
              </a:ext>
            </a:extLst>
          </p:cNvPr>
          <p:cNvSpPr/>
          <p:nvPr userDrawn="1"/>
        </p:nvSpPr>
        <p:spPr>
          <a:xfrm>
            <a:off x="180000" y="180000"/>
            <a:ext cx="576000" cy="6480000"/>
          </a:xfrm>
          <a:prstGeom prst="roundRect">
            <a:avLst>
              <a:gd name="adj" fmla="val 32129"/>
            </a:avLst>
          </a:prstGeom>
          <a:solidFill>
            <a:srgbClr val="2B3C7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>
              <a:latin typeface="+mn-ea"/>
              <a:ea typeface="+mn-ea"/>
            </a:endParaRPr>
          </a:p>
        </p:txBody>
      </p:sp>
      <p:sp>
        <p:nvSpPr>
          <p:cNvPr id="3" name="텍스트 개체 틀 10">
            <a:extLst>
              <a:ext uri="{FF2B5EF4-FFF2-40B4-BE49-F238E27FC236}">
                <a16:creationId xmlns:a16="http://schemas.microsoft.com/office/drawing/2014/main" id="{067831E6-C6C6-2D73-EEB4-E6B50A82308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900000" y="72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-144000">
              <a:lnSpc>
                <a:spcPct val="120000"/>
              </a:lnSpc>
              <a:spcBef>
                <a:spcPts val="0"/>
              </a:spcBef>
              <a:defRPr sz="1400" b="1" i="0">
                <a:solidFill>
                  <a:srgbClr val="3CC864"/>
                </a:solidFill>
                <a:latin typeface="+mn-ea"/>
                <a:ea typeface="+mn-ea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소제목 입력란</a:t>
            </a:r>
          </a:p>
        </p:txBody>
      </p:sp>
      <p:sp>
        <p:nvSpPr>
          <p:cNvPr id="7" name="텍스트 개체 틀 8">
            <a:extLst>
              <a:ext uri="{FF2B5EF4-FFF2-40B4-BE49-F238E27FC236}">
                <a16:creationId xmlns:a16="http://schemas.microsoft.com/office/drawing/2014/main" id="{CA2E0769-BAAA-4DE1-A2E6-E36D529893D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900000" y="36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000" b="1" i="0">
                <a:solidFill>
                  <a:schemeClr val="tx1"/>
                </a:solidFill>
                <a:latin typeface="+mn-ea"/>
                <a:ea typeface="+mn-ea"/>
              </a:defRPr>
            </a:lvl1pPr>
          </a:lstStyle>
          <a:p>
            <a:pPr lvl="0"/>
            <a:r>
              <a:rPr kumimoji="1" lang="ko-KR" altLang="en-US" dirty="0" err="1"/>
              <a:t>중제</a:t>
            </a:r>
            <a:r>
              <a:rPr kumimoji="1" lang="ko-KR" altLang="en-US" dirty="0"/>
              <a:t> 입력란</a:t>
            </a:r>
          </a:p>
        </p:txBody>
      </p:sp>
      <p:cxnSp>
        <p:nvCxnSpPr>
          <p:cNvPr id="6" name="직선 연결선 22">
            <a:extLst>
              <a:ext uri="{FF2B5EF4-FFF2-40B4-BE49-F238E27FC236}">
                <a16:creationId xmlns:a16="http://schemas.microsoft.com/office/drawing/2014/main" id="{EB100363-5779-4CA3-647F-516E1E536A0A}"/>
              </a:ext>
            </a:extLst>
          </p:cNvPr>
          <p:cNvCxnSpPr>
            <a:cxnSpLocks/>
          </p:cNvCxnSpPr>
          <p:nvPr userDrawn="1"/>
        </p:nvCxnSpPr>
        <p:spPr>
          <a:xfrm flipH="1">
            <a:off x="935999" y="6336000"/>
            <a:ext cx="10980000" cy="0"/>
          </a:xfrm>
          <a:prstGeom prst="line">
            <a:avLst/>
          </a:prstGeom>
          <a:ln w="6350">
            <a:solidFill>
              <a:srgbClr val="9EA4A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1B854846-54EE-DF26-4421-C753D7F5A59F}"/>
              </a:ext>
            </a:extLst>
          </p:cNvPr>
          <p:cNvSpPr txBox="1"/>
          <p:nvPr userDrawn="1"/>
        </p:nvSpPr>
        <p:spPr>
          <a:xfrm>
            <a:off x="936000" y="6444000"/>
            <a:ext cx="1368000" cy="184666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noAutofit/>
          </a:bodyPr>
          <a:lstStyle/>
          <a:p>
            <a:pPr lvl="0"/>
            <a:r>
              <a:rPr lang="en-US" altLang="ko-KR" sz="1200" dirty="0">
                <a:solidFill>
                  <a:srgbClr val="9EA4AA"/>
                </a:solidFill>
                <a:latin typeface="+mn-ea"/>
                <a:ea typeface="+mn-ea"/>
              </a:rPr>
              <a:t>www.achimnara.kr</a:t>
            </a:r>
            <a:endParaRPr lang="ko-KR" altLang="en-US" sz="1200" dirty="0">
              <a:solidFill>
                <a:srgbClr val="9EA4AA"/>
              </a:solidFill>
              <a:latin typeface="+mn-ea"/>
              <a:ea typeface="+mn-ea"/>
            </a:endParaRPr>
          </a:p>
        </p:txBody>
      </p:sp>
      <p:pic>
        <p:nvPicPr>
          <p:cNvPr id="9" name="그림 8" descr="블랙, 어둠이(가) 표시된 사진&#10;&#10;자동 생성된 설명">
            <a:extLst>
              <a:ext uri="{FF2B5EF4-FFF2-40B4-BE49-F238E27FC236}">
                <a16:creationId xmlns:a16="http://schemas.microsoft.com/office/drawing/2014/main" id="{2DCCF85F-AB3B-47C4-2C63-FB1260C7C1C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6282" y="6408000"/>
            <a:ext cx="642191" cy="251999"/>
          </a:xfrm>
          <a:prstGeom prst="rect">
            <a:avLst/>
          </a:prstGeom>
        </p:spPr>
      </p:pic>
      <p:sp>
        <p:nvSpPr>
          <p:cNvPr id="10" name="슬라이드 번호 개체 틀 9">
            <a:extLst>
              <a:ext uri="{FF2B5EF4-FFF2-40B4-BE49-F238E27FC236}">
                <a16:creationId xmlns:a16="http://schemas.microsoft.com/office/drawing/2014/main" id="{62410B83-81D0-138B-3A49-10F06EAA8008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>
                <a:latin typeface="+mn-ea"/>
                <a:ea typeface="+mn-ea"/>
              </a:defRPr>
            </a:lvl1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‹#›</a:t>
            </a:fld>
            <a:endParaRPr kumimoji="1" lang="ko-KR" altLang="en-US" dirty="0"/>
          </a:p>
        </p:txBody>
      </p:sp>
      <p:pic>
        <p:nvPicPr>
          <p:cNvPr id="12" name="그림 11">
            <a:extLst>
              <a:ext uri="{FF2B5EF4-FFF2-40B4-BE49-F238E27FC236}">
                <a16:creationId xmlns:a16="http://schemas.microsoft.com/office/drawing/2014/main" id="{03063B00-DFCF-EF4A-0D85-A22939266E4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88000" y="288000"/>
            <a:ext cx="360000" cy="3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98739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_내지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모서리가 둥근 직사각형 1">
            <a:extLst>
              <a:ext uri="{FF2B5EF4-FFF2-40B4-BE49-F238E27FC236}">
                <a16:creationId xmlns:a16="http://schemas.microsoft.com/office/drawing/2014/main" id="{A3DB08F2-E3F4-7291-2B5A-1404464D24EB}"/>
              </a:ext>
            </a:extLst>
          </p:cNvPr>
          <p:cNvSpPr/>
          <p:nvPr userDrawn="1"/>
        </p:nvSpPr>
        <p:spPr>
          <a:xfrm>
            <a:off x="180000" y="180000"/>
            <a:ext cx="576000" cy="6480000"/>
          </a:xfrm>
          <a:prstGeom prst="roundRect">
            <a:avLst>
              <a:gd name="adj" fmla="val 32129"/>
            </a:avLst>
          </a:prstGeom>
          <a:solidFill>
            <a:srgbClr val="2B3C7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>
              <a:latin typeface="+mn-ea"/>
              <a:ea typeface="+mn-ea"/>
            </a:endParaRPr>
          </a:p>
        </p:txBody>
      </p:sp>
      <p:sp>
        <p:nvSpPr>
          <p:cNvPr id="3" name="텍스트 개체 틀 10">
            <a:extLst>
              <a:ext uri="{FF2B5EF4-FFF2-40B4-BE49-F238E27FC236}">
                <a16:creationId xmlns:a16="http://schemas.microsoft.com/office/drawing/2014/main" id="{067831E6-C6C6-2D73-EEB4-E6B50A82308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900000" y="72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-144000">
              <a:lnSpc>
                <a:spcPct val="120000"/>
              </a:lnSpc>
              <a:spcBef>
                <a:spcPts val="0"/>
              </a:spcBef>
              <a:defRPr sz="1400" b="1" i="0">
                <a:solidFill>
                  <a:srgbClr val="3CC864"/>
                </a:solidFill>
                <a:latin typeface="+mn-ea"/>
                <a:ea typeface="+mn-ea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소제목 입력란</a:t>
            </a:r>
          </a:p>
        </p:txBody>
      </p:sp>
      <p:sp>
        <p:nvSpPr>
          <p:cNvPr id="7" name="텍스트 개체 틀 8">
            <a:extLst>
              <a:ext uri="{FF2B5EF4-FFF2-40B4-BE49-F238E27FC236}">
                <a16:creationId xmlns:a16="http://schemas.microsoft.com/office/drawing/2014/main" id="{CA2E0769-BAAA-4DE1-A2E6-E36D529893D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900000" y="36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000" b="1" i="0">
                <a:solidFill>
                  <a:schemeClr val="tx1"/>
                </a:solidFill>
                <a:latin typeface="+mn-ea"/>
                <a:ea typeface="+mn-ea"/>
              </a:defRPr>
            </a:lvl1pPr>
          </a:lstStyle>
          <a:p>
            <a:pPr lvl="0"/>
            <a:r>
              <a:rPr kumimoji="1" lang="ko-KR" altLang="en-US" dirty="0" err="1"/>
              <a:t>중제</a:t>
            </a:r>
            <a:r>
              <a:rPr kumimoji="1" lang="ko-KR" altLang="en-US" dirty="0"/>
              <a:t> 입력란</a:t>
            </a:r>
          </a:p>
        </p:txBody>
      </p:sp>
      <p:cxnSp>
        <p:nvCxnSpPr>
          <p:cNvPr id="6" name="직선 연결선 22">
            <a:extLst>
              <a:ext uri="{FF2B5EF4-FFF2-40B4-BE49-F238E27FC236}">
                <a16:creationId xmlns:a16="http://schemas.microsoft.com/office/drawing/2014/main" id="{EB100363-5779-4CA3-647F-516E1E536A0A}"/>
              </a:ext>
            </a:extLst>
          </p:cNvPr>
          <p:cNvCxnSpPr>
            <a:cxnSpLocks/>
          </p:cNvCxnSpPr>
          <p:nvPr userDrawn="1"/>
        </p:nvCxnSpPr>
        <p:spPr>
          <a:xfrm flipH="1">
            <a:off x="935999" y="6336000"/>
            <a:ext cx="10980000" cy="0"/>
          </a:xfrm>
          <a:prstGeom prst="line">
            <a:avLst/>
          </a:prstGeom>
          <a:ln w="6350">
            <a:solidFill>
              <a:srgbClr val="9EA4A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1B854846-54EE-DF26-4421-C753D7F5A59F}"/>
              </a:ext>
            </a:extLst>
          </p:cNvPr>
          <p:cNvSpPr txBox="1"/>
          <p:nvPr userDrawn="1"/>
        </p:nvSpPr>
        <p:spPr>
          <a:xfrm>
            <a:off x="936000" y="6444000"/>
            <a:ext cx="1368000" cy="184666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noAutofit/>
          </a:bodyPr>
          <a:lstStyle/>
          <a:p>
            <a:pPr lvl="0"/>
            <a:r>
              <a:rPr lang="en-US" altLang="ko-KR" sz="1200" dirty="0">
                <a:solidFill>
                  <a:srgbClr val="9EA4AA"/>
                </a:solidFill>
                <a:latin typeface="+mn-ea"/>
                <a:ea typeface="+mn-ea"/>
              </a:rPr>
              <a:t>www.achimnara.kr</a:t>
            </a:r>
            <a:endParaRPr lang="ko-KR" altLang="en-US" sz="1200" dirty="0">
              <a:solidFill>
                <a:srgbClr val="9EA4AA"/>
              </a:solidFill>
              <a:latin typeface="+mn-ea"/>
              <a:ea typeface="+mn-ea"/>
            </a:endParaRPr>
          </a:p>
        </p:txBody>
      </p:sp>
      <p:pic>
        <p:nvPicPr>
          <p:cNvPr id="9" name="그림 8" descr="블랙, 어둠이(가) 표시된 사진&#10;&#10;자동 생성된 설명">
            <a:extLst>
              <a:ext uri="{FF2B5EF4-FFF2-40B4-BE49-F238E27FC236}">
                <a16:creationId xmlns:a16="http://schemas.microsoft.com/office/drawing/2014/main" id="{2DCCF85F-AB3B-47C4-2C63-FB1260C7C1C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6282" y="6408000"/>
            <a:ext cx="642191" cy="251999"/>
          </a:xfrm>
          <a:prstGeom prst="rect">
            <a:avLst/>
          </a:prstGeom>
        </p:spPr>
      </p:pic>
      <p:sp>
        <p:nvSpPr>
          <p:cNvPr id="10" name="슬라이드 번호 개체 틀 9">
            <a:extLst>
              <a:ext uri="{FF2B5EF4-FFF2-40B4-BE49-F238E27FC236}">
                <a16:creationId xmlns:a16="http://schemas.microsoft.com/office/drawing/2014/main" id="{62410B83-81D0-138B-3A49-10F06EAA8008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>
                <a:latin typeface="+mn-ea"/>
                <a:ea typeface="+mn-ea"/>
              </a:defRPr>
            </a:lvl1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‹#›</a:t>
            </a:fld>
            <a:endParaRPr kumimoji="1" lang="ko-KR" altLang="en-US" dirty="0"/>
          </a:p>
        </p:txBody>
      </p:sp>
      <p:pic>
        <p:nvPicPr>
          <p:cNvPr id="12" name="그림 11">
            <a:extLst>
              <a:ext uri="{FF2B5EF4-FFF2-40B4-BE49-F238E27FC236}">
                <a16:creationId xmlns:a16="http://schemas.microsoft.com/office/drawing/2014/main" id="{03063B00-DFCF-EF4A-0D85-A22939266E4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88000" y="288000"/>
            <a:ext cx="360000" cy="3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11545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뒤표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5">
            <a:extLst>
              <a:ext uri="{FF2B5EF4-FFF2-40B4-BE49-F238E27FC236}">
                <a16:creationId xmlns:a16="http://schemas.microsoft.com/office/drawing/2014/main" id="{55AAAC17-5FB4-339A-BAE7-3AD4FC06283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496000" y="3181920"/>
            <a:ext cx="7200000" cy="553998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>
            <a:lvl1pPr marL="0" indent="0" algn="ctr">
              <a:buNone/>
              <a:defRPr sz="4000" b="1" i="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마무리 문구 입력란</a:t>
            </a:r>
          </a:p>
        </p:txBody>
      </p:sp>
      <p:sp>
        <p:nvSpPr>
          <p:cNvPr id="3" name="텍스트 개체 틀 12">
            <a:extLst>
              <a:ext uri="{FF2B5EF4-FFF2-40B4-BE49-F238E27FC236}">
                <a16:creationId xmlns:a16="http://schemas.microsoft.com/office/drawing/2014/main" id="{0CFE9FFD-B6B4-B1F4-8CA6-95571DAA834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576000" y="2821920"/>
            <a:ext cx="5040000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kumimoji="1" lang="ko-KR" altLang="en-US" dirty="0"/>
              <a:t>교과 과목 입력란 </a:t>
            </a:r>
            <a:r>
              <a:rPr kumimoji="1" lang="en-US" altLang="ko-KR" dirty="0"/>
              <a:t>|</a:t>
            </a:r>
            <a:r>
              <a:rPr kumimoji="1" lang="ko-KR" altLang="en-US" dirty="0"/>
              <a:t> 학년 구분 입력란 </a:t>
            </a:r>
          </a:p>
        </p:txBody>
      </p:sp>
    </p:spTree>
    <p:extLst>
      <p:ext uri="{BB962C8B-B14F-4D97-AF65-F5344CB8AC3E}">
        <p14:creationId xmlns:p14="http://schemas.microsoft.com/office/powerpoint/2010/main" val="5797988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Relationship Id="rId4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3.png"/><Relationship Id="rId4" Type="http://schemas.openxmlformats.org/officeDocument/2006/relationships/image" Target="../media/image6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그림 4">
            <a:extLst>
              <a:ext uri="{FF2B5EF4-FFF2-40B4-BE49-F238E27FC236}">
                <a16:creationId xmlns:a16="http://schemas.microsoft.com/office/drawing/2014/main" id="{C5DE1182-DF37-9D7F-3CFB-60166FF02FA6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9" name="그림 8">
            <a:extLst>
              <a:ext uri="{FF2B5EF4-FFF2-40B4-BE49-F238E27FC236}">
                <a16:creationId xmlns:a16="http://schemas.microsoft.com/office/drawing/2014/main" id="{D922964E-C352-7D9A-3B32-9345FFFB2347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5681865" y="6266758"/>
            <a:ext cx="829128" cy="3231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69354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2" pos="3840">
          <p15:clr>
            <a:srgbClr val="F26B43"/>
          </p15:clr>
        </p15:guide>
        <p15:guide id="3" pos="211">
          <p15:clr>
            <a:srgbClr val="F26B43"/>
          </p15:clr>
        </p15:guide>
        <p15:guide id="4" pos="7469">
          <p15:clr>
            <a:srgbClr val="F26B43"/>
          </p15:clr>
        </p15:guide>
        <p15:guide id="5" orient="horz" pos="2160">
          <p15:clr>
            <a:srgbClr val="F26B43"/>
          </p15:clr>
        </p15:guide>
        <p15:guide id="6" orient="horz" pos="210">
          <p15:clr>
            <a:srgbClr val="F26B43"/>
          </p15:clr>
        </p15:guide>
        <p15:guide id="7" orient="horz" pos="4110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458408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  <p15:guide id="3" pos="211" userDrawn="1">
          <p15:clr>
            <a:srgbClr val="F26B43"/>
          </p15:clr>
        </p15:guide>
        <p15:guide id="4" pos="7469" userDrawn="1">
          <p15:clr>
            <a:srgbClr val="F26B43"/>
          </p15:clr>
        </p15:guide>
        <p15:guide id="5" orient="horz" pos="210" userDrawn="1">
          <p15:clr>
            <a:srgbClr val="F26B43"/>
          </p15:clr>
        </p15:guide>
        <p15:guide id="6" orient="horz" pos="4110" userDrawn="1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6">
            <a:extLst>
              <a:ext uri="{FF2B5EF4-FFF2-40B4-BE49-F238E27FC236}">
                <a16:creationId xmlns:a16="http://schemas.microsoft.com/office/drawing/2014/main" id="{DF767F04-069A-716B-B886-CF080666629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724400" y="6516000"/>
            <a:ext cx="2743200" cy="1567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0" i="0">
                <a:solidFill>
                  <a:schemeClr val="bg2">
                    <a:lumMod val="7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‹#›</a:t>
            </a:fld>
            <a:endParaRPr kumimoji="1"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9954019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  <p:sldLayoutId id="2147483655" r:id="rId2"/>
    <p:sldLayoutId id="2147483676" r:id="rId3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>
            <a:extLst>
              <a:ext uri="{FF2B5EF4-FFF2-40B4-BE49-F238E27FC236}">
                <a16:creationId xmlns:a16="http://schemas.microsoft.com/office/drawing/2014/main" id="{477F053C-F7F5-24A2-203F-41E19D2EBF83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76784" y="182880"/>
            <a:ext cx="11838432" cy="6492240"/>
          </a:xfrm>
          <a:prstGeom prst="rect">
            <a:avLst/>
          </a:prstGeom>
        </p:spPr>
      </p:pic>
      <p:pic>
        <p:nvPicPr>
          <p:cNvPr id="12" name="그림 11">
            <a:extLst>
              <a:ext uri="{FF2B5EF4-FFF2-40B4-BE49-F238E27FC236}">
                <a16:creationId xmlns:a16="http://schemas.microsoft.com/office/drawing/2014/main" id="{B4D37A1E-1235-B86F-3C1C-EE45A729364D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5372117" y="5952681"/>
            <a:ext cx="1438781" cy="1444877"/>
          </a:xfrm>
          <a:prstGeom prst="rect">
            <a:avLst/>
          </a:prstGeom>
        </p:spPr>
      </p:pic>
      <p:sp>
        <p:nvSpPr>
          <p:cNvPr id="8" name="타원 7">
            <a:extLst>
              <a:ext uri="{FF2B5EF4-FFF2-40B4-BE49-F238E27FC236}">
                <a16:creationId xmlns:a16="http://schemas.microsoft.com/office/drawing/2014/main" id="{8D26DD2A-AC78-9835-674C-B18337C43293}"/>
              </a:ext>
            </a:extLst>
          </p:cNvPr>
          <p:cNvSpPr/>
          <p:nvPr userDrawn="1"/>
        </p:nvSpPr>
        <p:spPr>
          <a:xfrm>
            <a:off x="5370898" y="5958000"/>
            <a:ext cx="1440000" cy="1440000"/>
          </a:xfrm>
          <a:prstGeom prst="ellipse">
            <a:avLst/>
          </a:prstGeom>
          <a:solidFill>
            <a:srgbClr val="58819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9" name="타원 8">
            <a:extLst>
              <a:ext uri="{FF2B5EF4-FFF2-40B4-BE49-F238E27FC236}">
                <a16:creationId xmlns:a16="http://schemas.microsoft.com/office/drawing/2014/main" id="{471004DE-7BB2-00FC-5229-53882DDBC011}"/>
              </a:ext>
            </a:extLst>
          </p:cNvPr>
          <p:cNvSpPr/>
          <p:nvPr userDrawn="1"/>
        </p:nvSpPr>
        <p:spPr>
          <a:xfrm>
            <a:off x="5415898" y="6003000"/>
            <a:ext cx="1350000" cy="13500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pic>
        <p:nvPicPr>
          <p:cNvPr id="10" name="그림 9" descr="블랙, 어둠이(가) 표시된 사진&#10;&#10;자동 생성된 설명">
            <a:extLst>
              <a:ext uri="{FF2B5EF4-FFF2-40B4-BE49-F238E27FC236}">
                <a16:creationId xmlns:a16="http://schemas.microsoft.com/office/drawing/2014/main" id="{FA377B7D-D0BB-7EEA-DB9C-67545E973183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3161" y="6264000"/>
            <a:ext cx="825677" cy="324000"/>
          </a:xfrm>
          <a:prstGeom prst="rect">
            <a:avLst/>
          </a:prstGeom>
        </p:spPr>
      </p:pic>
      <p:sp>
        <p:nvSpPr>
          <p:cNvPr id="11" name="직사각형 10">
            <a:extLst>
              <a:ext uri="{FF2B5EF4-FFF2-40B4-BE49-F238E27FC236}">
                <a16:creationId xmlns:a16="http://schemas.microsoft.com/office/drawing/2014/main" id="{2AD94CE3-0ECD-AE19-913D-8D792B6D2316}"/>
              </a:ext>
            </a:extLst>
          </p:cNvPr>
          <p:cNvSpPr/>
          <p:nvPr userDrawn="1"/>
        </p:nvSpPr>
        <p:spPr>
          <a:xfrm>
            <a:off x="4248539" y="6678000"/>
            <a:ext cx="3782008" cy="180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2033214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7" r:id="rId1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7" Type="http://schemas.openxmlformats.org/officeDocument/2006/relationships/image" Target="../media/image11.png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7" Type="http://schemas.openxmlformats.org/officeDocument/2006/relationships/image" Target="../media/image11.png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5.xml"/><Relationship Id="rId3" Type="http://schemas.microsoft.com/office/2007/relationships/media" Target="../media/media2.mp3"/><Relationship Id="rId7" Type="http://schemas.openxmlformats.org/officeDocument/2006/relationships/slideLayout" Target="../slideLayouts/slideLayout4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audio" Target="../media/media3.mp3"/><Relationship Id="rId5" Type="http://schemas.microsoft.com/office/2007/relationships/media" Target="../media/media3.mp3"/><Relationship Id="rId10" Type="http://schemas.openxmlformats.org/officeDocument/2006/relationships/image" Target="../media/image11.png"/><Relationship Id="rId4" Type="http://schemas.openxmlformats.org/officeDocument/2006/relationships/audio" Target="../media/media2.mp3"/><Relationship Id="rId9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7" Type="http://schemas.openxmlformats.org/officeDocument/2006/relationships/image" Target="../media/image11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10.png"/><Relationship Id="rId5" Type="http://schemas.openxmlformats.org/officeDocument/2006/relationships/image" Target="../media/image12.png"/><Relationship Id="rId4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7" Type="http://schemas.openxmlformats.org/officeDocument/2006/relationships/image" Target="../media/image11.png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10.png"/><Relationship Id="rId5" Type="http://schemas.openxmlformats.org/officeDocument/2006/relationships/image" Target="../media/image13.png"/><Relationship Id="rId4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7" Type="http://schemas.openxmlformats.org/officeDocument/2006/relationships/image" Target="../media/image11.png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image" Target="../media/image10.png"/><Relationship Id="rId5" Type="http://schemas.openxmlformats.org/officeDocument/2006/relationships/image" Target="../media/image14.png"/><Relationship Id="rId4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87F3AF5E-978B-2DAC-AC9E-A72B361F73F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216000" y="3284517"/>
            <a:ext cx="5760000" cy="792000"/>
          </a:xfrm>
        </p:spPr>
        <p:txBody>
          <a:bodyPr/>
          <a:lstStyle/>
          <a:p>
            <a:r>
              <a:rPr kumimoji="1" lang="ko-KR" altLang="en-US" dirty="0">
                <a:latin typeface="+mj-ea"/>
                <a:ea typeface="+mj-ea"/>
              </a:rPr>
              <a:t>바로크 </a:t>
            </a:r>
            <a:r>
              <a:rPr kumimoji="1" lang="ko-KR" altLang="en-US" dirty="0">
                <a:solidFill>
                  <a:schemeClr val="tx1"/>
                </a:solidFill>
                <a:latin typeface="+mj-ea"/>
                <a:ea typeface="+mj-ea"/>
              </a:rPr>
              <a:t>음악</a:t>
            </a:r>
            <a:endParaRPr kumimoji="1" lang="en-US" altLang="ko-KR" dirty="0">
              <a:solidFill>
                <a:schemeClr val="tx1"/>
              </a:solidFill>
              <a:latin typeface="+mj-ea"/>
              <a:ea typeface="+mj-ea"/>
            </a:endParaRP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6E21E9F1-FD0C-2E67-1812-7C38196D524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116000" y="467720"/>
            <a:ext cx="3960000" cy="288000"/>
          </a:xfrm>
        </p:spPr>
        <p:txBody>
          <a:bodyPr/>
          <a:lstStyle/>
          <a:p>
            <a:r>
              <a:rPr kumimoji="1" lang="ko-KR" altLang="en-US" dirty="0">
                <a:solidFill>
                  <a:schemeClr val="bg1"/>
                </a:solidFill>
                <a:latin typeface="+mj-ea"/>
                <a:ea typeface="+mj-ea"/>
              </a:rPr>
              <a:t>아침나라 중학교 음악 ①</a:t>
            </a:r>
          </a:p>
          <a:p>
            <a:endParaRPr kumimoji="1" lang="ko-KR" altLang="en-US" dirty="0">
              <a:solidFill>
                <a:schemeClr val="bg1"/>
              </a:solidFill>
              <a:latin typeface="+mj-ea"/>
              <a:ea typeface="+mj-ea"/>
            </a:endParaRPr>
          </a:p>
        </p:txBody>
      </p:sp>
      <p:sp>
        <p:nvSpPr>
          <p:cNvPr id="4" name="텍스트 개체 틀 2">
            <a:extLst>
              <a:ext uri="{FF2B5EF4-FFF2-40B4-BE49-F238E27FC236}">
                <a16:creationId xmlns:a16="http://schemas.microsoft.com/office/drawing/2014/main" id="{945E063F-25F6-B31A-44FF-A0AEC12EE1FD}"/>
              </a:ext>
            </a:extLst>
          </p:cNvPr>
          <p:cNvSpPr txBox="1">
            <a:spLocks/>
          </p:cNvSpPr>
          <p:nvPr/>
        </p:nvSpPr>
        <p:spPr>
          <a:xfrm>
            <a:off x="4116000" y="2592746"/>
            <a:ext cx="3960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2400" dirty="0">
                <a:solidFill>
                  <a:srgbClr val="2B3C71"/>
                </a:solidFill>
                <a:latin typeface="+mj-ea"/>
                <a:ea typeface="+mj-ea"/>
              </a:rPr>
              <a:t>Ⅲ. </a:t>
            </a:r>
            <a:r>
              <a:rPr kumimoji="1" lang="ko-KR" altLang="en-US" sz="2400" dirty="0">
                <a:solidFill>
                  <a:srgbClr val="2B3C71"/>
                </a:solidFill>
                <a:latin typeface="+mj-ea"/>
                <a:ea typeface="+mj-ea"/>
              </a:rPr>
              <a:t>우리 함께 감상해요</a:t>
            </a:r>
          </a:p>
        </p:txBody>
      </p:sp>
      <p:sp>
        <p:nvSpPr>
          <p:cNvPr id="5" name="텍스트 개체 틀 2">
            <a:extLst>
              <a:ext uri="{FF2B5EF4-FFF2-40B4-BE49-F238E27FC236}">
                <a16:creationId xmlns:a16="http://schemas.microsoft.com/office/drawing/2014/main" id="{4911EB12-47B3-35F9-BFF4-395107BF207E}"/>
              </a:ext>
            </a:extLst>
          </p:cNvPr>
          <p:cNvSpPr txBox="1">
            <a:spLocks/>
          </p:cNvSpPr>
          <p:nvPr/>
        </p:nvSpPr>
        <p:spPr>
          <a:xfrm>
            <a:off x="5228492" y="4894508"/>
            <a:ext cx="1735016" cy="288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600" dirty="0">
                <a:solidFill>
                  <a:srgbClr val="2B3C71"/>
                </a:solidFill>
                <a:latin typeface="+mj-ea"/>
                <a:ea typeface="+mj-ea"/>
              </a:rPr>
              <a:t>교과서 </a:t>
            </a:r>
            <a:r>
              <a:rPr kumimoji="1" lang="en-US" altLang="ko-KR" sz="1600" dirty="0">
                <a:solidFill>
                  <a:srgbClr val="2B3C71"/>
                </a:solidFill>
                <a:latin typeface="+mj-ea"/>
                <a:ea typeface="+mj-ea"/>
              </a:rPr>
              <a:t>68~69</a:t>
            </a:r>
            <a:r>
              <a:rPr kumimoji="1" lang="ko-KR" altLang="en-US" sz="1600" dirty="0">
                <a:solidFill>
                  <a:srgbClr val="2B3C71"/>
                </a:solidFill>
                <a:latin typeface="+mj-ea"/>
                <a:ea typeface="+mj-ea"/>
              </a:rPr>
              <a:t>쪽</a:t>
            </a:r>
          </a:p>
        </p:txBody>
      </p:sp>
    </p:spTree>
    <p:extLst>
      <p:ext uri="{BB962C8B-B14F-4D97-AF65-F5344CB8AC3E}">
        <p14:creationId xmlns:p14="http://schemas.microsoft.com/office/powerpoint/2010/main" val="268052999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텍스트 개체 틀 15">
            <a:extLst>
              <a:ext uri="{FF2B5EF4-FFF2-40B4-BE49-F238E27FC236}">
                <a16:creationId xmlns:a16="http://schemas.microsoft.com/office/drawing/2014/main" id="{5C245960-0023-A5AB-8F7A-1E060F9421E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kumimoji="1" lang="ko-KR" altLang="en-US" dirty="0"/>
              <a:t>악곡 감상하기</a:t>
            </a:r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id="{178EFC6B-DB2B-BA3C-91BB-4C14BED080EF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3802734" y="1626953"/>
            <a:ext cx="5506914" cy="2146126"/>
          </a:xfrm>
          <a:prstGeom prst="rect">
            <a:avLst/>
          </a:prstGeom>
        </p:spPr>
      </p:pic>
      <p:pic>
        <p:nvPicPr>
          <p:cNvPr id="7" name="그림 6">
            <a:extLst>
              <a:ext uri="{FF2B5EF4-FFF2-40B4-BE49-F238E27FC236}">
                <a16:creationId xmlns:a16="http://schemas.microsoft.com/office/drawing/2014/main" id="{61D50822-8210-9B25-D96F-53015A429301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/>
          <a:stretch/>
        </p:blipFill>
        <p:spPr>
          <a:xfrm>
            <a:off x="3851340" y="1008347"/>
            <a:ext cx="5409702" cy="416131"/>
          </a:xfrm>
          <a:prstGeom prst="rect">
            <a:avLst/>
          </a:prstGeom>
        </p:spPr>
      </p:pic>
      <p:sp>
        <p:nvSpPr>
          <p:cNvPr id="9" name="사각형: 둥근 모서리 8">
            <a:extLst>
              <a:ext uri="{FF2B5EF4-FFF2-40B4-BE49-F238E27FC236}">
                <a16:creationId xmlns:a16="http://schemas.microsoft.com/office/drawing/2014/main" id="{15548C94-C582-5A9C-D1DF-C3A459C07A7F}"/>
              </a:ext>
            </a:extLst>
          </p:cNvPr>
          <p:cNvSpPr/>
          <p:nvPr/>
        </p:nvSpPr>
        <p:spPr>
          <a:xfrm>
            <a:off x="11271548" y="275617"/>
            <a:ext cx="518193" cy="251999"/>
          </a:xfrm>
          <a:prstGeom prst="roundRect">
            <a:avLst/>
          </a:prstGeom>
          <a:solidFill>
            <a:srgbClr val="2B3C7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100" dirty="0">
                <a:solidFill>
                  <a:schemeClr val="bg1"/>
                </a:solidFill>
                <a:latin typeface="+mn-ea"/>
              </a:rPr>
              <a:t>감상</a:t>
            </a:r>
          </a:p>
        </p:txBody>
      </p:sp>
      <p:sp>
        <p:nvSpPr>
          <p:cNvPr id="10" name="사각형: 둥근 모서리 9">
            <a:extLst>
              <a:ext uri="{FF2B5EF4-FFF2-40B4-BE49-F238E27FC236}">
                <a16:creationId xmlns:a16="http://schemas.microsoft.com/office/drawing/2014/main" id="{8F580F43-6E0F-1D32-A1FD-7066E3063E90}"/>
              </a:ext>
            </a:extLst>
          </p:cNvPr>
          <p:cNvSpPr/>
          <p:nvPr/>
        </p:nvSpPr>
        <p:spPr>
          <a:xfrm>
            <a:off x="6637719" y="4122229"/>
            <a:ext cx="4299912" cy="360948"/>
          </a:xfrm>
          <a:prstGeom prst="roundRect">
            <a:avLst/>
          </a:prstGeom>
          <a:noFill/>
          <a:ln>
            <a:solidFill>
              <a:srgbClr val="B5A7D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200" dirty="0">
                <a:solidFill>
                  <a:srgbClr val="7030A0"/>
                </a:solidFill>
              </a:rPr>
              <a:t>주제와 응답</a:t>
            </a:r>
            <a:r>
              <a:rPr lang="en-US" altLang="ko-KR" sz="1200" dirty="0">
                <a:solidFill>
                  <a:srgbClr val="7030A0"/>
                </a:solidFill>
              </a:rPr>
              <a:t>, </a:t>
            </a:r>
            <a:r>
              <a:rPr lang="ko-KR" altLang="en-US" sz="1200" dirty="0">
                <a:solidFill>
                  <a:srgbClr val="7030A0"/>
                </a:solidFill>
              </a:rPr>
              <a:t>대주제의 구조</a:t>
            </a:r>
          </a:p>
        </p:txBody>
      </p:sp>
      <p:pic>
        <p:nvPicPr>
          <p:cNvPr id="4" name="[아침나라 중음①]_3단원_교과서_69쪽_푸가 사단조_음원편집">
            <a:hlinkClick r:id="" action="ppaction://media"/>
            <a:extLst>
              <a:ext uri="{FF2B5EF4-FFF2-40B4-BE49-F238E27FC236}">
                <a16:creationId xmlns:a16="http://schemas.microsoft.com/office/drawing/2014/main" id="{9F0BDD81-661A-BEC1-ED4F-3D5400D6BC7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310128" y="666009"/>
            <a:ext cx="441032" cy="441032"/>
          </a:xfrm>
          <a:prstGeom prst="rect">
            <a:avLst/>
          </a:prstGeom>
        </p:spPr>
      </p:pic>
      <p:sp>
        <p:nvSpPr>
          <p:cNvPr id="13" name="사각형: 둥근 모서리 12">
            <a:extLst>
              <a:ext uri="{FF2B5EF4-FFF2-40B4-BE49-F238E27FC236}">
                <a16:creationId xmlns:a16="http://schemas.microsoft.com/office/drawing/2014/main" id="{C56E406A-6D47-37B4-2F3B-9E41DA39D2A3}"/>
              </a:ext>
            </a:extLst>
          </p:cNvPr>
          <p:cNvSpPr/>
          <p:nvPr/>
        </p:nvSpPr>
        <p:spPr>
          <a:xfrm>
            <a:off x="2002414" y="4122229"/>
            <a:ext cx="4299912" cy="360948"/>
          </a:xfrm>
          <a:prstGeom prst="roundRect">
            <a:avLst/>
          </a:prstGeom>
          <a:noFill/>
          <a:ln>
            <a:solidFill>
              <a:srgbClr val="B5A7D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200" dirty="0">
                <a:solidFill>
                  <a:srgbClr val="7030A0"/>
                </a:solidFill>
              </a:rPr>
              <a:t>사단조</a:t>
            </a:r>
            <a:r>
              <a:rPr lang="en-US" altLang="ko-KR" sz="1200" dirty="0">
                <a:solidFill>
                  <a:srgbClr val="7030A0"/>
                </a:solidFill>
              </a:rPr>
              <a:t>, 3</a:t>
            </a:r>
            <a:r>
              <a:rPr lang="ko-KR" altLang="en-US" sz="1200" dirty="0">
                <a:solidFill>
                  <a:srgbClr val="7030A0"/>
                </a:solidFill>
              </a:rPr>
              <a:t>부로 구성</a:t>
            </a:r>
          </a:p>
        </p:txBody>
      </p:sp>
      <p:sp>
        <p:nvSpPr>
          <p:cNvPr id="14" name="사각형: 둥근 모서리 13">
            <a:extLst>
              <a:ext uri="{FF2B5EF4-FFF2-40B4-BE49-F238E27FC236}">
                <a16:creationId xmlns:a16="http://schemas.microsoft.com/office/drawing/2014/main" id="{AEE0A003-1B3C-D347-4844-31CC86EBFCFD}"/>
              </a:ext>
            </a:extLst>
          </p:cNvPr>
          <p:cNvSpPr/>
          <p:nvPr/>
        </p:nvSpPr>
        <p:spPr>
          <a:xfrm>
            <a:off x="2754277" y="4760834"/>
            <a:ext cx="7360394" cy="1338927"/>
          </a:xfrm>
          <a:prstGeom prst="roundRect">
            <a:avLst/>
          </a:prstGeom>
          <a:noFill/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ko-KR" sz="1200" b="1" dirty="0">
                <a:solidFill>
                  <a:schemeClr val="accent4">
                    <a:lumMod val="75000"/>
                  </a:schemeClr>
                </a:solidFill>
              </a:rPr>
              <a:t>&lt;</a:t>
            </a:r>
            <a:r>
              <a:rPr lang="ko-KR" altLang="en-US" sz="1200" b="1" dirty="0">
                <a:solidFill>
                  <a:schemeClr val="accent4">
                    <a:lumMod val="75000"/>
                  </a:schemeClr>
                </a:solidFill>
              </a:rPr>
              <a:t>푸가</a:t>
            </a:r>
            <a:r>
              <a:rPr lang="en-US" altLang="ko-KR" sz="1200" b="1" dirty="0">
                <a:solidFill>
                  <a:schemeClr val="accent4">
                    <a:lumMod val="75000"/>
                  </a:schemeClr>
                </a:solidFill>
              </a:rPr>
              <a:t>(</a:t>
            </a:r>
            <a:r>
              <a:rPr lang="en-US" altLang="ko-KR" sz="1200" b="1" dirty="0" err="1">
                <a:solidFill>
                  <a:schemeClr val="accent4">
                    <a:lumMod val="75000"/>
                  </a:schemeClr>
                </a:solidFill>
              </a:rPr>
              <a:t>Fuga</a:t>
            </a:r>
            <a:r>
              <a:rPr lang="en-US" altLang="ko-KR" sz="1200" b="1" dirty="0">
                <a:solidFill>
                  <a:schemeClr val="accent4">
                    <a:lumMod val="75000"/>
                  </a:schemeClr>
                </a:solidFill>
              </a:rPr>
              <a:t>)&gt;</a:t>
            </a:r>
          </a:p>
          <a:p>
            <a:r>
              <a:rPr lang="en-US" altLang="ko-KR" sz="1200" dirty="0">
                <a:solidFill>
                  <a:schemeClr val="accent4">
                    <a:lumMod val="75000"/>
                  </a:schemeClr>
                </a:solidFill>
              </a:rPr>
              <a:t>- </a:t>
            </a:r>
            <a:r>
              <a:rPr lang="ko-KR" altLang="en-US" sz="1200" dirty="0">
                <a:solidFill>
                  <a:schemeClr val="accent4">
                    <a:lumMod val="75000"/>
                  </a:schemeClr>
                </a:solidFill>
              </a:rPr>
              <a:t>푸가는 ‘</a:t>
            </a:r>
            <a:r>
              <a:rPr lang="ko-KR" altLang="en-US" sz="1200" dirty="0" err="1">
                <a:solidFill>
                  <a:schemeClr val="accent4">
                    <a:lumMod val="75000"/>
                  </a:schemeClr>
                </a:solidFill>
              </a:rPr>
              <a:t>도망치다’라는</a:t>
            </a:r>
            <a:r>
              <a:rPr lang="ko-KR" altLang="en-US" sz="1200" dirty="0">
                <a:solidFill>
                  <a:schemeClr val="accent4">
                    <a:lumMod val="75000"/>
                  </a:schemeClr>
                </a:solidFill>
              </a:rPr>
              <a:t> 뜻으로 앞서가는 한 성부의 테마가 도망가고 그 뒤로 다른 성부의 같은 테마가 이를 추격하는 것에서 나온 말이다</a:t>
            </a:r>
            <a:r>
              <a:rPr lang="en-US" altLang="ko-KR" sz="1200" dirty="0">
                <a:solidFill>
                  <a:schemeClr val="accent4">
                    <a:lumMod val="75000"/>
                  </a:schemeClr>
                </a:solidFill>
              </a:rPr>
              <a:t>. </a:t>
            </a:r>
            <a:r>
              <a:rPr lang="ko-KR" altLang="en-US" sz="1200" dirty="0">
                <a:solidFill>
                  <a:schemeClr val="accent4">
                    <a:lumMod val="75000"/>
                  </a:schemeClr>
                </a:solidFill>
              </a:rPr>
              <a:t>푸가에서 첫 부분은 하나의 성부로 연주되는데 이것을 주제라고 하며</a:t>
            </a:r>
            <a:r>
              <a:rPr lang="en-US" altLang="ko-KR" sz="1200" dirty="0">
                <a:solidFill>
                  <a:schemeClr val="accent4">
                    <a:lumMod val="75000"/>
                  </a:schemeClr>
                </a:solidFill>
              </a:rPr>
              <a:t>, </a:t>
            </a:r>
            <a:r>
              <a:rPr lang="ko-KR" altLang="en-US" sz="1200" dirty="0">
                <a:solidFill>
                  <a:schemeClr val="accent4">
                    <a:lumMod val="75000"/>
                  </a:schemeClr>
                </a:solidFill>
              </a:rPr>
              <a:t>주제는 응답에 의해 모방된다</a:t>
            </a:r>
            <a:r>
              <a:rPr lang="en-US" altLang="ko-KR" sz="1200" dirty="0">
                <a:solidFill>
                  <a:schemeClr val="accent4">
                    <a:lumMod val="75000"/>
                  </a:schemeClr>
                </a:solidFill>
              </a:rPr>
              <a:t>. </a:t>
            </a:r>
            <a:r>
              <a:rPr lang="ko-KR" altLang="en-US" sz="1200" dirty="0">
                <a:solidFill>
                  <a:schemeClr val="accent4">
                    <a:lumMod val="75000"/>
                  </a:schemeClr>
                </a:solidFill>
              </a:rPr>
              <a:t>주제는 </a:t>
            </a:r>
            <a:r>
              <a:rPr lang="en-US" altLang="ko-KR" sz="1200" dirty="0">
                <a:solidFill>
                  <a:schemeClr val="accent4">
                    <a:lumMod val="75000"/>
                  </a:schemeClr>
                </a:solidFill>
              </a:rPr>
              <a:t>1</a:t>
            </a:r>
            <a:r>
              <a:rPr lang="ko-KR" altLang="en-US" sz="1200" dirty="0">
                <a:solidFill>
                  <a:schemeClr val="accent4">
                    <a:lumMod val="75000"/>
                  </a:schemeClr>
                </a:solidFill>
              </a:rPr>
              <a:t>도로</a:t>
            </a:r>
            <a:r>
              <a:rPr lang="en-US" altLang="ko-KR" sz="1200" dirty="0">
                <a:solidFill>
                  <a:schemeClr val="accent4">
                    <a:lumMod val="75000"/>
                  </a:schemeClr>
                </a:solidFill>
              </a:rPr>
              <a:t>, </a:t>
            </a:r>
            <a:r>
              <a:rPr lang="ko-KR" altLang="en-US" sz="1200" dirty="0">
                <a:solidFill>
                  <a:schemeClr val="accent4">
                    <a:lumMod val="75000"/>
                  </a:schemeClr>
                </a:solidFill>
              </a:rPr>
              <a:t>응답은 </a:t>
            </a:r>
            <a:r>
              <a:rPr lang="en-US" altLang="ko-KR" sz="1200" dirty="0">
                <a:solidFill>
                  <a:schemeClr val="accent4">
                    <a:lumMod val="75000"/>
                  </a:schemeClr>
                </a:solidFill>
              </a:rPr>
              <a:t>5</a:t>
            </a:r>
            <a:r>
              <a:rPr lang="ko-KR" altLang="en-US" sz="1200" dirty="0">
                <a:solidFill>
                  <a:schemeClr val="accent4">
                    <a:lumMod val="75000"/>
                  </a:schemeClr>
                </a:solidFill>
              </a:rPr>
              <a:t>도나 </a:t>
            </a:r>
            <a:r>
              <a:rPr lang="en-US" altLang="ko-KR" sz="1200" dirty="0">
                <a:solidFill>
                  <a:schemeClr val="accent4">
                    <a:lumMod val="75000"/>
                  </a:schemeClr>
                </a:solidFill>
              </a:rPr>
              <a:t>4</a:t>
            </a:r>
            <a:r>
              <a:rPr lang="ko-KR" altLang="en-US" sz="1200" dirty="0">
                <a:solidFill>
                  <a:schemeClr val="accent4">
                    <a:lumMod val="75000"/>
                  </a:schemeClr>
                </a:solidFill>
              </a:rPr>
              <a:t>도로 연주된다</a:t>
            </a:r>
            <a:r>
              <a:rPr lang="en-US" altLang="ko-KR" sz="1200" dirty="0">
                <a:solidFill>
                  <a:schemeClr val="accent4">
                    <a:lumMod val="75000"/>
                  </a:schemeClr>
                </a:solidFill>
              </a:rPr>
              <a:t>. </a:t>
            </a:r>
            <a:r>
              <a:rPr lang="ko-KR" altLang="en-US" sz="1200" dirty="0">
                <a:solidFill>
                  <a:schemeClr val="accent4">
                    <a:lumMod val="75000"/>
                  </a:schemeClr>
                </a:solidFill>
              </a:rPr>
              <a:t>주제를 연주하지 않은 성부에는 대선율이 나타난다</a:t>
            </a:r>
            <a:r>
              <a:rPr lang="en-US" altLang="ko-KR" sz="1200" dirty="0">
                <a:solidFill>
                  <a:schemeClr val="accent4">
                    <a:lumMod val="75000"/>
                  </a:schemeClr>
                </a:solidFill>
              </a:rPr>
              <a:t>.</a:t>
            </a:r>
            <a:endParaRPr lang="ko-KR" altLang="en-US" sz="1200" dirty="0">
              <a:solidFill>
                <a:schemeClr val="accent4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420684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10" grpId="0" animBg="1"/>
      <p:bldP spid="13" grpId="0" animBg="1"/>
      <p:bldP spid="14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텍스트 개체 틀 15">
            <a:extLst>
              <a:ext uri="{FF2B5EF4-FFF2-40B4-BE49-F238E27FC236}">
                <a16:creationId xmlns:a16="http://schemas.microsoft.com/office/drawing/2014/main" id="{5C245960-0023-A5AB-8F7A-1E060F9421E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kumimoji="1" lang="ko-KR" altLang="en-US" dirty="0"/>
              <a:t>바로크 시대 작곡가 알아보기</a:t>
            </a:r>
          </a:p>
        </p:txBody>
      </p:sp>
      <p:sp>
        <p:nvSpPr>
          <p:cNvPr id="3" name="사각형: 둥근 모서리 2">
            <a:extLst>
              <a:ext uri="{FF2B5EF4-FFF2-40B4-BE49-F238E27FC236}">
                <a16:creationId xmlns:a16="http://schemas.microsoft.com/office/drawing/2014/main" id="{DD9A3D22-2F1E-A7AE-C237-1D967DE837BF}"/>
              </a:ext>
            </a:extLst>
          </p:cNvPr>
          <p:cNvSpPr/>
          <p:nvPr/>
        </p:nvSpPr>
        <p:spPr>
          <a:xfrm>
            <a:off x="1135772" y="1516989"/>
            <a:ext cx="5894202" cy="378923"/>
          </a:xfrm>
          <a:prstGeom prst="roundRect">
            <a:avLst>
              <a:gd name="adj" fmla="val 50000"/>
            </a:avLst>
          </a:prstGeom>
          <a:solidFill>
            <a:schemeClr val="accent5">
              <a:lumMod val="20000"/>
              <a:lumOff val="80000"/>
            </a:schemeClr>
          </a:solidFill>
          <a:ln>
            <a:solidFill>
              <a:srgbClr val="B5A7D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pPr algn="ctr">
              <a:lnSpc>
                <a:spcPct val="150000"/>
              </a:lnSpc>
            </a:pPr>
            <a:r>
              <a:rPr lang="ko-KR" altLang="en-US" sz="1400" dirty="0">
                <a:solidFill>
                  <a:schemeClr val="accent5">
                    <a:lumMod val="50000"/>
                  </a:schemeClr>
                </a:solidFill>
              </a:rPr>
              <a:t>바흐</a:t>
            </a:r>
            <a:r>
              <a:rPr lang="en-US" altLang="ko-KR" sz="1400" dirty="0">
                <a:solidFill>
                  <a:schemeClr val="accent5">
                    <a:lumMod val="50000"/>
                  </a:schemeClr>
                </a:solidFill>
              </a:rPr>
              <a:t>(Bach, Johann Sebastian, 1685~1750, </a:t>
            </a:r>
            <a:r>
              <a:rPr lang="ko-KR" altLang="en-US" sz="1400" dirty="0">
                <a:solidFill>
                  <a:schemeClr val="accent5">
                    <a:lumMod val="50000"/>
                  </a:schemeClr>
                </a:solidFill>
              </a:rPr>
              <a:t>독일</a:t>
            </a:r>
            <a:r>
              <a:rPr lang="en-US" altLang="ko-KR" sz="1400" dirty="0">
                <a:solidFill>
                  <a:schemeClr val="accent5">
                    <a:lumMod val="50000"/>
                  </a:schemeClr>
                </a:solidFill>
              </a:rPr>
              <a:t>)</a:t>
            </a:r>
            <a:endParaRPr lang="en-US" altLang="ko-KR" sz="1400" dirty="0">
              <a:solidFill>
                <a:schemeClr val="accent5">
                  <a:lumMod val="50000"/>
                </a:schemeClr>
              </a:solidFill>
              <a:latin typeface="+mn-ea"/>
            </a:endParaRPr>
          </a:p>
        </p:txBody>
      </p:sp>
      <p:pic>
        <p:nvPicPr>
          <p:cNvPr id="6" name="그림 5">
            <a:extLst>
              <a:ext uri="{FF2B5EF4-FFF2-40B4-BE49-F238E27FC236}">
                <a16:creationId xmlns:a16="http://schemas.microsoft.com/office/drawing/2014/main" id="{F4063597-F3B6-C982-0F2C-1E1A13F209A2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283556" y="2815216"/>
            <a:ext cx="1978097" cy="1939386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BD9D809E-9A92-F208-8969-2880F15B4854}"/>
              </a:ext>
            </a:extLst>
          </p:cNvPr>
          <p:cNvSpPr txBox="1"/>
          <p:nvPr/>
        </p:nvSpPr>
        <p:spPr>
          <a:xfrm>
            <a:off x="3643003" y="2710996"/>
            <a:ext cx="8126751" cy="22606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1600" dirty="0">
                <a:latin typeface="+mn-ea"/>
              </a:rPr>
              <a:t>바로크 시대를 대표하는 </a:t>
            </a:r>
            <a:r>
              <a:rPr lang="ko-KR" altLang="en-US" sz="1600" dirty="0" err="1">
                <a:latin typeface="+mn-ea"/>
              </a:rPr>
              <a:t>오르가니스트</a:t>
            </a:r>
            <a:r>
              <a:rPr lang="ko-KR" altLang="en-US" sz="1600" dirty="0">
                <a:latin typeface="+mn-ea"/>
              </a:rPr>
              <a:t> 겸 작곡가로 평생을 교회 음악가로 활동하였다</a:t>
            </a:r>
            <a:r>
              <a:rPr lang="en-US" altLang="ko-KR" sz="1600" dirty="0">
                <a:latin typeface="+mn-ea"/>
              </a:rPr>
              <a:t>. </a:t>
            </a:r>
            <a:r>
              <a:rPr lang="ko-KR" altLang="en-US" sz="1600" dirty="0">
                <a:latin typeface="+mn-ea"/>
              </a:rPr>
              <a:t>음악을 가업으로 한 바흐의 집안은 </a:t>
            </a:r>
            <a:r>
              <a:rPr lang="en-US" altLang="ko-KR" sz="1600" dirty="0">
                <a:latin typeface="+mn-ea"/>
              </a:rPr>
              <a:t>200</a:t>
            </a:r>
            <a:r>
              <a:rPr lang="ko-KR" altLang="en-US" sz="1600" dirty="0">
                <a:latin typeface="+mn-ea"/>
              </a:rPr>
              <a:t>년에 걸쳐 </a:t>
            </a:r>
            <a:r>
              <a:rPr lang="en-US" altLang="ko-KR" sz="1600" dirty="0">
                <a:latin typeface="+mn-ea"/>
              </a:rPr>
              <a:t>50</a:t>
            </a:r>
            <a:r>
              <a:rPr lang="ko-KR" altLang="en-US" sz="1600" dirty="0">
                <a:latin typeface="+mn-ea"/>
              </a:rPr>
              <a:t>명 이상의 유명한 음악가를 배출하였다</a:t>
            </a:r>
            <a:r>
              <a:rPr lang="en-US" altLang="ko-KR" sz="1600" dirty="0">
                <a:latin typeface="+mn-ea"/>
              </a:rPr>
              <a:t>. </a:t>
            </a:r>
            <a:r>
              <a:rPr lang="ko-KR" altLang="en-US" sz="1600" dirty="0">
                <a:latin typeface="+mn-ea"/>
              </a:rPr>
              <a:t>바흐는 교회 성가대 지휘자로 활동하였으며</a:t>
            </a:r>
            <a:r>
              <a:rPr lang="en-US" altLang="ko-KR" sz="1600" dirty="0">
                <a:latin typeface="+mn-ea"/>
              </a:rPr>
              <a:t>, </a:t>
            </a:r>
            <a:r>
              <a:rPr lang="ko-KR" altLang="en-US" sz="1600" dirty="0">
                <a:latin typeface="+mn-ea"/>
              </a:rPr>
              <a:t>오라토리오</a:t>
            </a:r>
            <a:r>
              <a:rPr lang="en-US" altLang="ko-KR" sz="1600" dirty="0">
                <a:latin typeface="+mn-ea"/>
              </a:rPr>
              <a:t>, </a:t>
            </a:r>
            <a:r>
              <a:rPr lang="ko-KR" altLang="en-US" sz="1600" dirty="0">
                <a:latin typeface="+mn-ea"/>
              </a:rPr>
              <a:t>칸타타</a:t>
            </a:r>
            <a:r>
              <a:rPr lang="en-US" altLang="ko-KR" sz="1600" dirty="0">
                <a:latin typeface="+mn-ea"/>
              </a:rPr>
              <a:t>, </a:t>
            </a:r>
            <a:r>
              <a:rPr lang="ko-KR" altLang="en-US" sz="1600" dirty="0" err="1">
                <a:latin typeface="+mn-ea"/>
              </a:rPr>
              <a:t>수난곡</a:t>
            </a:r>
            <a:r>
              <a:rPr lang="en-US" altLang="ko-KR" sz="1600" dirty="0">
                <a:latin typeface="+mn-ea"/>
              </a:rPr>
              <a:t>, </a:t>
            </a:r>
            <a:r>
              <a:rPr lang="ko-KR" altLang="en-US" sz="1600" dirty="0">
                <a:latin typeface="+mn-ea"/>
              </a:rPr>
              <a:t>토카타</a:t>
            </a:r>
            <a:r>
              <a:rPr lang="en-US" altLang="ko-KR" sz="1600" dirty="0">
                <a:latin typeface="+mn-ea"/>
              </a:rPr>
              <a:t>, </a:t>
            </a:r>
            <a:r>
              <a:rPr lang="ko-KR" altLang="en-US" sz="1600" dirty="0" err="1">
                <a:latin typeface="+mn-ea"/>
              </a:rPr>
              <a:t>코랄</a:t>
            </a:r>
            <a:r>
              <a:rPr lang="en-US" altLang="ko-KR" sz="1600" dirty="0">
                <a:latin typeface="+mn-ea"/>
              </a:rPr>
              <a:t>, </a:t>
            </a:r>
            <a:r>
              <a:rPr lang="ko-KR" altLang="en-US" sz="1600" dirty="0">
                <a:latin typeface="+mn-ea"/>
              </a:rPr>
              <a:t>오르간 곡 등 많은 종교음악을 작곡하였다</a:t>
            </a:r>
            <a:r>
              <a:rPr lang="en-US" altLang="ko-KR" sz="1600" dirty="0">
                <a:latin typeface="+mn-ea"/>
              </a:rPr>
              <a:t>. </a:t>
            </a:r>
            <a:r>
              <a:rPr lang="ko-KR" altLang="en-US" sz="1600" dirty="0">
                <a:latin typeface="+mn-ea"/>
              </a:rPr>
              <a:t>그는 대위법을 바탕으로 한 푸가 기법을 가장 효과적으로 완성한 작곡가로 </a:t>
            </a:r>
            <a:r>
              <a:rPr lang="en-US" altLang="ko-KR" sz="1600" dirty="0">
                <a:latin typeface="+mn-ea"/>
              </a:rPr>
              <a:t>300</a:t>
            </a:r>
            <a:r>
              <a:rPr lang="ko-KR" altLang="en-US" sz="1600" dirty="0">
                <a:latin typeface="+mn-ea"/>
              </a:rPr>
              <a:t>여 곡의 교회용 칸타타</a:t>
            </a:r>
            <a:r>
              <a:rPr lang="en-US" altLang="ko-KR" sz="1600" dirty="0">
                <a:latin typeface="+mn-ea"/>
              </a:rPr>
              <a:t>, 5</a:t>
            </a:r>
            <a:r>
              <a:rPr lang="ko-KR" altLang="en-US" sz="1600" dirty="0">
                <a:latin typeface="+mn-ea"/>
              </a:rPr>
              <a:t>개의 </a:t>
            </a:r>
            <a:r>
              <a:rPr lang="ko-KR" altLang="en-US" sz="1600" dirty="0" err="1">
                <a:latin typeface="+mn-ea"/>
              </a:rPr>
              <a:t>수난곡</a:t>
            </a:r>
            <a:r>
              <a:rPr lang="en-US" altLang="ko-KR" sz="1600" dirty="0">
                <a:latin typeface="+mn-ea"/>
              </a:rPr>
              <a:t>, 5</a:t>
            </a:r>
            <a:r>
              <a:rPr lang="ko-KR" altLang="en-US" sz="1600" dirty="0">
                <a:latin typeface="+mn-ea"/>
              </a:rPr>
              <a:t>개의 미사곡 등을 작곡하였다</a:t>
            </a:r>
            <a:r>
              <a:rPr lang="en-US" altLang="ko-KR" sz="1600" dirty="0">
                <a:latin typeface="+mn-ea"/>
              </a:rPr>
              <a:t>.</a:t>
            </a:r>
            <a:endParaRPr lang="ko-KR" altLang="en-US" sz="1600" dirty="0"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21947403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/>
      </p:transition>
    </mc:Choice>
    <mc:Fallback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텍스트 개체 틀 15">
            <a:extLst>
              <a:ext uri="{FF2B5EF4-FFF2-40B4-BE49-F238E27FC236}">
                <a16:creationId xmlns:a16="http://schemas.microsoft.com/office/drawing/2014/main" id="{5C245960-0023-A5AB-8F7A-1E060F9421E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kumimoji="1" lang="ko-KR" altLang="en-US" dirty="0"/>
              <a:t>악곡 감상하기</a:t>
            </a:r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id="{178EFC6B-DB2B-BA3C-91BB-4C14BED080EF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3581900" y="1800405"/>
            <a:ext cx="5506914" cy="1799221"/>
          </a:xfrm>
          <a:prstGeom prst="rect">
            <a:avLst/>
          </a:prstGeom>
        </p:spPr>
      </p:pic>
      <p:pic>
        <p:nvPicPr>
          <p:cNvPr id="7" name="그림 6">
            <a:extLst>
              <a:ext uri="{FF2B5EF4-FFF2-40B4-BE49-F238E27FC236}">
                <a16:creationId xmlns:a16="http://schemas.microsoft.com/office/drawing/2014/main" id="{61D50822-8210-9B25-D96F-53015A429301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/>
          <a:stretch/>
        </p:blipFill>
        <p:spPr>
          <a:xfrm>
            <a:off x="3630506" y="1018387"/>
            <a:ext cx="5409702" cy="396051"/>
          </a:xfrm>
          <a:prstGeom prst="rect">
            <a:avLst/>
          </a:prstGeom>
        </p:spPr>
      </p:pic>
      <p:sp>
        <p:nvSpPr>
          <p:cNvPr id="9" name="사각형: 둥근 모서리 8">
            <a:extLst>
              <a:ext uri="{FF2B5EF4-FFF2-40B4-BE49-F238E27FC236}">
                <a16:creationId xmlns:a16="http://schemas.microsoft.com/office/drawing/2014/main" id="{15548C94-C582-5A9C-D1DF-C3A459C07A7F}"/>
              </a:ext>
            </a:extLst>
          </p:cNvPr>
          <p:cNvSpPr/>
          <p:nvPr/>
        </p:nvSpPr>
        <p:spPr>
          <a:xfrm>
            <a:off x="11271548" y="275617"/>
            <a:ext cx="518193" cy="251999"/>
          </a:xfrm>
          <a:prstGeom prst="roundRect">
            <a:avLst/>
          </a:prstGeom>
          <a:solidFill>
            <a:srgbClr val="2B3C7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100" dirty="0">
                <a:solidFill>
                  <a:schemeClr val="bg1"/>
                </a:solidFill>
                <a:latin typeface="+mn-ea"/>
              </a:rPr>
              <a:t>감상</a:t>
            </a:r>
          </a:p>
        </p:txBody>
      </p:sp>
      <p:sp>
        <p:nvSpPr>
          <p:cNvPr id="10" name="사각형: 둥근 모서리 9">
            <a:extLst>
              <a:ext uri="{FF2B5EF4-FFF2-40B4-BE49-F238E27FC236}">
                <a16:creationId xmlns:a16="http://schemas.microsoft.com/office/drawing/2014/main" id="{8F580F43-6E0F-1D32-A1FD-7066E3063E90}"/>
              </a:ext>
            </a:extLst>
          </p:cNvPr>
          <p:cNvSpPr/>
          <p:nvPr/>
        </p:nvSpPr>
        <p:spPr>
          <a:xfrm>
            <a:off x="6485872" y="4122229"/>
            <a:ext cx="4830020" cy="360948"/>
          </a:xfrm>
          <a:prstGeom prst="roundRect">
            <a:avLst/>
          </a:prstGeom>
          <a:noFill/>
          <a:ln>
            <a:solidFill>
              <a:srgbClr val="B5A7D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200" dirty="0">
                <a:solidFill>
                  <a:srgbClr val="7030A0"/>
                </a:solidFill>
              </a:rPr>
              <a:t>강한 포르테로 연주되는 감동적인 승리의 합창</a:t>
            </a:r>
          </a:p>
        </p:txBody>
      </p:sp>
      <p:sp>
        <p:nvSpPr>
          <p:cNvPr id="13" name="사각형: 둥근 모서리 12">
            <a:extLst>
              <a:ext uri="{FF2B5EF4-FFF2-40B4-BE49-F238E27FC236}">
                <a16:creationId xmlns:a16="http://schemas.microsoft.com/office/drawing/2014/main" id="{C56E406A-6D47-37B4-2F3B-9E41DA39D2A3}"/>
              </a:ext>
            </a:extLst>
          </p:cNvPr>
          <p:cNvSpPr/>
          <p:nvPr/>
        </p:nvSpPr>
        <p:spPr>
          <a:xfrm>
            <a:off x="1354822" y="4122229"/>
            <a:ext cx="4830020" cy="360948"/>
          </a:xfrm>
          <a:prstGeom prst="roundRect">
            <a:avLst/>
          </a:prstGeom>
          <a:noFill/>
          <a:ln>
            <a:solidFill>
              <a:srgbClr val="B5A7D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200" dirty="0">
                <a:solidFill>
                  <a:srgbClr val="7030A0"/>
                </a:solidFill>
              </a:rPr>
              <a:t>오라토리오 「</a:t>
            </a:r>
            <a:r>
              <a:rPr lang="ko-KR" altLang="en-US" sz="1200" dirty="0" err="1">
                <a:solidFill>
                  <a:srgbClr val="7030A0"/>
                </a:solidFill>
              </a:rPr>
              <a:t>유다스</a:t>
            </a:r>
            <a:r>
              <a:rPr lang="ko-KR" altLang="en-US" sz="1200" dirty="0">
                <a:solidFill>
                  <a:srgbClr val="7030A0"/>
                </a:solidFill>
              </a:rPr>
              <a:t> </a:t>
            </a:r>
            <a:r>
              <a:rPr lang="ko-KR" altLang="en-US" sz="1200" dirty="0" err="1">
                <a:solidFill>
                  <a:srgbClr val="7030A0"/>
                </a:solidFill>
              </a:rPr>
              <a:t>마카베우스</a:t>
            </a:r>
            <a:r>
              <a:rPr lang="ko-KR" altLang="en-US" sz="1200" dirty="0">
                <a:solidFill>
                  <a:srgbClr val="7030A0"/>
                </a:solidFill>
              </a:rPr>
              <a:t>」 </a:t>
            </a:r>
            <a:r>
              <a:rPr lang="en-US" altLang="ko-KR" sz="1200" dirty="0">
                <a:solidFill>
                  <a:srgbClr val="7030A0"/>
                </a:solidFill>
              </a:rPr>
              <a:t>3</a:t>
            </a:r>
            <a:r>
              <a:rPr lang="ko-KR" altLang="en-US" sz="1200" dirty="0">
                <a:solidFill>
                  <a:srgbClr val="7030A0"/>
                </a:solidFill>
              </a:rPr>
              <a:t>부 </a:t>
            </a:r>
            <a:r>
              <a:rPr lang="en-US" altLang="ko-KR" sz="1200" dirty="0">
                <a:solidFill>
                  <a:srgbClr val="7030A0"/>
                </a:solidFill>
              </a:rPr>
              <a:t>68</a:t>
            </a:r>
            <a:r>
              <a:rPr lang="ko-KR" altLang="en-US" sz="1200" dirty="0">
                <a:solidFill>
                  <a:srgbClr val="7030A0"/>
                </a:solidFill>
              </a:rPr>
              <a:t>곡 중 </a:t>
            </a:r>
            <a:r>
              <a:rPr lang="en-US" altLang="ko-KR" sz="1200" dirty="0">
                <a:solidFill>
                  <a:srgbClr val="7030A0"/>
                </a:solidFill>
              </a:rPr>
              <a:t>57</a:t>
            </a:r>
            <a:r>
              <a:rPr lang="ko-KR" altLang="en-US" sz="1200" dirty="0">
                <a:solidFill>
                  <a:srgbClr val="7030A0"/>
                </a:solidFill>
              </a:rPr>
              <a:t>번째 합창곡</a:t>
            </a:r>
          </a:p>
        </p:txBody>
      </p:sp>
      <p:sp>
        <p:nvSpPr>
          <p:cNvPr id="14" name="사각형: 둥근 모서리 13">
            <a:extLst>
              <a:ext uri="{FF2B5EF4-FFF2-40B4-BE49-F238E27FC236}">
                <a16:creationId xmlns:a16="http://schemas.microsoft.com/office/drawing/2014/main" id="{AEE0A003-1B3C-D347-4844-31CC86EBFCFD}"/>
              </a:ext>
            </a:extLst>
          </p:cNvPr>
          <p:cNvSpPr/>
          <p:nvPr/>
        </p:nvSpPr>
        <p:spPr>
          <a:xfrm>
            <a:off x="2655160" y="4924668"/>
            <a:ext cx="7360394" cy="1094787"/>
          </a:xfrm>
          <a:prstGeom prst="roundRect">
            <a:avLst/>
          </a:prstGeom>
          <a:noFill/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ko-KR" sz="1200" b="1" dirty="0">
                <a:solidFill>
                  <a:schemeClr val="accent4">
                    <a:lumMod val="75000"/>
                  </a:schemeClr>
                </a:solidFill>
              </a:rPr>
              <a:t>&lt;</a:t>
            </a:r>
            <a:r>
              <a:rPr lang="ko-KR" altLang="en-US" sz="1200" b="1" dirty="0">
                <a:solidFill>
                  <a:schemeClr val="accent4">
                    <a:lumMod val="75000"/>
                  </a:schemeClr>
                </a:solidFill>
              </a:rPr>
              <a:t>오라토리오</a:t>
            </a:r>
            <a:r>
              <a:rPr lang="en-US" altLang="ko-KR" sz="1200" b="1" dirty="0">
                <a:solidFill>
                  <a:schemeClr val="accent4">
                    <a:lumMod val="75000"/>
                  </a:schemeClr>
                </a:solidFill>
              </a:rPr>
              <a:t>(Oratorio)&gt;</a:t>
            </a:r>
          </a:p>
          <a:p>
            <a:r>
              <a:rPr lang="en-US" altLang="ko-KR" sz="1200" dirty="0">
                <a:solidFill>
                  <a:schemeClr val="accent4">
                    <a:lumMod val="75000"/>
                  </a:schemeClr>
                </a:solidFill>
              </a:rPr>
              <a:t>- </a:t>
            </a:r>
            <a:r>
              <a:rPr lang="ko-KR" altLang="en-US" sz="1200" dirty="0">
                <a:solidFill>
                  <a:schemeClr val="accent4">
                    <a:lumMod val="75000"/>
                  </a:schemeClr>
                </a:solidFill>
              </a:rPr>
              <a:t>성경이나 기타 종교의 경전</a:t>
            </a:r>
            <a:r>
              <a:rPr lang="en-US" altLang="ko-KR" sz="1200" dirty="0">
                <a:solidFill>
                  <a:schemeClr val="accent4">
                    <a:lumMod val="75000"/>
                  </a:schemeClr>
                </a:solidFill>
              </a:rPr>
              <a:t>, </a:t>
            </a:r>
            <a:r>
              <a:rPr lang="ko-KR" altLang="en-US" sz="1200" dirty="0">
                <a:solidFill>
                  <a:schemeClr val="accent4">
                    <a:lumMod val="75000"/>
                  </a:schemeClr>
                </a:solidFill>
              </a:rPr>
              <a:t>도덕적 내용의 가사를 바탕으로 만든 서사적인 대규모 악곡이다</a:t>
            </a:r>
            <a:r>
              <a:rPr lang="en-US" altLang="ko-KR" sz="1200" dirty="0">
                <a:solidFill>
                  <a:schemeClr val="accent4">
                    <a:lumMod val="75000"/>
                  </a:schemeClr>
                </a:solidFill>
              </a:rPr>
              <a:t>. </a:t>
            </a:r>
            <a:r>
              <a:rPr lang="ko-KR" altLang="en-US" sz="1200" dirty="0">
                <a:solidFill>
                  <a:schemeClr val="accent4">
                    <a:lumMod val="75000"/>
                  </a:schemeClr>
                </a:solidFill>
              </a:rPr>
              <a:t>오라토리오에서는 오페라에 비해 독창보다 합창이 중시되며</a:t>
            </a:r>
            <a:r>
              <a:rPr lang="en-US" altLang="ko-KR" sz="1200" dirty="0">
                <a:solidFill>
                  <a:schemeClr val="accent4">
                    <a:lumMod val="75000"/>
                  </a:schemeClr>
                </a:solidFill>
              </a:rPr>
              <a:t>, ‘</a:t>
            </a:r>
            <a:r>
              <a:rPr lang="ko-KR" altLang="en-US" sz="1200" dirty="0" err="1">
                <a:solidFill>
                  <a:schemeClr val="accent4">
                    <a:lumMod val="75000"/>
                  </a:schemeClr>
                </a:solidFill>
              </a:rPr>
              <a:t>테스토</a:t>
            </a:r>
            <a:r>
              <a:rPr lang="ko-KR" altLang="en-US" sz="1200" dirty="0">
                <a:solidFill>
                  <a:schemeClr val="accent4">
                    <a:lumMod val="75000"/>
                  </a:schemeClr>
                </a:solidFill>
              </a:rPr>
              <a:t>’ 또는 ‘</a:t>
            </a:r>
            <a:r>
              <a:rPr lang="ko-KR" altLang="en-US" sz="1200" dirty="0" err="1">
                <a:solidFill>
                  <a:schemeClr val="accent4">
                    <a:lumMod val="75000"/>
                  </a:schemeClr>
                </a:solidFill>
              </a:rPr>
              <a:t>히스토리쿠스’라는</a:t>
            </a:r>
            <a:r>
              <a:rPr lang="ko-KR" altLang="en-US" sz="1200" dirty="0">
                <a:solidFill>
                  <a:schemeClr val="accent4">
                    <a:lumMod val="75000"/>
                  </a:schemeClr>
                </a:solidFill>
              </a:rPr>
              <a:t> 이야기하는 사람이 극의 진행을 담당하는 것이 특징이다</a:t>
            </a:r>
            <a:r>
              <a:rPr lang="en-US" altLang="ko-KR" sz="1200" dirty="0">
                <a:solidFill>
                  <a:schemeClr val="accent4">
                    <a:lumMod val="75000"/>
                  </a:schemeClr>
                </a:solidFill>
              </a:rPr>
              <a:t>.</a:t>
            </a:r>
            <a:endParaRPr lang="ko-KR" altLang="en-US" sz="1200" dirty="0">
              <a:solidFill>
                <a:schemeClr val="accent4">
                  <a:lumMod val="75000"/>
                </a:schemeClr>
              </a:solidFill>
            </a:endParaRPr>
          </a:p>
        </p:txBody>
      </p:sp>
      <p:pic>
        <p:nvPicPr>
          <p:cNvPr id="2" name="[아침나라 중음①]_3단원_교과서_69쪽_헨델 유다스 마카베우스 중 보아라 용사 돌아온다_음원편집">
            <a:hlinkClick r:id="" action="ppaction://media"/>
            <a:extLst>
              <a:ext uri="{FF2B5EF4-FFF2-40B4-BE49-F238E27FC236}">
                <a16:creationId xmlns:a16="http://schemas.microsoft.com/office/drawing/2014/main" id="{35273017-5600-CDC1-92D5-9E82E1E967B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315892" y="716916"/>
            <a:ext cx="429504" cy="4295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88176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10" grpId="0" animBg="1"/>
      <p:bldP spid="13" grpId="0" animBg="1"/>
      <p:bldP spid="14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텍스트 개체 틀 15">
            <a:extLst>
              <a:ext uri="{FF2B5EF4-FFF2-40B4-BE49-F238E27FC236}">
                <a16:creationId xmlns:a16="http://schemas.microsoft.com/office/drawing/2014/main" id="{5C245960-0023-A5AB-8F7A-1E060F9421E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kumimoji="1" lang="ko-KR" altLang="en-US" dirty="0"/>
              <a:t>바로크 시대 작곡가 알아보기</a:t>
            </a:r>
          </a:p>
        </p:txBody>
      </p:sp>
      <p:sp>
        <p:nvSpPr>
          <p:cNvPr id="3" name="사각형: 둥근 모서리 2">
            <a:extLst>
              <a:ext uri="{FF2B5EF4-FFF2-40B4-BE49-F238E27FC236}">
                <a16:creationId xmlns:a16="http://schemas.microsoft.com/office/drawing/2014/main" id="{DD9A3D22-2F1E-A7AE-C237-1D967DE837BF}"/>
              </a:ext>
            </a:extLst>
          </p:cNvPr>
          <p:cNvSpPr/>
          <p:nvPr/>
        </p:nvSpPr>
        <p:spPr>
          <a:xfrm>
            <a:off x="1135772" y="1516989"/>
            <a:ext cx="5894202" cy="378923"/>
          </a:xfrm>
          <a:prstGeom prst="roundRect">
            <a:avLst>
              <a:gd name="adj" fmla="val 50000"/>
            </a:avLst>
          </a:prstGeom>
          <a:solidFill>
            <a:schemeClr val="accent5">
              <a:lumMod val="20000"/>
              <a:lumOff val="80000"/>
            </a:schemeClr>
          </a:solidFill>
          <a:ln>
            <a:solidFill>
              <a:srgbClr val="B5A7D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pPr algn="ctr">
              <a:lnSpc>
                <a:spcPct val="150000"/>
              </a:lnSpc>
            </a:pPr>
            <a:r>
              <a:rPr lang="ko-KR" altLang="en-US" sz="1400" dirty="0">
                <a:solidFill>
                  <a:schemeClr val="accent5">
                    <a:lumMod val="50000"/>
                  </a:schemeClr>
                </a:solidFill>
              </a:rPr>
              <a:t>헨델</a:t>
            </a:r>
            <a:r>
              <a:rPr lang="en-US" altLang="ko-KR" sz="1400" dirty="0">
                <a:solidFill>
                  <a:schemeClr val="accent5">
                    <a:lumMod val="50000"/>
                  </a:schemeClr>
                </a:solidFill>
              </a:rPr>
              <a:t>(</a:t>
            </a:r>
            <a:r>
              <a:rPr lang="en-US" altLang="ko-KR" sz="1400" dirty="0" err="1">
                <a:solidFill>
                  <a:schemeClr val="accent5">
                    <a:lumMod val="50000"/>
                  </a:schemeClr>
                </a:solidFill>
              </a:rPr>
              <a:t>Händel</a:t>
            </a:r>
            <a:r>
              <a:rPr lang="en-US" altLang="ko-KR" sz="1400" dirty="0">
                <a:solidFill>
                  <a:schemeClr val="accent5">
                    <a:lumMod val="50000"/>
                  </a:schemeClr>
                </a:solidFill>
              </a:rPr>
              <a:t>, Georg Friedrich, 1685~1759, </a:t>
            </a:r>
            <a:r>
              <a:rPr lang="ko-KR" altLang="en-US" sz="1400" dirty="0" err="1">
                <a:solidFill>
                  <a:schemeClr val="accent5">
                    <a:lumMod val="50000"/>
                  </a:schemeClr>
                </a:solidFill>
              </a:rPr>
              <a:t>독일→영국</a:t>
            </a:r>
            <a:r>
              <a:rPr lang="en-US" altLang="ko-KR" sz="1400" dirty="0">
                <a:solidFill>
                  <a:schemeClr val="accent5">
                    <a:lumMod val="50000"/>
                  </a:schemeClr>
                </a:solidFill>
              </a:rPr>
              <a:t>)</a:t>
            </a:r>
            <a:endParaRPr lang="en-US" altLang="ko-KR" sz="1400" dirty="0">
              <a:solidFill>
                <a:schemeClr val="accent5">
                  <a:lumMod val="50000"/>
                </a:schemeClr>
              </a:solidFill>
              <a:latin typeface="+mn-ea"/>
            </a:endParaRPr>
          </a:p>
        </p:txBody>
      </p:sp>
      <p:pic>
        <p:nvPicPr>
          <p:cNvPr id="6" name="그림 5">
            <a:extLst>
              <a:ext uri="{FF2B5EF4-FFF2-40B4-BE49-F238E27FC236}">
                <a16:creationId xmlns:a16="http://schemas.microsoft.com/office/drawing/2014/main" id="{F4063597-F3B6-C982-0F2C-1E1A13F209A2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289308" y="2815216"/>
            <a:ext cx="1966592" cy="1939386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BD9D809E-9A92-F208-8969-2880F15B4854}"/>
              </a:ext>
            </a:extLst>
          </p:cNvPr>
          <p:cNvSpPr txBox="1"/>
          <p:nvPr/>
        </p:nvSpPr>
        <p:spPr>
          <a:xfrm>
            <a:off x="3643003" y="2710996"/>
            <a:ext cx="8126751" cy="22606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1600" dirty="0">
                <a:latin typeface="+mn-ea"/>
              </a:rPr>
              <a:t>독일에서 태어나 영국으로 귀화해서 활동한 바로크 시대의 작곡가로</a:t>
            </a:r>
            <a:r>
              <a:rPr lang="en-US" altLang="ko-KR" sz="1600" dirty="0">
                <a:latin typeface="+mn-ea"/>
              </a:rPr>
              <a:t>, 50</a:t>
            </a:r>
            <a:r>
              <a:rPr lang="ko-KR" altLang="en-US" sz="1600" dirty="0">
                <a:latin typeface="+mn-ea"/>
              </a:rPr>
              <a:t>개의 오페라와 </a:t>
            </a:r>
            <a:r>
              <a:rPr lang="en-US" altLang="ko-KR" sz="1600" dirty="0">
                <a:latin typeface="+mn-ea"/>
              </a:rPr>
              <a:t>23</a:t>
            </a:r>
            <a:r>
              <a:rPr lang="ko-KR" altLang="en-US" sz="1600" dirty="0">
                <a:latin typeface="+mn-ea"/>
              </a:rPr>
              <a:t>개의 오라토리오</a:t>
            </a:r>
            <a:r>
              <a:rPr lang="en-US" altLang="ko-KR" sz="1600" dirty="0">
                <a:latin typeface="+mn-ea"/>
              </a:rPr>
              <a:t>, </a:t>
            </a:r>
            <a:r>
              <a:rPr lang="ko-KR" altLang="en-US" sz="1600" dirty="0">
                <a:latin typeface="+mn-ea"/>
              </a:rPr>
              <a:t>많은 양의 교회 음악과 기악 음악 작품을 남겼다</a:t>
            </a:r>
            <a:r>
              <a:rPr lang="en-US" altLang="ko-KR" sz="1600" dirty="0">
                <a:latin typeface="+mn-ea"/>
              </a:rPr>
              <a:t>. </a:t>
            </a:r>
            <a:r>
              <a:rPr lang="ko-KR" altLang="en-US" sz="1600" dirty="0">
                <a:latin typeface="+mn-ea"/>
              </a:rPr>
              <a:t>영국에 머무르면서 앤 여왕의 비호를 받아 오페라 작곡가로 이름을 떨치게 되었다</a:t>
            </a:r>
            <a:r>
              <a:rPr lang="en-US" altLang="ko-KR" sz="1600" dirty="0">
                <a:latin typeface="+mn-ea"/>
              </a:rPr>
              <a:t>. </a:t>
            </a:r>
            <a:r>
              <a:rPr lang="ko-KR" altLang="en-US" sz="1600" dirty="0">
                <a:latin typeface="+mn-ea"/>
              </a:rPr>
              <a:t>바로크 후기</a:t>
            </a:r>
            <a:r>
              <a:rPr lang="en-US" altLang="ko-KR" sz="1600" dirty="0">
                <a:latin typeface="+mn-ea"/>
              </a:rPr>
              <a:t>(18</a:t>
            </a:r>
            <a:r>
              <a:rPr lang="ko-KR" altLang="en-US" sz="1600" dirty="0">
                <a:latin typeface="+mn-ea"/>
              </a:rPr>
              <a:t>세기 중엽</a:t>
            </a:r>
            <a:r>
              <a:rPr lang="en-US" altLang="ko-KR" sz="1600" dirty="0">
                <a:latin typeface="+mn-ea"/>
              </a:rPr>
              <a:t>)</a:t>
            </a:r>
            <a:r>
              <a:rPr lang="ko-KR" altLang="en-US" sz="1600" dirty="0">
                <a:latin typeface="+mn-ea"/>
              </a:rPr>
              <a:t>의 동시대 인물인 바흐와 비교된다</a:t>
            </a:r>
            <a:r>
              <a:rPr lang="en-US" altLang="ko-KR" sz="1600" dirty="0">
                <a:latin typeface="+mn-ea"/>
              </a:rPr>
              <a:t>. </a:t>
            </a:r>
            <a:r>
              <a:rPr lang="ko-KR" altLang="en-US" sz="1600" dirty="0">
                <a:latin typeface="+mn-ea"/>
              </a:rPr>
              <a:t>바흐는 독일에서만 거주하며 작곡과 연주 활동을 한 반면</a:t>
            </a:r>
            <a:r>
              <a:rPr lang="en-US" altLang="ko-KR" sz="1600" dirty="0">
                <a:latin typeface="+mn-ea"/>
              </a:rPr>
              <a:t>, </a:t>
            </a:r>
            <a:r>
              <a:rPr lang="ko-KR" altLang="en-US" sz="1600" dirty="0">
                <a:latin typeface="+mn-ea"/>
              </a:rPr>
              <a:t>헨델은 </a:t>
            </a:r>
            <a:r>
              <a:rPr lang="ko-KR" altLang="en-US" sz="1600" dirty="0" err="1">
                <a:latin typeface="+mn-ea"/>
              </a:rPr>
              <a:t>독일뿐</a:t>
            </a:r>
            <a:r>
              <a:rPr lang="ko-KR" altLang="en-US" sz="1600" dirty="0">
                <a:latin typeface="+mn-ea"/>
              </a:rPr>
              <a:t> 아니라 이탈리아</a:t>
            </a:r>
            <a:r>
              <a:rPr lang="en-US" altLang="ko-KR" sz="1600" dirty="0">
                <a:latin typeface="+mn-ea"/>
              </a:rPr>
              <a:t>, </a:t>
            </a:r>
            <a:r>
              <a:rPr lang="ko-KR" altLang="en-US" sz="1600" dirty="0">
                <a:latin typeface="+mn-ea"/>
              </a:rPr>
              <a:t>영국에 이르기까지 여러 나라에서 활동한 국제적인 작곡가였다</a:t>
            </a:r>
            <a:r>
              <a:rPr lang="en-US" altLang="ko-KR" sz="1600" dirty="0">
                <a:latin typeface="+mn-ea"/>
              </a:rPr>
              <a:t>.</a:t>
            </a:r>
            <a:endParaRPr lang="ko-KR" altLang="en-US" sz="1600" dirty="0"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21826574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/>
      </p:transition>
    </mc:Choice>
    <mc:Fallback xmlns=""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31EC478A-3CD7-A02B-8D55-90F2D6D614A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496000" y="3181920"/>
            <a:ext cx="7200000" cy="553998"/>
          </a:xfrm>
        </p:spPr>
        <p:txBody>
          <a:bodyPr/>
          <a:lstStyle/>
          <a:p>
            <a:r>
              <a:rPr kumimoji="1" lang="ko-KR" altLang="en-US" dirty="0">
                <a:ln w="19050">
                  <a:noFill/>
                </a:ln>
                <a:solidFill>
                  <a:schemeClr val="bg1"/>
                </a:solidFill>
                <a:latin typeface="+mn-ea"/>
                <a:ea typeface="+mn-ea"/>
              </a:rPr>
              <a:t> 감사합니다</a:t>
            </a:r>
            <a:r>
              <a:rPr kumimoji="1" lang="en-US" altLang="ko-KR" dirty="0">
                <a:ln w="19050">
                  <a:noFill/>
                </a:ln>
                <a:solidFill>
                  <a:schemeClr val="bg1"/>
                </a:solidFill>
                <a:latin typeface="+mn-ea"/>
                <a:ea typeface="+mn-ea"/>
              </a:rPr>
              <a:t>.</a:t>
            </a:r>
            <a:endParaRPr kumimoji="1" lang="ko-KR" altLang="en-US" dirty="0">
              <a:ln w="19050">
                <a:noFill/>
              </a:ln>
              <a:solidFill>
                <a:schemeClr val="bg1"/>
              </a:solidFill>
              <a:latin typeface="+mn-ea"/>
              <a:ea typeface="+mn-ea"/>
            </a:endParaRP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E446706F-102F-5CDF-7ED5-A86108431D1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576000" y="2821920"/>
            <a:ext cx="5040000" cy="252000"/>
          </a:xfrm>
        </p:spPr>
        <p:txBody>
          <a:bodyPr/>
          <a:lstStyle/>
          <a:p>
            <a:r>
              <a:rPr kumimoji="1" lang="ko-KR" altLang="en-US" dirty="0">
                <a:solidFill>
                  <a:schemeClr val="bg1"/>
                </a:solidFill>
                <a:latin typeface="+mn-ea"/>
                <a:ea typeface="+mn-ea"/>
              </a:rPr>
              <a:t>아침나라 중학교 음악 ①</a:t>
            </a:r>
          </a:p>
          <a:p>
            <a:endParaRPr kumimoji="1" lang="ko-KR" altLang="en-US" dirty="0">
              <a:solidFill>
                <a:schemeClr val="bg1"/>
              </a:solidFill>
              <a:latin typeface="+mn-ea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261225612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B15C870-0C0D-D0B2-DB80-8E0C054A11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190E0E77-1159-811C-72AD-2AA422B1F07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271804" y="3297406"/>
            <a:ext cx="5648392" cy="792000"/>
          </a:xfrm>
        </p:spPr>
        <p:txBody>
          <a:bodyPr/>
          <a:lstStyle/>
          <a:p>
            <a:r>
              <a:rPr lang="ko-KR" altLang="en-US" sz="3200" i="0" u="none" strike="noStrike" baseline="0" dirty="0">
                <a:latin typeface="+mn-ea"/>
                <a:ea typeface="+mn-ea"/>
              </a:rPr>
              <a:t>바로크 음악을 감상하고</a:t>
            </a:r>
            <a:r>
              <a:rPr lang="en-US" altLang="ko-KR" sz="3200" i="0" u="none" strike="noStrike" baseline="0" dirty="0">
                <a:latin typeface="+mn-ea"/>
                <a:ea typeface="+mn-ea"/>
              </a:rPr>
              <a:t> </a:t>
            </a:r>
          </a:p>
          <a:p>
            <a:r>
              <a:rPr lang="ko-KR" altLang="en-US" sz="3200" i="0" u="none" strike="noStrike" baseline="0" dirty="0">
                <a:latin typeface="+mn-ea"/>
                <a:ea typeface="+mn-ea"/>
              </a:rPr>
              <a:t>음악적 특징을 설명할 수 있다</a:t>
            </a:r>
            <a:r>
              <a:rPr lang="en-US" altLang="ko-KR" sz="3200" i="0" u="none" strike="noStrike" baseline="0" dirty="0">
                <a:latin typeface="+mn-ea"/>
                <a:ea typeface="+mn-ea"/>
              </a:rPr>
              <a:t>.</a:t>
            </a:r>
            <a:endParaRPr kumimoji="1" lang="en-US" altLang="ko-KR" dirty="0">
              <a:solidFill>
                <a:schemeClr val="tx1"/>
              </a:solidFill>
              <a:latin typeface="+mn-ea"/>
              <a:ea typeface="+mn-ea"/>
            </a:endParaRP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2DA77EE7-59C1-0FD3-68D5-82AB7F5EECC6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116000" y="2243256"/>
            <a:ext cx="3960000" cy="288000"/>
          </a:xfrm>
        </p:spPr>
        <p:txBody>
          <a:bodyPr/>
          <a:lstStyle/>
          <a:p>
            <a:r>
              <a:rPr kumimoji="1" lang="ko-KR" altLang="en-US" dirty="0">
                <a:solidFill>
                  <a:srgbClr val="2B3C71"/>
                </a:solidFill>
                <a:latin typeface="+mn-ea"/>
                <a:ea typeface="+mn-ea"/>
              </a:rPr>
              <a:t>학습 목표</a:t>
            </a:r>
          </a:p>
        </p:txBody>
      </p:sp>
    </p:spTree>
    <p:extLst>
      <p:ext uri="{BB962C8B-B14F-4D97-AF65-F5344CB8AC3E}">
        <p14:creationId xmlns:p14="http://schemas.microsoft.com/office/powerpoint/2010/main" val="237066756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텍스트 개체 틀 15">
            <a:extLst>
              <a:ext uri="{FF2B5EF4-FFF2-40B4-BE49-F238E27FC236}">
                <a16:creationId xmlns:a16="http://schemas.microsoft.com/office/drawing/2014/main" id="{5C245960-0023-A5AB-8F7A-1E060F9421E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kumimoji="1" lang="ko-KR" altLang="en-US" dirty="0">
                <a:solidFill>
                  <a:schemeClr val="tx1"/>
                </a:solidFill>
                <a:latin typeface="+mn-ea"/>
                <a:ea typeface="+mn-ea"/>
              </a:rPr>
              <a:t>바로크 시대의 사회</a:t>
            </a:r>
            <a:r>
              <a:rPr kumimoji="1" lang="en-US" altLang="ko-KR" dirty="0">
                <a:solidFill>
                  <a:schemeClr val="tx1"/>
                </a:solidFill>
                <a:latin typeface="+mn-ea"/>
                <a:ea typeface="+mn-ea"/>
              </a:rPr>
              <a:t>·</a:t>
            </a:r>
            <a:r>
              <a:rPr kumimoji="1" lang="ko-KR" altLang="en-US" dirty="0">
                <a:solidFill>
                  <a:schemeClr val="tx1"/>
                </a:solidFill>
                <a:latin typeface="+mn-ea"/>
                <a:ea typeface="+mn-ea"/>
              </a:rPr>
              <a:t>문화적 배경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E3A48AFB-345E-8E0B-AE79-BE1602ABC551}"/>
              </a:ext>
            </a:extLst>
          </p:cNvPr>
          <p:cNvSpPr txBox="1"/>
          <p:nvPr/>
        </p:nvSpPr>
        <p:spPr>
          <a:xfrm>
            <a:off x="1615033" y="2695604"/>
            <a:ext cx="9525192" cy="13433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1400" dirty="0">
                <a:latin typeface="+mn-ea"/>
              </a:rPr>
              <a:t>바로크 시기 유럽은 수공업과 상업에 바탕을 둔 부르주아들이 등장하여 절대 군주를 지지하기 시작하였다</a:t>
            </a:r>
            <a:r>
              <a:rPr lang="en-US" altLang="ko-KR" sz="1400" dirty="0">
                <a:latin typeface="+mn-ea"/>
              </a:rPr>
              <a:t>. </a:t>
            </a:r>
          </a:p>
          <a:p>
            <a:pPr>
              <a:lnSpc>
                <a:spcPct val="150000"/>
              </a:lnSpc>
            </a:pPr>
            <a:r>
              <a:rPr lang="ko-KR" altLang="en-US" sz="1400" dirty="0">
                <a:latin typeface="+mn-ea"/>
              </a:rPr>
              <a:t>절대 군주 체제는 정치</a:t>
            </a:r>
            <a:r>
              <a:rPr lang="en-US" altLang="ko-KR" sz="1400" dirty="0">
                <a:latin typeface="+mn-ea"/>
              </a:rPr>
              <a:t>, </a:t>
            </a:r>
            <a:r>
              <a:rPr lang="ko-KR" altLang="en-US" sz="1400" dirty="0">
                <a:latin typeface="+mn-ea"/>
              </a:rPr>
              <a:t>경제</a:t>
            </a:r>
            <a:r>
              <a:rPr lang="en-US" altLang="ko-KR" sz="1400" dirty="0">
                <a:latin typeface="+mn-ea"/>
              </a:rPr>
              <a:t>, </a:t>
            </a:r>
            <a:r>
              <a:rPr lang="ko-KR" altLang="en-US" sz="1400" dirty="0">
                <a:latin typeface="+mn-ea"/>
              </a:rPr>
              <a:t>문화가 모두 발달하고 절대 군주제가 강화됨에 따라 궁정</a:t>
            </a:r>
            <a:r>
              <a:rPr lang="en-US" altLang="ko-KR" sz="1400" dirty="0">
                <a:latin typeface="+mn-ea"/>
              </a:rPr>
              <a:t>, </a:t>
            </a:r>
            <a:r>
              <a:rPr lang="ko-KR" altLang="en-US" sz="1400" dirty="0">
                <a:latin typeface="+mn-ea"/>
              </a:rPr>
              <a:t>귀족 중심의 사회로 건축물이 </a:t>
            </a:r>
            <a:r>
              <a:rPr lang="ko-KR" altLang="en-US" sz="1400" dirty="0" err="1">
                <a:latin typeface="+mn-ea"/>
              </a:rPr>
              <a:t>화려해졌다</a:t>
            </a:r>
            <a:r>
              <a:rPr lang="en-US" altLang="ko-KR" sz="1400" dirty="0">
                <a:latin typeface="+mn-ea"/>
              </a:rPr>
              <a:t>. </a:t>
            </a:r>
            <a:r>
              <a:rPr lang="ko-KR" altLang="en-US" sz="1400" dirty="0">
                <a:latin typeface="+mn-ea"/>
              </a:rPr>
              <a:t>이 시대 음악도 교회 음악에서 궁정과 귀족들을 위한 음악으로 변화하기 시작하면서 세속 음악과 기악 음악이 발전하게 되었다</a:t>
            </a:r>
            <a:r>
              <a:rPr lang="en-US" altLang="ko-KR" sz="1400" dirty="0">
                <a:latin typeface="+mn-ea"/>
              </a:rPr>
              <a:t>.</a:t>
            </a:r>
            <a:endParaRPr lang="ko-KR" altLang="en-US" sz="1400" dirty="0">
              <a:latin typeface="+mn-ea"/>
            </a:endParaRPr>
          </a:p>
        </p:txBody>
      </p:sp>
      <p:cxnSp>
        <p:nvCxnSpPr>
          <p:cNvPr id="4" name="직선 연결선 3">
            <a:extLst>
              <a:ext uri="{FF2B5EF4-FFF2-40B4-BE49-F238E27FC236}">
                <a16:creationId xmlns:a16="http://schemas.microsoft.com/office/drawing/2014/main" id="{9B027459-7941-973F-C0BE-16A866D236CB}"/>
              </a:ext>
            </a:extLst>
          </p:cNvPr>
          <p:cNvCxnSpPr>
            <a:cxnSpLocks/>
          </p:cNvCxnSpPr>
          <p:nvPr/>
        </p:nvCxnSpPr>
        <p:spPr>
          <a:xfrm>
            <a:off x="1648589" y="3034605"/>
            <a:ext cx="616439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사각형: 둥근 모서리 5">
            <a:extLst>
              <a:ext uri="{FF2B5EF4-FFF2-40B4-BE49-F238E27FC236}">
                <a16:creationId xmlns:a16="http://schemas.microsoft.com/office/drawing/2014/main" id="{8500BC47-1CF2-0B6E-D0EF-DCF53C331939}"/>
              </a:ext>
            </a:extLst>
          </p:cNvPr>
          <p:cNvSpPr/>
          <p:nvPr/>
        </p:nvSpPr>
        <p:spPr>
          <a:xfrm>
            <a:off x="2912253" y="1099317"/>
            <a:ext cx="5548647" cy="1020216"/>
          </a:xfrm>
          <a:prstGeom prst="roundRect">
            <a:avLst/>
          </a:prstGeom>
          <a:solidFill>
            <a:srgbClr val="FBE5F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ko-KR" sz="1200" b="1" dirty="0">
                <a:solidFill>
                  <a:schemeClr val="accent1">
                    <a:lumMod val="75000"/>
                  </a:schemeClr>
                </a:solidFill>
              </a:rPr>
              <a:t>&lt;</a:t>
            </a:r>
            <a:r>
              <a:rPr lang="ko-KR" altLang="en-US" sz="1200" b="1" dirty="0">
                <a:solidFill>
                  <a:schemeClr val="accent1">
                    <a:lumMod val="75000"/>
                  </a:schemeClr>
                </a:solidFill>
              </a:rPr>
              <a:t>바로크</a:t>
            </a:r>
            <a:r>
              <a:rPr lang="en-US" altLang="ko-KR" sz="1200" b="1" dirty="0">
                <a:solidFill>
                  <a:schemeClr val="accent1">
                    <a:lumMod val="75000"/>
                  </a:schemeClr>
                </a:solidFill>
              </a:rPr>
              <a:t>(Baroque)&gt;</a:t>
            </a:r>
          </a:p>
          <a:p>
            <a:endParaRPr lang="en-US" altLang="ko-KR" sz="300" b="1" dirty="0">
              <a:solidFill>
                <a:schemeClr val="accent1">
                  <a:lumMod val="75000"/>
                </a:schemeClr>
              </a:solidFill>
            </a:endParaRPr>
          </a:p>
          <a:p>
            <a:endParaRPr lang="en-US" altLang="ko-KR" sz="300" b="1" dirty="0">
              <a:solidFill>
                <a:schemeClr val="accent1">
                  <a:lumMod val="75000"/>
                </a:schemeClr>
              </a:solidFill>
            </a:endParaRPr>
          </a:p>
          <a:p>
            <a:pPr>
              <a:lnSpc>
                <a:spcPct val="150000"/>
              </a:lnSpc>
            </a:pPr>
            <a:r>
              <a:rPr lang="en-US" altLang="ko-KR" sz="1200" dirty="0">
                <a:solidFill>
                  <a:schemeClr val="accent1">
                    <a:lumMod val="75000"/>
                  </a:schemeClr>
                </a:solidFill>
              </a:rPr>
              <a:t>- '</a:t>
            </a:r>
            <a:r>
              <a:rPr lang="ko-KR" altLang="en-US" sz="1200" dirty="0">
                <a:solidFill>
                  <a:schemeClr val="accent1">
                    <a:lumMod val="75000"/>
                  </a:schemeClr>
                </a:solidFill>
              </a:rPr>
              <a:t>일그러진 진주</a:t>
            </a:r>
            <a:r>
              <a:rPr lang="en-US" altLang="ko-KR" sz="1200" dirty="0">
                <a:solidFill>
                  <a:schemeClr val="accent1">
                    <a:lumMod val="75000"/>
                  </a:schemeClr>
                </a:solidFill>
              </a:rPr>
              <a:t>’</a:t>
            </a:r>
            <a:r>
              <a:rPr lang="ko-KR" altLang="en-US" sz="1200" dirty="0">
                <a:solidFill>
                  <a:schemeClr val="accent1">
                    <a:lumMod val="75000"/>
                  </a:schemeClr>
                </a:solidFill>
              </a:rPr>
              <a:t>를 뜻하는 단어</a:t>
            </a:r>
            <a:endParaRPr lang="en-US" altLang="ko-KR" sz="1200" dirty="0">
              <a:solidFill>
                <a:srgbClr val="B4186E"/>
              </a:solidFill>
            </a:endParaRPr>
          </a:p>
          <a:p>
            <a:r>
              <a:rPr lang="en-US" altLang="ko-KR" sz="1200" dirty="0">
                <a:solidFill>
                  <a:srgbClr val="B4186E"/>
                </a:solidFill>
                <a:latin typeface="+mn-ea"/>
              </a:rPr>
              <a:t>- 17</a:t>
            </a:r>
            <a:r>
              <a:rPr lang="ko-KR" altLang="en-US" sz="1200" dirty="0">
                <a:solidFill>
                  <a:srgbClr val="B4186E"/>
                </a:solidFill>
                <a:latin typeface="+mn-ea"/>
              </a:rPr>
              <a:t>세기에 고도로 장식된 양식의 건축과 미술에 관련되어 처음 사용되었다</a:t>
            </a:r>
            <a:r>
              <a:rPr lang="en-US" altLang="ko-KR" sz="1200" dirty="0">
                <a:solidFill>
                  <a:srgbClr val="B4186E"/>
                </a:solidFill>
                <a:latin typeface="+mn-ea"/>
              </a:rPr>
              <a:t>. </a:t>
            </a:r>
            <a:endParaRPr lang="en-US" altLang="ko-KR" sz="1200" dirty="0">
              <a:solidFill>
                <a:srgbClr val="B4186E"/>
              </a:solidFill>
            </a:endParaRPr>
          </a:p>
        </p:txBody>
      </p:sp>
      <p:cxnSp>
        <p:nvCxnSpPr>
          <p:cNvPr id="10" name="연결선: 구부러짐 9">
            <a:extLst>
              <a:ext uri="{FF2B5EF4-FFF2-40B4-BE49-F238E27FC236}">
                <a16:creationId xmlns:a16="http://schemas.microsoft.com/office/drawing/2014/main" id="{25E0CDFA-1E8E-E4A2-5EC1-8F1A551C85A2}"/>
              </a:ext>
            </a:extLst>
          </p:cNvPr>
          <p:cNvCxnSpPr>
            <a:cxnSpLocks/>
          </p:cNvCxnSpPr>
          <p:nvPr/>
        </p:nvCxnSpPr>
        <p:spPr>
          <a:xfrm rot="5400000" flipH="1" flipV="1">
            <a:off x="2298129" y="1968688"/>
            <a:ext cx="648000" cy="1044000"/>
          </a:xfrm>
          <a:prstGeom prst="curvedConnector3">
            <a:avLst>
              <a:gd name="adj1" fmla="val 50000"/>
            </a:avLst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1" name="사각형: 모서리가 접힌 도형 20">
            <a:extLst>
              <a:ext uri="{FF2B5EF4-FFF2-40B4-BE49-F238E27FC236}">
                <a16:creationId xmlns:a16="http://schemas.microsoft.com/office/drawing/2014/main" id="{102433C2-1D1D-E9B9-B168-17BCA9F619BB}"/>
              </a:ext>
            </a:extLst>
          </p:cNvPr>
          <p:cNvSpPr/>
          <p:nvPr/>
        </p:nvSpPr>
        <p:spPr>
          <a:xfrm>
            <a:off x="900000" y="699000"/>
            <a:ext cx="1294327" cy="252000"/>
          </a:xfrm>
          <a:prstGeom prst="foldedCorner">
            <a:avLst/>
          </a:prstGeom>
          <a:solidFill>
            <a:schemeClr val="bg1"/>
          </a:solidFill>
          <a:ln w="9525">
            <a:solidFill>
              <a:srgbClr val="9832D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200" b="1" dirty="0">
                <a:solidFill>
                  <a:srgbClr val="7030A0"/>
                </a:solidFill>
                <a:latin typeface="+mn-ea"/>
              </a:rPr>
              <a:t>1600~1750</a:t>
            </a:r>
            <a:r>
              <a:rPr lang="ko-KR" altLang="en-US" sz="1200" b="1" dirty="0">
                <a:solidFill>
                  <a:srgbClr val="7030A0"/>
                </a:solidFill>
                <a:latin typeface="+mn-ea"/>
              </a:rPr>
              <a:t>년</a:t>
            </a:r>
          </a:p>
        </p:txBody>
      </p:sp>
      <p:cxnSp>
        <p:nvCxnSpPr>
          <p:cNvPr id="25" name="직선 연결선 24">
            <a:extLst>
              <a:ext uri="{FF2B5EF4-FFF2-40B4-BE49-F238E27FC236}">
                <a16:creationId xmlns:a16="http://schemas.microsoft.com/office/drawing/2014/main" id="{0F626D7D-D995-A9BF-C991-10EA1967A50A}"/>
              </a:ext>
            </a:extLst>
          </p:cNvPr>
          <p:cNvCxnSpPr>
            <a:cxnSpLocks/>
          </p:cNvCxnSpPr>
          <p:nvPr/>
        </p:nvCxnSpPr>
        <p:spPr>
          <a:xfrm>
            <a:off x="1652253" y="3378486"/>
            <a:ext cx="1260000" cy="0"/>
          </a:xfrm>
          <a:prstGeom prst="line">
            <a:avLst/>
          </a:prstGeom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cxnSp>
        <p:nvCxnSpPr>
          <p:cNvPr id="29" name="연결선: 구부러짐 28">
            <a:extLst>
              <a:ext uri="{FF2B5EF4-FFF2-40B4-BE49-F238E27FC236}">
                <a16:creationId xmlns:a16="http://schemas.microsoft.com/office/drawing/2014/main" id="{9927DD3A-9CAC-5BAD-8FB6-3F707DCAE923}"/>
              </a:ext>
            </a:extLst>
          </p:cNvPr>
          <p:cNvCxnSpPr>
            <a:cxnSpLocks/>
          </p:cNvCxnSpPr>
          <p:nvPr/>
        </p:nvCxnSpPr>
        <p:spPr>
          <a:xfrm rot="16200000" flipH="1">
            <a:off x="2228066" y="3514983"/>
            <a:ext cx="969948" cy="721501"/>
          </a:xfrm>
          <a:prstGeom prst="curvedConnector3">
            <a:avLst/>
          </a:prstGeom>
          <a:ln>
            <a:tailEnd type="triangle"/>
          </a:ln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sp>
        <p:nvSpPr>
          <p:cNvPr id="30" name="사각형: 둥근 모서리 29">
            <a:extLst>
              <a:ext uri="{FF2B5EF4-FFF2-40B4-BE49-F238E27FC236}">
                <a16:creationId xmlns:a16="http://schemas.microsoft.com/office/drawing/2014/main" id="{BE8E100D-6259-0CB6-32CA-90F53ADB110C}"/>
              </a:ext>
            </a:extLst>
          </p:cNvPr>
          <p:cNvSpPr/>
          <p:nvPr/>
        </p:nvSpPr>
        <p:spPr>
          <a:xfrm>
            <a:off x="2769410" y="4382865"/>
            <a:ext cx="7211618" cy="1303832"/>
          </a:xfrm>
          <a:prstGeom prst="roundRect">
            <a:avLst/>
          </a:prstGeom>
          <a:solidFill>
            <a:srgbClr val="EEF6FC"/>
          </a:solidFill>
          <a:ln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altLang="ko-KR" sz="1200" b="1" dirty="0">
                <a:solidFill>
                  <a:schemeClr val="accent3">
                    <a:lumMod val="75000"/>
                  </a:schemeClr>
                </a:solidFill>
              </a:rPr>
              <a:t>&lt;</a:t>
            </a:r>
            <a:r>
              <a:rPr lang="ko-KR" altLang="en-US" sz="1200" b="1" dirty="0">
                <a:solidFill>
                  <a:schemeClr val="accent3">
                    <a:lumMod val="75000"/>
                  </a:schemeClr>
                </a:solidFill>
              </a:rPr>
              <a:t>절대 왕정</a:t>
            </a:r>
            <a:r>
              <a:rPr lang="en-US" altLang="ko-KR" sz="1200" b="1" dirty="0">
                <a:solidFill>
                  <a:schemeClr val="accent3">
                    <a:lumMod val="75000"/>
                  </a:schemeClr>
                </a:solidFill>
              </a:rPr>
              <a:t>&gt;</a:t>
            </a:r>
          </a:p>
          <a:p>
            <a:endParaRPr lang="en-US" altLang="ko-KR" sz="300" b="1" dirty="0">
              <a:solidFill>
                <a:schemeClr val="accent3">
                  <a:lumMod val="75000"/>
                </a:schemeClr>
              </a:solidFill>
            </a:endParaRPr>
          </a:p>
          <a:p>
            <a:endParaRPr lang="en-US" altLang="ko-KR" sz="300" b="1" dirty="0">
              <a:solidFill>
                <a:schemeClr val="accent3">
                  <a:lumMod val="75000"/>
                </a:schemeClr>
              </a:solidFill>
            </a:endParaRPr>
          </a:p>
          <a:p>
            <a:pPr>
              <a:lnSpc>
                <a:spcPct val="150000"/>
              </a:lnSpc>
            </a:pPr>
            <a:r>
              <a:rPr lang="en-US" altLang="ko-KR" sz="1200" dirty="0">
                <a:solidFill>
                  <a:schemeClr val="accent3">
                    <a:lumMod val="75000"/>
                  </a:schemeClr>
                </a:solidFill>
              </a:rPr>
              <a:t>- </a:t>
            </a:r>
            <a:r>
              <a:rPr lang="ko-KR" altLang="en-US" sz="1200" dirty="0">
                <a:solidFill>
                  <a:schemeClr val="accent3">
                    <a:lumMod val="75000"/>
                  </a:schemeClr>
                </a:solidFill>
              </a:rPr>
              <a:t>왕 스스로의 위대함과 위엄을 바로크 양식으로 나타냈다</a:t>
            </a:r>
            <a:r>
              <a:rPr lang="en-US" altLang="ko-KR" sz="1200" dirty="0">
                <a:solidFill>
                  <a:schemeClr val="accent3">
                    <a:lumMod val="75000"/>
                  </a:schemeClr>
                </a:solidFill>
              </a:rPr>
              <a:t>.</a:t>
            </a:r>
          </a:p>
          <a:p>
            <a:r>
              <a:rPr lang="en-US" altLang="ko-KR" sz="1200" dirty="0">
                <a:solidFill>
                  <a:schemeClr val="accent3">
                    <a:lumMod val="75000"/>
                  </a:schemeClr>
                </a:solidFill>
              </a:rPr>
              <a:t>- </a:t>
            </a:r>
            <a:r>
              <a:rPr lang="ko-KR" altLang="en-US" sz="1200" dirty="0">
                <a:solidFill>
                  <a:schemeClr val="accent3">
                    <a:lumMod val="75000"/>
                  </a:schemeClr>
                </a:solidFill>
              </a:rPr>
              <a:t>종교개혁 이후 교회가 무너지면서 그 자리를 ‘왕’ 중심으로 한 중앙집권적 국가 체제로 전환하였다</a:t>
            </a:r>
            <a:r>
              <a:rPr lang="en-US" altLang="ko-KR" sz="1200" dirty="0">
                <a:solidFill>
                  <a:schemeClr val="accent3">
                    <a:lumMod val="75000"/>
                  </a:schemeClr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8387000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30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텍스트 개체 틀 15">
            <a:extLst>
              <a:ext uri="{FF2B5EF4-FFF2-40B4-BE49-F238E27FC236}">
                <a16:creationId xmlns:a16="http://schemas.microsoft.com/office/drawing/2014/main" id="{5C245960-0023-A5AB-8F7A-1E060F9421E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kumimoji="1" lang="ko-KR" altLang="en-US" dirty="0">
                <a:solidFill>
                  <a:schemeClr val="tx1"/>
                </a:solidFill>
                <a:latin typeface="+mn-ea"/>
                <a:ea typeface="+mn-ea"/>
              </a:rPr>
              <a:t>바로크 시대의 음악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ABE37C8-C5E5-F14B-88DA-2A7F78DA0CFB}"/>
              </a:ext>
            </a:extLst>
          </p:cNvPr>
          <p:cNvSpPr txBox="1"/>
          <p:nvPr/>
        </p:nvSpPr>
        <p:spPr>
          <a:xfrm>
            <a:off x="1294976" y="1556558"/>
            <a:ext cx="10465616" cy="373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1400" dirty="0">
                <a:latin typeface="+mn-ea"/>
              </a:rPr>
              <a:t>바로크 시대의 음악은 예술의 중심이 교회에서 궁정이나 귀족 사회로 옮겨졌으며</a:t>
            </a:r>
            <a:r>
              <a:rPr lang="en-US" altLang="ko-KR" sz="1400" dirty="0">
                <a:latin typeface="+mn-ea"/>
              </a:rPr>
              <a:t>, </a:t>
            </a:r>
            <a:r>
              <a:rPr lang="ko-KR" altLang="en-US" sz="1400" dirty="0">
                <a:latin typeface="+mn-ea"/>
              </a:rPr>
              <a:t>화려하고 장식적인 예술 양식이 성행하였다</a:t>
            </a:r>
            <a:r>
              <a:rPr lang="en-US" altLang="ko-KR" sz="1400" dirty="0">
                <a:latin typeface="+mn-ea"/>
              </a:rPr>
              <a:t>.</a:t>
            </a:r>
            <a:endParaRPr lang="ko-KR" altLang="en-US" sz="1400" dirty="0">
              <a:latin typeface="+mn-ea"/>
            </a:endParaRPr>
          </a:p>
        </p:txBody>
      </p:sp>
      <p:pic>
        <p:nvPicPr>
          <p:cNvPr id="6" name="그림 5">
            <a:extLst>
              <a:ext uri="{FF2B5EF4-FFF2-40B4-BE49-F238E27FC236}">
                <a16:creationId xmlns:a16="http://schemas.microsoft.com/office/drawing/2014/main" id="{F30B5BC7-2B8C-C2FA-0414-634E2F7AADF0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639636" y="2418001"/>
            <a:ext cx="2430609" cy="1816819"/>
          </a:xfrm>
          <a:prstGeom prst="rect">
            <a:avLst/>
          </a:prstGeom>
        </p:spPr>
      </p:pic>
      <p:pic>
        <p:nvPicPr>
          <p:cNvPr id="7" name="그림 6">
            <a:extLst>
              <a:ext uri="{FF2B5EF4-FFF2-40B4-BE49-F238E27FC236}">
                <a16:creationId xmlns:a16="http://schemas.microsoft.com/office/drawing/2014/main" id="{9BB58F03-5A1E-7C5A-7880-1676BC4B9E26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5014425" y="2257537"/>
            <a:ext cx="2390385" cy="1983165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E6C747CD-69CE-3360-DE31-63ED30D44AB0}"/>
              </a:ext>
            </a:extLst>
          </p:cNvPr>
          <p:cNvSpPr txBox="1"/>
          <p:nvPr/>
        </p:nvSpPr>
        <p:spPr>
          <a:xfrm>
            <a:off x="1867176" y="4280343"/>
            <a:ext cx="201168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1100" dirty="0">
                <a:solidFill>
                  <a:schemeClr val="accent4">
                    <a:lumMod val="75000"/>
                  </a:schemeClr>
                </a:solidFill>
              </a:rPr>
              <a:t>▲ 장조와 단조 체계 확립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B29D21E-B063-495F-7229-E371553FBA82}"/>
              </a:ext>
            </a:extLst>
          </p:cNvPr>
          <p:cNvSpPr txBox="1"/>
          <p:nvPr/>
        </p:nvSpPr>
        <p:spPr>
          <a:xfrm>
            <a:off x="5141388" y="4280343"/>
            <a:ext cx="201168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1100" dirty="0">
                <a:solidFill>
                  <a:srgbClr val="00602B"/>
                </a:solidFill>
              </a:rPr>
              <a:t>▲ </a:t>
            </a:r>
            <a:r>
              <a:rPr lang="ko-KR" altLang="en-US" sz="1100" dirty="0" err="1">
                <a:solidFill>
                  <a:srgbClr val="00602B"/>
                </a:solidFill>
              </a:rPr>
              <a:t>다성</a:t>
            </a:r>
            <a:r>
              <a:rPr lang="ko-KR" altLang="en-US" sz="1100" dirty="0">
                <a:solidFill>
                  <a:srgbClr val="00602B"/>
                </a:solidFill>
              </a:rPr>
              <a:t> 음악 완성</a:t>
            </a:r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58B718FC-6A2C-A4A9-DBB9-0E8D4AD996EB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8398451" y="2203382"/>
            <a:ext cx="2730277" cy="1945225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2D79C37D-AC71-6DA6-F018-FE21D7E8A4A8}"/>
              </a:ext>
            </a:extLst>
          </p:cNvPr>
          <p:cNvSpPr txBox="1"/>
          <p:nvPr/>
        </p:nvSpPr>
        <p:spPr>
          <a:xfrm>
            <a:off x="8570344" y="4280343"/>
            <a:ext cx="201168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1100" dirty="0">
                <a:solidFill>
                  <a:schemeClr val="accent6">
                    <a:lumMod val="75000"/>
                  </a:schemeClr>
                </a:solidFill>
              </a:rPr>
              <a:t>▲ 극음악 탄생과 발전</a:t>
            </a:r>
          </a:p>
        </p:txBody>
      </p:sp>
      <p:sp>
        <p:nvSpPr>
          <p:cNvPr id="14" name="사각형: 둥근 모서리 13">
            <a:extLst>
              <a:ext uri="{FF2B5EF4-FFF2-40B4-BE49-F238E27FC236}">
                <a16:creationId xmlns:a16="http://schemas.microsoft.com/office/drawing/2014/main" id="{6157F0BA-0F29-2D63-9B40-8B78829AF4F9}"/>
              </a:ext>
            </a:extLst>
          </p:cNvPr>
          <p:cNvSpPr/>
          <p:nvPr/>
        </p:nvSpPr>
        <p:spPr>
          <a:xfrm>
            <a:off x="1305454" y="4642874"/>
            <a:ext cx="3194546" cy="503469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rgbClr val="1A4CC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ko-KR" altLang="en-US" sz="1200" dirty="0">
                <a:solidFill>
                  <a:schemeClr val="accent4">
                    <a:lumMod val="75000"/>
                  </a:schemeClr>
                </a:solidFill>
              </a:rPr>
              <a:t>교회 선법에서 </a:t>
            </a:r>
            <a:r>
              <a:rPr lang="ko-KR" altLang="en-US" sz="1200">
                <a:solidFill>
                  <a:schemeClr val="accent4">
                    <a:lumMod val="75000"/>
                  </a:schemeClr>
                </a:solidFill>
              </a:rPr>
              <a:t>벗어나 조성이 확립되었다</a:t>
            </a:r>
            <a:r>
              <a:rPr lang="en-US" altLang="ko-KR" sz="1200" dirty="0">
                <a:solidFill>
                  <a:schemeClr val="accent4">
                    <a:lumMod val="75000"/>
                  </a:schemeClr>
                </a:solidFill>
              </a:rPr>
              <a:t>.</a:t>
            </a:r>
            <a:endParaRPr lang="en-US" altLang="ko-KR" sz="1200" b="1" dirty="0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17" name="사각형: 둥근 모서리 16">
            <a:extLst>
              <a:ext uri="{FF2B5EF4-FFF2-40B4-BE49-F238E27FC236}">
                <a16:creationId xmlns:a16="http://schemas.microsoft.com/office/drawing/2014/main" id="{4B9EFB5D-6938-F3B9-BACD-B93545CB982C}"/>
              </a:ext>
            </a:extLst>
          </p:cNvPr>
          <p:cNvSpPr/>
          <p:nvPr/>
        </p:nvSpPr>
        <p:spPr>
          <a:xfrm>
            <a:off x="3173330" y="4636165"/>
            <a:ext cx="5845340" cy="1196183"/>
          </a:xfrm>
          <a:prstGeom prst="roundRect">
            <a:avLst/>
          </a:prstGeom>
          <a:solidFill>
            <a:srgbClr val="E2F2E2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ko-KR" sz="1200" b="1" dirty="0">
                <a:solidFill>
                  <a:srgbClr val="00602B"/>
                </a:solidFill>
              </a:rPr>
              <a:t>&lt;</a:t>
            </a:r>
            <a:r>
              <a:rPr lang="ko-KR" altLang="en-US" sz="1200" b="1" dirty="0" err="1">
                <a:solidFill>
                  <a:srgbClr val="00602B"/>
                </a:solidFill>
              </a:rPr>
              <a:t>다성</a:t>
            </a:r>
            <a:r>
              <a:rPr lang="ko-KR" altLang="en-US" sz="1200" b="1" dirty="0">
                <a:solidFill>
                  <a:srgbClr val="00602B"/>
                </a:solidFill>
              </a:rPr>
              <a:t> 음악</a:t>
            </a:r>
            <a:r>
              <a:rPr lang="en-US" altLang="ko-KR" sz="1200" b="1" dirty="0">
                <a:solidFill>
                  <a:srgbClr val="00602B"/>
                </a:solidFill>
              </a:rPr>
              <a:t>&gt;</a:t>
            </a:r>
          </a:p>
          <a:p>
            <a:r>
              <a:rPr lang="ko-KR" altLang="en-US" sz="1200" dirty="0">
                <a:solidFill>
                  <a:srgbClr val="00602B"/>
                </a:solidFill>
              </a:rPr>
              <a:t>두 개 이상의 독립된 가락이 </a:t>
            </a:r>
            <a:r>
              <a:rPr lang="ko-KR" altLang="en-US" sz="1200" dirty="0" err="1">
                <a:solidFill>
                  <a:srgbClr val="00602B"/>
                </a:solidFill>
              </a:rPr>
              <a:t>대위법적인</a:t>
            </a:r>
            <a:r>
              <a:rPr lang="ko-KR" altLang="en-US" sz="1200" dirty="0">
                <a:solidFill>
                  <a:srgbClr val="00602B"/>
                </a:solidFill>
              </a:rPr>
              <a:t> 모방 기법에 의해 서로 동등한 중요성을 지니며 진행하는 음악의 형태이다</a:t>
            </a:r>
            <a:r>
              <a:rPr lang="en-US" altLang="ko-KR" sz="1200" dirty="0">
                <a:solidFill>
                  <a:srgbClr val="00602B"/>
                </a:solidFill>
              </a:rPr>
              <a:t>. </a:t>
            </a:r>
            <a:r>
              <a:rPr lang="ko-KR" altLang="en-US" sz="1200" dirty="0" err="1">
                <a:solidFill>
                  <a:srgbClr val="00602B"/>
                </a:solidFill>
              </a:rPr>
              <a:t>다성</a:t>
            </a:r>
            <a:r>
              <a:rPr lang="ko-KR" altLang="en-US" sz="1200" dirty="0">
                <a:solidFill>
                  <a:srgbClr val="00602B"/>
                </a:solidFill>
              </a:rPr>
              <a:t> 음악은 중세 이후부터 바로크 시대까지 널리 사용되었으며</a:t>
            </a:r>
            <a:r>
              <a:rPr lang="en-US" altLang="ko-KR" sz="1200" dirty="0">
                <a:solidFill>
                  <a:srgbClr val="00602B"/>
                </a:solidFill>
              </a:rPr>
              <a:t>, </a:t>
            </a:r>
            <a:r>
              <a:rPr lang="ko-KR" altLang="en-US" sz="1200" dirty="0" err="1">
                <a:solidFill>
                  <a:srgbClr val="00602B"/>
                </a:solidFill>
              </a:rPr>
              <a:t>다성</a:t>
            </a:r>
            <a:r>
              <a:rPr lang="ko-KR" altLang="en-US" sz="1200" dirty="0">
                <a:solidFill>
                  <a:srgbClr val="00602B"/>
                </a:solidFill>
              </a:rPr>
              <a:t> 음악의 악곡으로는 카논</a:t>
            </a:r>
            <a:r>
              <a:rPr lang="en-US" altLang="ko-KR" sz="1200" dirty="0">
                <a:solidFill>
                  <a:srgbClr val="00602B"/>
                </a:solidFill>
              </a:rPr>
              <a:t>, </a:t>
            </a:r>
            <a:r>
              <a:rPr lang="ko-KR" altLang="en-US" sz="1200" dirty="0" err="1">
                <a:solidFill>
                  <a:srgbClr val="00602B"/>
                </a:solidFill>
              </a:rPr>
              <a:t>인벤션</a:t>
            </a:r>
            <a:r>
              <a:rPr lang="en-US" altLang="ko-KR" sz="1200" dirty="0">
                <a:solidFill>
                  <a:srgbClr val="00602B"/>
                </a:solidFill>
              </a:rPr>
              <a:t>, </a:t>
            </a:r>
            <a:r>
              <a:rPr lang="ko-KR" altLang="en-US" sz="1200" dirty="0">
                <a:solidFill>
                  <a:srgbClr val="00602B"/>
                </a:solidFill>
              </a:rPr>
              <a:t>푸가 등이 있다</a:t>
            </a:r>
            <a:r>
              <a:rPr lang="en-US" altLang="ko-KR" sz="1200" dirty="0">
                <a:solidFill>
                  <a:srgbClr val="00602B"/>
                </a:solidFill>
              </a:rPr>
              <a:t>.</a:t>
            </a:r>
          </a:p>
        </p:txBody>
      </p:sp>
      <p:sp>
        <p:nvSpPr>
          <p:cNvPr id="18" name="사각형: 둥근 모서리 17">
            <a:extLst>
              <a:ext uri="{FF2B5EF4-FFF2-40B4-BE49-F238E27FC236}">
                <a16:creationId xmlns:a16="http://schemas.microsoft.com/office/drawing/2014/main" id="{2DB1D833-B9EA-51C0-14CF-B71039BDAAC7}"/>
              </a:ext>
            </a:extLst>
          </p:cNvPr>
          <p:cNvSpPr/>
          <p:nvPr/>
        </p:nvSpPr>
        <p:spPr>
          <a:xfrm>
            <a:off x="7726301" y="4636165"/>
            <a:ext cx="3699765" cy="706176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ko-KR" altLang="en-US" sz="1200" dirty="0">
                <a:solidFill>
                  <a:schemeClr val="accent6">
                    <a:lumMod val="75000"/>
                  </a:schemeClr>
                </a:solidFill>
              </a:rPr>
              <a:t>오페라</a:t>
            </a:r>
            <a:r>
              <a:rPr lang="en-US" altLang="ko-KR" sz="1200" dirty="0">
                <a:solidFill>
                  <a:schemeClr val="accent6">
                    <a:lumMod val="75000"/>
                  </a:schemeClr>
                </a:solidFill>
              </a:rPr>
              <a:t>, </a:t>
            </a:r>
            <a:r>
              <a:rPr lang="ko-KR" altLang="en-US" sz="1200" dirty="0">
                <a:solidFill>
                  <a:schemeClr val="accent6">
                    <a:lumMod val="75000"/>
                  </a:schemeClr>
                </a:solidFill>
              </a:rPr>
              <a:t>오라토리오</a:t>
            </a:r>
            <a:r>
              <a:rPr lang="en-US" altLang="ko-KR" sz="1200" dirty="0">
                <a:solidFill>
                  <a:schemeClr val="accent6">
                    <a:lumMod val="75000"/>
                  </a:schemeClr>
                </a:solidFill>
              </a:rPr>
              <a:t>, </a:t>
            </a:r>
            <a:r>
              <a:rPr lang="ko-KR" altLang="en-US" sz="1200" dirty="0">
                <a:solidFill>
                  <a:schemeClr val="accent6">
                    <a:lumMod val="75000"/>
                  </a:schemeClr>
                </a:solidFill>
              </a:rPr>
              <a:t>칸타타</a:t>
            </a:r>
            <a:r>
              <a:rPr lang="en-US" altLang="ko-KR" sz="1200" dirty="0">
                <a:solidFill>
                  <a:schemeClr val="accent6">
                    <a:lumMod val="75000"/>
                  </a:schemeClr>
                </a:solidFill>
              </a:rPr>
              <a:t>, </a:t>
            </a:r>
            <a:r>
              <a:rPr lang="ko-KR" altLang="en-US" sz="1200" dirty="0">
                <a:solidFill>
                  <a:schemeClr val="accent6">
                    <a:lumMod val="75000"/>
                  </a:schemeClr>
                </a:solidFill>
              </a:rPr>
              <a:t>푸가</a:t>
            </a:r>
            <a:r>
              <a:rPr lang="en-US" altLang="ko-KR" sz="1200" dirty="0">
                <a:solidFill>
                  <a:schemeClr val="accent6">
                    <a:lumMod val="75000"/>
                  </a:schemeClr>
                </a:solidFill>
              </a:rPr>
              <a:t>, </a:t>
            </a:r>
            <a:r>
              <a:rPr lang="ko-KR" altLang="en-US" sz="1200" dirty="0">
                <a:solidFill>
                  <a:schemeClr val="accent6">
                    <a:lumMod val="75000"/>
                  </a:schemeClr>
                </a:solidFill>
              </a:rPr>
              <a:t>합주 협주곡 등 다양한 악곡이 작곡되었다</a:t>
            </a:r>
            <a:r>
              <a:rPr lang="en-US" altLang="ko-KR" sz="1200" dirty="0">
                <a:solidFill>
                  <a:schemeClr val="accent6">
                    <a:lumMod val="75000"/>
                  </a:schemeClr>
                </a:solidFill>
              </a:rPr>
              <a:t>.</a:t>
            </a:r>
            <a:endParaRPr lang="en-US" altLang="ko-KR" sz="1200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19" name="사각형: 둥근 모서리 18">
            <a:extLst>
              <a:ext uri="{FF2B5EF4-FFF2-40B4-BE49-F238E27FC236}">
                <a16:creationId xmlns:a16="http://schemas.microsoft.com/office/drawing/2014/main" id="{3CD38D2E-B8CA-CFBA-31CA-4A5CB0865D88}"/>
              </a:ext>
            </a:extLst>
          </p:cNvPr>
          <p:cNvSpPr/>
          <p:nvPr/>
        </p:nvSpPr>
        <p:spPr>
          <a:xfrm>
            <a:off x="5141388" y="884938"/>
            <a:ext cx="5067404" cy="689924"/>
          </a:xfrm>
          <a:prstGeom prst="roundRect">
            <a:avLst/>
          </a:prstGeom>
          <a:solidFill>
            <a:schemeClr val="accent5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50000"/>
              </a:lnSpc>
            </a:pPr>
            <a:r>
              <a:rPr lang="en-US" altLang="ko-KR" sz="1200" b="1" dirty="0">
                <a:solidFill>
                  <a:schemeClr val="accent5">
                    <a:lumMod val="50000"/>
                  </a:schemeClr>
                </a:solidFill>
              </a:rPr>
              <a:t>&lt;</a:t>
            </a:r>
            <a:r>
              <a:rPr lang="ko-KR" altLang="en-US" sz="1200" b="1" dirty="0">
                <a:solidFill>
                  <a:schemeClr val="accent5">
                    <a:lumMod val="50000"/>
                  </a:schemeClr>
                </a:solidFill>
              </a:rPr>
              <a:t>절대 왕정이 음악에 미친 영향</a:t>
            </a:r>
            <a:r>
              <a:rPr lang="en-US" altLang="ko-KR" sz="1200" b="1" dirty="0">
                <a:solidFill>
                  <a:schemeClr val="accent5">
                    <a:lumMod val="50000"/>
                  </a:schemeClr>
                </a:solidFill>
              </a:rPr>
              <a:t>&gt;</a:t>
            </a:r>
          </a:p>
          <a:p>
            <a:pPr>
              <a:lnSpc>
                <a:spcPct val="150000"/>
              </a:lnSpc>
            </a:pPr>
            <a:r>
              <a:rPr lang="ko-KR" altLang="en-US" sz="1200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US" altLang="ko-KR" sz="1200" dirty="0">
                <a:solidFill>
                  <a:schemeClr val="accent5">
                    <a:lumMod val="50000"/>
                  </a:schemeClr>
                </a:solidFill>
              </a:rPr>
              <a:t>• </a:t>
            </a:r>
            <a:r>
              <a:rPr lang="ko-KR" altLang="en-US" sz="1200" dirty="0">
                <a:solidFill>
                  <a:schemeClr val="accent5">
                    <a:lumMod val="50000"/>
                  </a:schemeClr>
                </a:solidFill>
              </a:rPr>
              <a:t>오페라 등 화려한 예술을 통해 자신의 권력과 영향력을 표현하였다</a:t>
            </a:r>
            <a:r>
              <a:rPr lang="en-US" altLang="ko-KR" sz="1200" dirty="0">
                <a:solidFill>
                  <a:schemeClr val="accent5">
                    <a:lumMod val="50000"/>
                  </a:schemeClr>
                </a:solidFill>
              </a:rPr>
              <a:t>.</a:t>
            </a:r>
          </a:p>
        </p:txBody>
      </p:sp>
      <p:cxnSp>
        <p:nvCxnSpPr>
          <p:cNvPr id="20" name="직선 연결선 19">
            <a:extLst>
              <a:ext uri="{FF2B5EF4-FFF2-40B4-BE49-F238E27FC236}">
                <a16:creationId xmlns:a16="http://schemas.microsoft.com/office/drawing/2014/main" id="{C588106D-BA8D-3F15-4B05-73F01A3A890D}"/>
              </a:ext>
            </a:extLst>
          </p:cNvPr>
          <p:cNvCxnSpPr>
            <a:cxnSpLocks/>
          </p:cNvCxnSpPr>
          <p:nvPr/>
        </p:nvCxnSpPr>
        <p:spPr>
          <a:xfrm>
            <a:off x="5089926" y="1896354"/>
            <a:ext cx="1772268" cy="0"/>
          </a:xfrm>
          <a:prstGeom prst="line">
            <a:avLst/>
          </a:prstGeom>
          <a:ln w="19050" cap="flat" cmpd="sng" algn="ctr">
            <a:solidFill>
              <a:schemeClr val="accent5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506820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4" grpId="0"/>
      <p:bldP spid="14" grpId="0" animBg="1"/>
      <p:bldP spid="14" grpId="1" animBg="1"/>
      <p:bldP spid="17" grpId="0" animBg="1"/>
      <p:bldP spid="17" grpId="1" animBg="1"/>
      <p:bldP spid="18" grpId="0" animBg="1"/>
      <p:bldP spid="19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텍스트 개체 틀 15">
            <a:extLst>
              <a:ext uri="{FF2B5EF4-FFF2-40B4-BE49-F238E27FC236}">
                <a16:creationId xmlns:a16="http://schemas.microsoft.com/office/drawing/2014/main" id="{5C245960-0023-A5AB-8F7A-1E060F9421E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kumimoji="1" lang="ko-KR" altLang="en-US" dirty="0"/>
              <a:t>악곡 감상하기</a:t>
            </a:r>
          </a:p>
        </p:txBody>
      </p:sp>
      <p:pic>
        <p:nvPicPr>
          <p:cNvPr id="7" name="그림 6">
            <a:extLst>
              <a:ext uri="{FF2B5EF4-FFF2-40B4-BE49-F238E27FC236}">
                <a16:creationId xmlns:a16="http://schemas.microsoft.com/office/drawing/2014/main" id="{61D50822-8210-9B25-D96F-53015A429301}"/>
              </a:ext>
            </a:extLst>
          </p:cNvPr>
          <p:cNvPicPr>
            <a:picLocks noChangeAspect="1"/>
          </p:cNvPicPr>
          <p:nvPr/>
        </p:nvPicPr>
        <p:blipFill>
          <a:blip r:embed="rId9"/>
          <a:srcRect/>
          <a:stretch/>
        </p:blipFill>
        <p:spPr>
          <a:xfrm>
            <a:off x="2280166" y="1513957"/>
            <a:ext cx="8280000" cy="624904"/>
          </a:xfrm>
          <a:prstGeom prst="rect">
            <a:avLst/>
          </a:prstGeom>
        </p:spPr>
      </p:pic>
      <p:sp>
        <p:nvSpPr>
          <p:cNvPr id="9" name="사각형: 둥근 모서리 8">
            <a:extLst>
              <a:ext uri="{FF2B5EF4-FFF2-40B4-BE49-F238E27FC236}">
                <a16:creationId xmlns:a16="http://schemas.microsoft.com/office/drawing/2014/main" id="{15548C94-C582-5A9C-D1DF-C3A459C07A7F}"/>
              </a:ext>
            </a:extLst>
          </p:cNvPr>
          <p:cNvSpPr/>
          <p:nvPr/>
        </p:nvSpPr>
        <p:spPr>
          <a:xfrm>
            <a:off x="10455478" y="369510"/>
            <a:ext cx="518193" cy="251999"/>
          </a:xfrm>
          <a:prstGeom prst="roundRect">
            <a:avLst/>
          </a:prstGeom>
          <a:solidFill>
            <a:srgbClr val="2B3C7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100" dirty="0">
                <a:solidFill>
                  <a:schemeClr val="bg1"/>
                </a:solidFill>
                <a:latin typeface="+mn-ea"/>
              </a:rPr>
              <a:t>감상</a:t>
            </a:r>
          </a:p>
        </p:txBody>
      </p:sp>
      <p:sp>
        <p:nvSpPr>
          <p:cNvPr id="10" name="사각형: 둥근 모서리 9">
            <a:extLst>
              <a:ext uri="{FF2B5EF4-FFF2-40B4-BE49-F238E27FC236}">
                <a16:creationId xmlns:a16="http://schemas.microsoft.com/office/drawing/2014/main" id="{8F580F43-6E0F-1D32-A1FD-7066E3063E90}"/>
              </a:ext>
            </a:extLst>
          </p:cNvPr>
          <p:cNvSpPr/>
          <p:nvPr/>
        </p:nvSpPr>
        <p:spPr>
          <a:xfrm>
            <a:off x="2318266" y="2491358"/>
            <a:ext cx="8166853" cy="497742"/>
          </a:xfrm>
          <a:prstGeom prst="roundRect">
            <a:avLst/>
          </a:prstGeom>
          <a:noFill/>
          <a:ln>
            <a:solidFill>
              <a:srgbClr val="B5A7D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200" dirty="0">
                <a:solidFill>
                  <a:srgbClr val="7030A0"/>
                </a:solidFill>
              </a:rPr>
              <a:t>「</a:t>
            </a:r>
            <a:r>
              <a:rPr lang="ko-KR" altLang="en-US" sz="1200" dirty="0" err="1">
                <a:solidFill>
                  <a:srgbClr val="7030A0"/>
                </a:solidFill>
              </a:rPr>
              <a:t>사계」는</a:t>
            </a:r>
            <a:r>
              <a:rPr lang="ko-KR" altLang="en-US" sz="1200" dirty="0">
                <a:solidFill>
                  <a:srgbClr val="7030A0"/>
                </a:solidFill>
              </a:rPr>
              <a:t> 봄</a:t>
            </a:r>
            <a:r>
              <a:rPr lang="en-US" altLang="ko-KR" sz="1200" dirty="0">
                <a:solidFill>
                  <a:srgbClr val="7030A0"/>
                </a:solidFill>
              </a:rPr>
              <a:t>, </a:t>
            </a:r>
            <a:r>
              <a:rPr lang="ko-KR" altLang="en-US" sz="1200" dirty="0">
                <a:solidFill>
                  <a:srgbClr val="7030A0"/>
                </a:solidFill>
              </a:rPr>
              <a:t>여름</a:t>
            </a:r>
            <a:r>
              <a:rPr lang="en-US" altLang="ko-KR" sz="1200" dirty="0">
                <a:solidFill>
                  <a:srgbClr val="7030A0"/>
                </a:solidFill>
              </a:rPr>
              <a:t>, </a:t>
            </a:r>
            <a:r>
              <a:rPr lang="ko-KR" altLang="en-US" sz="1200" dirty="0">
                <a:solidFill>
                  <a:srgbClr val="7030A0"/>
                </a:solidFill>
              </a:rPr>
              <a:t>가을</a:t>
            </a:r>
            <a:r>
              <a:rPr lang="en-US" altLang="ko-KR" sz="1200" dirty="0">
                <a:solidFill>
                  <a:srgbClr val="7030A0"/>
                </a:solidFill>
              </a:rPr>
              <a:t>, </a:t>
            </a:r>
            <a:r>
              <a:rPr lang="ko-KR" altLang="en-US" sz="1200" dirty="0">
                <a:solidFill>
                  <a:srgbClr val="7030A0"/>
                </a:solidFill>
              </a:rPr>
              <a:t>겨울 각각 </a:t>
            </a:r>
            <a:r>
              <a:rPr lang="en-US" altLang="ko-KR" sz="1200" dirty="0">
                <a:solidFill>
                  <a:srgbClr val="7030A0"/>
                </a:solidFill>
              </a:rPr>
              <a:t>3</a:t>
            </a:r>
            <a:r>
              <a:rPr lang="ko-KR" altLang="en-US" sz="1200" dirty="0" err="1">
                <a:solidFill>
                  <a:srgbClr val="7030A0"/>
                </a:solidFill>
              </a:rPr>
              <a:t>악장씩</a:t>
            </a:r>
            <a:r>
              <a:rPr lang="ko-KR" altLang="en-US" sz="1200" dirty="0">
                <a:solidFill>
                  <a:srgbClr val="7030A0"/>
                </a:solidFill>
              </a:rPr>
              <a:t> 이루어진 합주 협주곡</a:t>
            </a:r>
          </a:p>
        </p:txBody>
      </p:sp>
      <p:sp>
        <p:nvSpPr>
          <p:cNvPr id="11" name="사각형: 둥근 모서리 10">
            <a:extLst>
              <a:ext uri="{FF2B5EF4-FFF2-40B4-BE49-F238E27FC236}">
                <a16:creationId xmlns:a16="http://schemas.microsoft.com/office/drawing/2014/main" id="{CD1FC87D-3495-8F90-E8CC-A7E9B1D432DC}"/>
              </a:ext>
            </a:extLst>
          </p:cNvPr>
          <p:cNvSpPr/>
          <p:nvPr/>
        </p:nvSpPr>
        <p:spPr>
          <a:xfrm>
            <a:off x="2318266" y="4061322"/>
            <a:ext cx="8166853" cy="497742"/>
          </a:xfrm>
          <a:prstGeom prst="roundRect">
            <a:avLst/>
          </a:prstGeom>
          <a:noFill/>
          <a:ln>
            <a:solidFill>
              <a:srgbClr val="B5A7D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200" dirty="0">
                <a:solidFill>
                  <a:srgbClr val="7030A0"/>
                </a:solidFill>
              </a:rPr>
              <a:t>바이올린</a:t>
            </a:r>
            <a:r>
              <a:rPr lang="en-US" altLang="ko-KR" sz="1200" dirty="0">
                <a:solidFill>
                  <a:srgbClr val="7030A0"/>
                </a:solidFill>
              </a:rPr>
              <a:t>, </a:t>
            </a:r>
            <a:r>
              <a:rPr lang="ko-KR" altLang="en-US" sz="1200" dirty="0">
                <a:solidFill>
                  <a:srgbClr val="7030A0"/>
                </a:solidFill>
              </a:rPr>
              <a:t>비올라</a:t>
            </a:r>
            <a:r>
              <a:rPr lang="en-US" altLang="ko-KR" sz="1200" dirty="0">
                <a:solidFill>
                  <a:srgbClr val="7030A0"/>
                </a:solidFill>
              </a:rPr>
              <a:t>, </a:t>
            </a:r>
            <a:r>
              <a:rPr lang="ko-KR" altLang="en-US" sz="1200" dirty="0">
                <a:solidFill>
                  <a:srgbClr val="7030A0"/>
                </a:solidFill>
              </a:rPr>
              <a:t>첼로</a:t>
            </a:r>
            <a:r>
              <a:rPr lang="en-US" altLang="ko-KR" sz="1200" dirty="0">
                <a:solidFill>
                  <a:srgbClr val="7030A0"/>
                </a:solidFill>
              </a:rPr>
              <a:t>, </a:t>
            </a:r>
            <a:r>
              <a:rPr lang="ko-KR" altLang="en-US" sz="1200" dirty="0">
                <a:solidFill>
                  <a:srgbClr val="7030A0"/>
                </a:solidFill>
              </a:rPr>
              <a:t>콘트라베이스 등으로 구성</a:t>
            </a:r>
          </a:p>
        </p:txBody>
      </p:sp>
      <p:sp>
        <p:nvSpPr>
          <p:cNvPr id="12" name="사각형: 둥근 모서리 11">
            <a:extLst>
              <a:ext uri="{FF2B5EF4-FFF2-40B4-BE49-F238E27FC236}">
                <a16:creationId xmlns:a16="http://schemas.microsoft.com/office/drawing/2014/main" id="{E3B60369-B6C7-9E00-E1B9-8A7B50476F7A}"/>
              </a:ext>
            </a:extLst>
          </p:cNvPr>
          <p:cNvSpPr/>
          <p:nvPr/>
        </p:nvSpPr>
        <p:spPr>
          <a:xfrm>
            <a:off x="2318266" y="4846305"/>
            <a:ext cx="8166853" cy="497742"/>
          </a:xfrm>
          <a:prstGeom prst="roundRect">
            <a:avLst/>
          </a:prstGeom>
          <a:noFill/>
          <a:ln>
            <a:solidFill>
              <a:srgbClr val="B5A7D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200" dirty="0">
                <a:solidFill>
                  <a:srgbClr val="7030A0"/>
                </a:solidFill>
              </a:rPr>
              <a:t>14</a:t>
            </a:r>
            <a:r>
              <a:rPr lang="ko-KR" altLang="en-US" sz="1200" dirty="0">
                <a:solidFill>
                  <a:srgbClr val="7030A0"/>
                </a:solidFill>
              </a:rPr>
              <a:t>행시로 이루어진 소네트</a:t>
            </a:r>
            <a:r>
              <a:rPr lang="en-US" altLang="ko-KR" sz="1200" dirty="0">
                <a:solidFill>
                  <a:srgbClr val="7030A0"/>
                </a:solidFill>
              </a:rPr>
              <a:t>(</a:t>
            </a:r>
            <a:r>
              <a:rPr lang="ko-KR" altLang="en-US" sz="1200" dirty="0">
                <a:solidFill>
                  <a:srgbClr val="7030A0"/>
                </a:solidFill>
              </a:rPr>
              <a:t>시</a:t>
            </a:r>
            <a:r>
              <a:rPr lang="en-US" altLang="ko-KR" sz="1200" dirty="0">
                <a:solidFill>
                  <a:srgbClr val="7030A0"/>
                </a:solidFill>
              </a:rPr>
              <a:t>)</a:t>
            </a:r>
            <a:r>
              <a:rPr lang="ko-KR" altLang="en-US" sz="1200" dirty="0">
                <a:solidFill>
                  <a:srgbClr val="7030A0"/>
                </a:solidFill>
              </a:rPr>
              <a:t>를 붙여 음악의 장면을 설명</a:t>
            </a:r>
          </a:p>
        </p:txBody>
      </p:sp>
      <p:sp>
        <p:nvSpPr>
          <p:cNvPr id="13" name="사각형: 둥근 모서리 12">
            <a:extLst>
              <a:ext uri="{FF2B5EF4-FFF2-40B4-BE49-F238E27FC236}">
                <a16:creationId xmlns:a16="http://schemas.microsoft.com/office/drawing/2014/main" id="{CEC3EE23-DC87-E946-0F37-23ED609D8EE4}"/>
              </a:ext>
            </a:extLst>
          </p:cNvPr>
          <p:cNvSpPr/>
          <p:nvPr/>
        </p:nvSpPr>
        <p:spPr>
          <a:xfrm>
            <a:off x="2318266" y="3276340"/>
            <a:ext cx="8166853" cy="497742"/>
          </a:xfrm>
          <a:prstGeom prst="roundRect">
            <a:avLst/>
          </a:prstGeom>
          <a:noFill/>
          <a:ln>
            <a:solidFill>
              <a:srgbClr val="B5A7D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200" dirty="0">
                <a:solidFill>
                  <a:srgbClr val="7030A0"/>
                </a:solidFill>
              </a:rPr>
              <a:t>사계절의 분위기와 색채를 섬세하고 아름답게 묘사</a:t>
            </a:r>
          </a:p>
        </p:txBody>
      </p:sp>
      <p:pic>
        <p:nvPicPr>
          <p:cNvPr id="24" name="[아침나라 중음①]_3단원_교과서_68쪽_사계 봄 1악장_음원편집">
            <a:hlinkClick r:id="" action="ppaction://media"/>
            <a:extLst>
              <a:ext uri="{FF2B5EF4-FFF2-40B4-BE49-F238E27FC236}">
                <a16:creationId xmlns:a16="http://schemas.microsoft.com/office/drawing/2014/main" id="{F2C54052-F080-D77C-F4E5-735C914DF23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11135837" y="728974"/>
            <a:ext cx="497742" cy="497742"/>
          </a:xfrm>
          <a:prstGeom prst="rect">
            <a:avLst/>
          </a:prstGeom>
        </p:spPr>
      </p:pic>
      <p:pic>
        <p:nvPicPr>
          <p:cNvPr id="25" name="[아침나라 중음①]_3단원_교과서_68쪽_사계 봄 2악장_음원편집">
            <a:hlinkClick r:id="" action="ppaction://media"/>
            <a:extLst>
              <a:ext uri="{FF2B5EF4-FFF2-40B4-BE49-F238E27FC236}">
                <a16:creationId xmlns:a16="http://schemas.microsoft.com/office/drawing/2014/main" id="{57B6EE7D-F0E5-4D50-5EB7-97470EB4CA58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11115666" y="1711824"/>
            <a:ext cx="497742" cy="497742"/>
          </a:xfrm>
          <a:prstGeom prst="rect">
            <a:avLst/>
          </a:prstGeom>
        </p:spPr>
      </p:pic>
      <p:pic>
        <p:nvPicPr>
          <p:cNvPr id="26" name="[아침나라 중음①]_3단원_교과서_68쪽_사계 봄 3악장_음원편집">
            <a:hlinkClick r:id="" action="ppaction://media"/>
            <a:extLst>
              <a:ext uri="{FF2B5EF4-FFF2-40B4-BE49-F238E27FC236}">
                <a16:creationId xmlns:a16="http://schemas.microsoft.com/office/drawing/2014/main" id="{1E09EB64-9B75-D95B-87C2-CE5E063900B1}"/>
              </a:ext>
            </a:extLst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11135837" y="2658933"/>
            <a:ext cx="497742" cy="497742"/>
          </a:xfrm>
          <a:prstGeom prst="rect">
            <a:avLst/>
          </a:prstGeom>
        </p:spPr>
      </p:pic>
      <p:sp>
        <p:nvSpPr>
          <p:cNvPr id="27" name="사각형: 둥근 모서리 26">
            <a:extLst>
              <a:ext uri="{FF2B5EF4-FFF2-40B4-BE49-F238E27FC236}">
                <a16:creationId xmlns:a16="http://schemas.microsoft.com/office/drawing/2014/main" id="{C18C49D4-E3BD-8B6F-8D58-2E1101E8C7E6}"/>
              </a:ext>
            </a:extLst>
          </p:cNvPr>
          <p:cNvSpPr/>
          <p:nvPr/>
        </p:nvSpPr>
        <p:spPr>
          <a:xfrm>
            <a:off x="11088018" y="378291"/>
            <a:ext cx="572930" cy="251999"/>
          </a:xfrm>
          <a:prstGeom prst="roundRect">
            <a:avLst/>
          </a:prstGeom>
          <a:solidFill>
            <a:schemeClr val="bg1"/>
          </a:solidFill>
          <a:ln w="635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100" dirty="0">
                <a:solidFill>
                  <a:srgbClr val="002060"/>
                </a:solidFill>
                <a:latin typeface="+mn-ea"/>
              </a:rPr>
              <a:t>1</a:t>
            </a:r>
            <a:r>
              <a:rPr lang="ko-KR" altLang="en-US" sz="1100" dirty="0">
                <a:solidFill>
                  <a:srgbClr val="002060"/>
                </a:solidFill>
                <a:latin typeface="+mn-ea"/>
              </a:rPr>
              <a:t>악장</a:t>
            </a:r>
          </a:p>
        </p:txBody>
      </p:sp>
      <p:sp>
        <p:nvSpPr>
          <p:cNvPr id="28" name="사각형: 둥근 모서리 27">
            <a:extLst>
              <a:ext uri="{FF2B5EF4-FFF2-40B4-BE49-F238E27FC236}">
                <a16:creationId xmlns:a16="http://schemas.microsoft.com/office/drawing/2014/main" id="{5FC7BDB5-D0E6-E20C-04C5-1D0A88367992}"/>
              </a:ext>
            </a:extLst>
          </p:cNvPr>
          <p:cNvSpPr/>
          <p:nvPr/>
        </p:nvSpPr>
        <p:spPr>
          <a:xfrm>
            <a:off x="11060649" y="1361141"/>
            <a:ext cx="572930" cy="251999"/>
          </a:xfrm>
          <a:prstGeom prst="roundRect">
            <a:avLst/>
          </a:prstGeom>
          <a:solidFill>
            <a:schemeClr val="bg1"/>
          </a:solidFill>
          <a:ln w="635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100" dirty="0">
                <a:solidFill>
                  <a:srgbClr val="002060"/>
                </a:solidFill>
                <a:latin typeface="+mn-ea"/>
              </a:rPr>
              <a:t>2</a:t>
            </a:r>
            <a:r>
              <a:rPr lang="ko-KR" altLang="en-US" sz="1100" dirty="0">
                <a:solidFill>
                  <a:srgbClr val="002060"/>
                </a:solidFill>
                <a:latin typeface="+mn-ea"/>
              </a:rPr>
              <a:t>악장</a:t>
            </a:r>
          </a:p>
        </p:txBody>
      </p:sp>
      <p:sp>
        <p:nvSpPr>
          <p:cNvPr id="29" name="사각형: 둥근 모서리 28">
            <a:extLst>
              <a:ext uri="{FF2B5EF4-FFF2-40B4-BE49-F238E27FC236}">
                <a16:creationId xmlns:a16="http://schemas.microsoft.com/office/drawing/2014/main" id="{99F3C06D-D91A-AD1E-0723-16515640AB91}"/>
              </a:ext>
            </a:extLst>
          </p:cNvPr>
          <p:cNvSpPr/>
          <p:nvPr/>
        </p:nvSpPr>
        <p:spPr>
          <a:xfrm>
            <a:off x="11098243" y="2308250"/>
            <a:ext cx="572930" cy="251999"/>
          </a:xfrm>
          <a:prstGeom prst="roundRect">
            <a:avLst/>
          </a:prstGeom>
          <a:solidFill>
            <a:schemeClr val="bg1"/>
          </a:solidFill>
          <a:ln w="635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100" dirty="0">
                <a:solidFill>
                  <a:srgbClr val="002060"/>
                </a:solidFill>
                <a:latin typeface="+mn-ea"/>
              </a:rPr>
              <a:t>3</a:t>
            </a:r>
            <a:r>
              <a:rPr lang="ko-KR" altLang="en-US" sz="1100" dirty="0">
                <a:solidFill>
                  <a:srgbClr val="002060"/>
                </a:solidFill>
                <a:latin typeface="+mn-ea"/>
              </a:rPr>
              <a:t>악장</a:t>
            </a:r>
          </a:p>
        </p:txBody>
      </p:sp>
    </p:spTree>
    <p:extLst>
      <p:ext uri="{BB962C8B-B14F-4D97-AF65-F5344CB8AC3E}">
        <p14:creationId xmlns:p14="http://schemas.microsoft.com/office/powerpoint/2010/main" val="18469534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3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4"/>
                </p:tgtEl>
              </p:cMediaNode>
            </p:audio>
            <p:audio>
              <p:cMediaNode vol="80000">
                <p:cTn id="3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5"/>
                </p:tgtEl>
              </p:cMediaNode>
            </p:audio>
            <p:audio>
              <p:cMediaNode vol="80000">
                <p:cTn id="3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6"/>
                </p:tgtEl>
              </p:cMediaNode>
            </p:audio>
          </p:childTnLst>
        </p:cTn>
      </p:par>
    </p:tnLst>
    <p:bldLst>
      <p:bldP spid="10" grpId="0" animBg="1"/>
      <p:bldP spid="11" grpId="0" animBg="1"/>
      <p:bldP spid="12" grpId="0" animBg="1"/>
      <p:bldP spid="13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텍스트 개체 틀 15">
            <a:extLst>
              <a:ext uri="{FF2B5EF4-FFF2-40B4-BE49-F238E27FC236}">
                <a16:creationId xmlns:a16="http://schemas.microsoft.com/office/drawing/2014/main" id="{5C245960-0023-A5AB-8F7A-1E060F9421E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kumimoji="1" lang="ko-KR" altLang="en-US" dirty="0"/>
              <a:t>악곡 감상하기</a:t>
            </a:r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id="{178EFC6B-DB2B-BA3C-91BB-4C14BED080EF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978746" y="1729658"/>
            <a:ext cx="5513747" cy="1167417"/>
          </a:xfrm>
          <a:prstGeom prst="rect">
            <a:avLst/>
          </a:prstGeom>
        </p:spPr>
      </p:pic>
      <p:pic>
        <p:nvPicPr>
          <p:cNvPr id="7" name="그림 6">
            <a:extLst>
              <a:ext uri="{FF2B5EF4-FFF2-40B4-BE49-F238E27FC236}">
                <a16:creationId xmlns:a16="http://schemas.microsoft.com/office/drawing/2014/main" id="{61D50822-8210-9B25-D96F-53015A429301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/>
          <a:stretch/>
        </p:blipFill>
        <p:spPr>
          <a:xfrm>
            <a:off x="978746" y="1132823"/>
            <a:ext cx="5513747" cy="416131"/>
          </a:xfrm>
          <a:prstGeom prst="rect">
            <a:avLst/>
          </a:prstGeom>
        </p:spPr>
      </p:pic>
      <p:sp>
        <p:nvSpPr>
          <p:cNvPr id="9" name="사각형: 둥근 모서리 8">
            <a:extLst>
              <a:ext uri="{FF2B5EF4-FFF2-40B4-BE49-F238E27FC236}">
                <a16:creationId xmlns:a16="http://schemas.microsoft.com/office/drawing/2014/main" id="{15548C94-C582-5A9C-D1DF-C3A459C07A7F}"/>
              </a:ext>
            </a:extLst>
          </p:cNvPr>
          <p:cNvSpPr/>
          <p:nvPr/>
        </p:nvSpPr>
        <p:spPr>
          <a:xfrm>
            <a:off x="10611641" y="275617"/>
            <a:ext cx="518193" cy="251999"/>
          </a:xfrm>
          <a:prstGeom prst="roundRect">
            <a:avLst/>
          </a:prstGeom>
          <a:solidFill>
            <a:srgbClr val="2B3C7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100" dirty="0">
                <a:solidFill>
                  <a:schemeClr val="bg1"/>
                </a:solidFill>
                <a:latin typeface="+mn-ea"/>
              </a:rPr>
              <a:t>감상</a:t>
            </a:r>
          </a:p>
        </p:txBody>
      </p:sp>
      <p:sp>
        <p:nvSpPr>
          <p:cNvPr id="10" name="사각형: 둥근 모서리 9">
            <a:extLst>
              <a:ext uri="{FF2B5EF4-FFF2-40B4-BE49-F238E27FC236}">
                <a16:creationId xmlns:a16="http://schemas.microsoft.com/office/drawing/2014/main" id="{8F580F43-6E0F-1D32-A1FD-7066E3063E90}"/>
              </a:ext>
            </a:extLst>
          </p:cNvPr>
          <p:cNvSpPr/>
          <p:nvPr/>
        </p:nvSpPr>
        <p:spPr>
          <a:xfrm>
            <a:off x="1350527" y="3429000"/>
            <a:ext cx="4887586" cy="360948"/>
          </a:xfrm>
          <a:prstGeom prst="roundRect">
            <a:avLst/>
          </a:prstGeom>
          <a:noFill/>
          <a:ln>
            <a:solidFill>
              <a:srgbClr val="B5A7D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200" dirty="0">
                <a:solidFill>
                  <a:srgbClr val="7030A0"/>
                </a:solidFill>
              </a:rPr>
              <a:t>다섯 개의 </a:t>
            </a:r>
            <a:r>
              <a:rPr lang="ko-KR" altLang="en-US" sz="1200" dirty="0" err="1">
                <a:solidFill>
                  <a:srgbClr val="7030A0"/>
                </a:solidFill>
              </a:rPr>
              <a:t>합주부</a:t>
            </a:r>
            <a:r>
              <a:rPr lang="en-US" altLang="ko-KR" sz="1200" dirty="0">
                <a:solidFill>
                  <a:srgbClr val="7030A0"/>
                </a:solidFill>
              </a:rPr>
              <a:t>(Tutti)</a:t>
            </a:r>
            <a:r>
              <a:rPr lang="ko-KR" altLang="en-US" sz="1200" dirty="0">
                <a:solidFill>
                  <a:srgbClr val="7030A0"/>
                </a:solidFill>
              </a:rPr>
              <a:t>와 네 개의 </a:t>
            </a:r>
            <a:r>
              <a:rPr lang="ko-KR" altLang="en-US" sz="1200" dirty="0" err="1">
                <a:solidFill>
                  <a:srgbClr val="7030A0"/>
                </a:solidFill>
              </a:rPr>
              <a:t>독주부</a:t>
            </a:r>
            <a:r>
              <a:rPr lang="en-US" altLang="ko-KR" sz="1200" dirty="0">
                <a:solidFill>
                  <a:srgbClr val="7030A0"/>
                </a:solidFill>
              </a:rPr>
              <a:t>(Solo)</a:t>
            </a:r>
            <a:endParaRPr lang="ko-KR" altLang="en-US" sz="1200" dirty="0">
              <a:solidFill>
                <a:srgbClr val="7030A0"/>
              </a:solidFill>
            </a:endParaRPr>
          </a:p>
        </p:txBody>
      </p:sp>
      <p:sp>
        <p:nvSpPr>
          <p:cNvPr id="11" name="사각형: 잘린 한쪽 모서리 10">
            <a:extLst>
              <a:ext uri="{FF2B5EF4-FFF2-40B4-BE49-F238E27FC236}">
                <a16:creationId xmlns:a16="http://schemas.microsoft.com/office/drawing/2014/main" id="{CD1FC87D-3495-8F90-E8CC-A7E9B1D432DC}"/>
              </a:ext>
            </a:extLst>
          </p:cNvPr>
          <p:cNvSpPr/>
          <p:nvPr/>
        </p:nvSpPr>
        <p:spPr>
          <a:xfrm>
            <a:off x="7042667" y="1900922"/>
            <a:ext cx="4561753" cy="2412258"/>
          </a:xfrm>
          <a:prstGeom prst="snip1Rect">
            <a:avLst/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ko-KR" altLang="en-US" sz="1200" dirty="0">
                <a:solidFill>
                  <a:schemeClr val="accent6"/>
                </a:solidFill>
              </a:rPr>
              <a:t>봄이 왔다</a:t>
            </a:r>
            <a:r>
              <a:rPr lang="en-US" altLang="ko-KR" sz="1200" dirty="0">
                <a:solidFill>
                  <a:schemeClr val="accent6"/>
                </a:solidFill>
              </a:rPr>
              <a:t>.</a:t>
            </a:r>
          </a:p>
          <a:p>
            <a:pPr algn="ctr">
              <a:lnSpc>
                <a:spcPct val="150000"/>
              </a:lnSpc>
            </a:pPr>
            <a:r>
              <a:rPr lang="ko-KR" altLang="en-US" sz="1200" dirty="0">
                <a:solidFill>
                  <a:schemeClr val="accent6"/>
                </a:solidFill>
              </a:rPr>
              <a:t>새는 즐거운 소리로 봄을 맞고</a:t>
            </a:r>
          </a:p>
          <a:p>
            <a:pPr algn="ctr">
              <a:lnSpc>
                <a:spcPct val="150000"/>
              </a:lnSpc>
            </a:pPr>
            <a:r>
              <a:rPr lang="ko-KR" altLang="en-US" sz="1200" dirty="0">
                <a:solidFill>
                  <a:schemeClr val="accent6"/>
                </a:solidFill>
              </a:rPr>
              <a:t>샘물은 산들바람에 유혹되어</a:t>
            </a:r>
          </a:p>
          <a:p>
            <a:pPr algn="ctr">
              <a:lnSpc>
                <a:spcPct val="150000"/>
              </a:lnSpc>
            </a:pPr>
            <a:r>
              <a:rPr lang="ko-KR" altLang="en-US" sz="1200" dirty="0">
                <a:solidFill>
                  <a:schemeClr val="accent6"/>
                </a:solidFill>
              </a:rPr>
              <a:t>졸졸 흐르는 소리를 달콤하게 낸다</a:t>
            </a:r>
            <a:r>
              <a:rPr lang="en-US" altLang="ko-KR" sz="1200" dirty="0">
                <a:solidFill>
                  <a:schemeClr val="accent6"/>
                </a:solidFill>
              </a:rPr>
              <a:t>.</a:t>
            </a:r>
          </a:p>
          <a:p>
            <a:pPr algn="ctr">
              <a:lnSpc>
                <a:spcPct val="150000"/>
              </a:lnSpc>
            </a:pPr>
            <a:r>
              <a:rPr lang="ko-KR" altLang="en-US" sz="1200" dirty="0">
                <a:solidFill>
                  <a:schemeClr val="accent6"/>
                </a:solidFill>
              </a:rPr>
              <a:t>먹구름과 번개가 하늘을 달리고</a:t>
            </a:r>
          </a:p>
          <a:p>
            <a:pPr algn="ctr">
              <a:lnSpc>
                <a:spcPct val="150000"/>
              </a:lnSpc>
            </a:pPr>
            <a:r>
              <a:rPr lang="ko-KR" altLang="en-US" sz="1200" dirty="0">
                <a:solidFill>
                  <a:schemeClr val="accent6"/>
                </a:solidFill>
              </a:rPr>
              <a:t>뇌성이 봄이 왔다고 알린다</a:t>
            </a:r>
            <a:r>
              <a:rPr lang="en-US" altLang="ko-KR" sz="1200" dirty="0">
                <a:solidFill>
                  <a:schemeClr val="accent6"/>
                </a:solidFill>
              </a:rPr>
              <a:t>.</a:t>
            </a:r>
          </a:p>
          <a:p>
            <a:pPr algn="ctr">
              <a:lnSpc>
                <a:spcPct val="150000"/>
              </a:lnSpc>
            </a:pPr>
            <a:r>
              <a:rPr lang="ko-KR" altLang="en-US" sz="1200" dirty="0">
                <a:solidFill>
                  <a:schemeClr val="accent6"/>
                </a:solidFill>
              </a:rPr>
              <a:t>폭풍이 멎고 새들이 다시 상쾌하게 노래하기 시작한다</a:t>
            </a:r>
            <a:r>
              <a:rPr lang="en-US" altLang="ko-KR" sz="1200" dirty="0">
                <a:solidFill>
                  <a:schemeClr val="accent6"/>
                </a:solidFill>
              </a:rPr>
              <a:t>.</a:t>
            </a:r>
          </a:p>
          <a:p>
            <a:pPr algn="ctr">
              <a:lnSpc>
                <a:spcPct val="150000"/>
              </a:lnSpc>
            </a:pPr>
            <a:endParaRPr lang="ko-KR" altLang="en-US" sz="1200" dirty="0">
              <a:solidFill>
                <a:schemeClr val="accent6"/>
              </a:solidFill>
            </a:endParaRPr>
          </a:p>
        </p:txBody>
      </p:sp>
      <p:pic>
        <p:nvPicPr>
          <p:cNvPr id="24" name="[아침나라 중음①]_3단원_교과서_68쪽_사계 봄 1악장_음원편집">
            <a:hlinkClick r:id="" action="ppaction://media"/>
            <a:extLst>
              <a:ext uri="{FF2B5EF4-FFF2-40B4-BE49-F238E27FC236}">
                <a16:creationId xmlns:a16="http://schemas.microsoft.com/office/drawing/2014/main" id="{F2C54052-F080-D77C-F4E5-735C914DF23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292000" y="635081"/>
            <a:ext cx="497742" cy="497742"/>
          </a:xfrm>
          <a:prstGeom prst="rect">
            <a:avLst/>
          </a:prstGeom>
        </p:spPr>
      </p:pic>
      <p:sp>
        <p:nvSpPr>
          <p:cNvPr id="27" name="사각형: 둥근 모서리 26">
            <a:extLst>
              <a:ext uri="{FF2B5EF4-FFF2-40B4-BE49-F238E27FC236}">
                <a16:creationId xmlns:a16="http://schemas.microsoft.com/office/drawing/2014/main" id="{C18C49D4-E3BD-8B6F-8D58-2E1101E8C7E6}"/>
              </a:ext>
            </a:extLst>
          </p:cNvPr>
          <p:cNvSpPr/>
          <p:nvPr/>
        </p:nvSpPr>
        <p:spPr>
          <a:xfrm>
            <a:off x="11244181" y="284398"/>
            <a:ext cx="572930" cy="251999"/>
          </a:xfrm>
          <a:prstGeom prst="roundRect">
            <a:avLst/>
          </a:prstGeom>
          <a:solidFill>
            <a:schemeClr val="bg1"/>
          </a:solidFill>
          <a:ln w="635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100" dirty="0">
                <a:solidFill>
                  <a:srgbClr val="002060"/>
                </a:solidFill>
                <a:latin typeface="+mn-ea"/>
              </a:rPr>
              <a:t>1</a:t>
            </a:r>
            <a:r>
              <a:rPr lang="ko-KR" altLang="en-US" sz="1100" dirty="0">
                <a:solidFill>
                  <a:srgbClr val="002060"/>
                </a:solidFill>
                <a:latin typeface="+mn-ea"/>
              </a:rPr>
              <a:t>악장</a:t>
            </a:r>
          </a:p>
        </p:txBody>
      </p:sp>
      <p:sp>
        <p:nvSpPr>
          <p:cNvPr id="30" name="사각형: 둥근 모서리 29">
            <a:extLst>
              <a:ext uri="{FF2B5EF4-FFF2-40B4-BE49-F238E27FC236}">
                <a16:creationId xmlns:a16="http://schemas.microsoft.com/office/drawing/2014/main" id="{D0C16833-3F90-9135-1D73-4F3FCF70EA86}"/>
              </a:ext>
            </a:extLst>
          </p:cNvPr>
          <p:cNvSpPr/>
          <p:nvPr/>
        </p:nvSpPr>
        <p:spPr>
          <a:xfrm>
            <a:off x="2843160" y="4949331"/>
            <a:ext cx="7182628" cy="906862"/>
          </a:xfrm>
          <a:prstGeom prst="roundRect">
            <a:avLst/>
          </a:prstGeom>
          <a:noFill/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ko-KR" sz="1200" b="1" dirty="0">
                <a:solidFill>
                  <a:schemeClr val="accent4">
                    <a:lumMod val="75000"/>
                  </a:schemeClr>
                </a:solidFill>
              </a:rPr>
              <a:t>&lt;</a:t>
            </a:r>
            <a:r>
              <a:rPr lang="ko-KR" altLang="en-US" sz="1200" b="1" dirty="0">
                <a:solidFill>
                  <a:schemeClr val="accent4">
                    <a:lumMod val="75000"/>
                  </a:schemeClr>
                </a:solidFill>
              </a:rPr>
              <a:t>소네트</a:t>
            </a:r>
            <a:r>
              <a:rPr lang="en-US" altLang="ko-KR" sz="1200" b="1" dirty="0">
                <a:solidFill>
                  <a:schemeClr val="accent4">
                    <a:lumMod val="75000"/>
                  </a:schemeClr>
                </a:solidFill>
              </a:rPr>
              <a:t>(Sonnet)&gt;</a:t>
            </a:r>
          </a:p>
          <a:p>
            <a:r>
              <a:rPr lang="en-US" altLang="ko-KR" sz="1200" dirty="0">
                <a:solidFill>
                  <a:schemeClr val="accent4">
                    <a:lumMod val="75000"/>
                  </a:schemeClr>
                </a:solidFill>
              </a:rPr>
              <a:t>- </a:t>
            </a:r>
            <a:r>
              <a:rPr lang="ko-KR" altLang="en-US" sz="1200" dirty="0">
                <a:solidFill>
                  <a:schemeClr val="accent4">
                    <a:lumMod val="75000"/>
                  </a:schemeClr>
                </a:solidFill>
              </a:rPr>
              <a:t>유럽의 정형시 중 하나로 ‘작은 </a:t>
            </a:r>
            <a:r>
              <a:rPr lang="ko-KR" altLang="en-US" sz="1200" dirty="0" err="1">
                <a:solidFill>
                  <a:schemeClr val="accent4">
                    <a:lumMod val="75000"/>
                  </a:schemeClr>
                </a:solidFill>
              </a:rPr>
              <a:t>노래’를</a:t>
            </a:r>
            <a:r>
              <a:rPr lang="ko-KR" altLang="en-US" sz="1200" dirty="0">
                <a:solidFill>
                  <a:schemeClr val="accent4">
                    <a:lumMod val="75000"/>
                  </a:schemeClr>
                </a:solidFill>
              </a:rPr>
              <a:t> 의미한다</a:t>
            </a:r>
            <a:r>
              <a:rPr lang="en-US" altLang="ko-KR" sz="1200" dirty="0">
                <a:solidFill>
                  <a:schemeClr val="accent4">
                    <a:lumMod val="75000"/>
                  </a:schemeClr>
                </a:solidFill>
              </a:rPr>
              <a:t>. </a:t>
            </a:r>
            <a:r>
              <a:rPr lang="ko-KR" altLang="en-US" sz="1200" dirty="0">
                <a:solidFill>
                  <a:schemeClr val="accent4">
                    <a:lumMod val="75000"/>
                  </a:schemeClr>
                </a:solidFill>
              </a:rPr>
              <a:t>이탈리아에서 유래되었으며 엄격한 운율 구조를 따르는 </a:t>
            </a:r>
            <a:r>
              <a:rPr lang="en-US" altLang="ko-KR" sz="1200" dirty="0">
                <a:solidFill>
                  <a:schemeClr val="accent4">
                    <a:lumMod val="75000"/>
                  </a:schemeClr>
                </a:solidFill>
              </a:rPr>
              <a:t>14</a:t>
            </a:r>
            <a:r>
              <a:rPr lang="ko-KR" altLang="en-US" sz="1200" dirty="0">
                <a:solidFill>
                  <a:schemeClr val="accent4">
                    <a:lumMod val="75000"/>
                  </a:schemeClr>
                </a:solidFill>
              </a:rPr>
              <a:t>행으로 이루어진 시이다</a:t>
            </a:r>
            <a:r>
              <a:rPr lang="en-US" altLang="ko-KR" sz="1200" dirty="0">
                <a:solidFill>
                  <a:schemeClr val="accent4">
                    <a:lumMod val="75000"/>
                  </a:schemeClr>
                </a:solidFill>
              </a:rPr>
              <a:t>. </a:t>
            </a:r>
            <a:r>
              <a:rPr lang="ko-KR" altLang="en-US" sz="1200" dirty="0">
                <a:solidFill>
                  <a:schemeClr val="accent4">
                    <a:lumMod val="75000"/>
                  </a:schemeClr>
                </a:solidFill>
              </a:rPr>
              <a:t>르네상스 시절의 이탈리아 시인 </a:t>
            </a:r>
            <a:r>
              <a:rPr lang="ko-KR" altLang="en-US" sz="1200" dirty="0" err="1">
                <a:solidFill>
                  <a:schemeClr val="accent4">
                    <a:lumMod val="75000"/>
                  </a:schemeClr>
                </a:solidFill>
              </a:rPr>
              <a:t>지아모코</a:t>
            </a:r>
            <a:r>
              <a:rPr lang="ko-KR" altLang="en-US" sz="1200" dirty="0">
                <a:solidFill>
                  <a:schemeClr val="accent4">
                    <a:lumMod val="75000"/>
                  </a:schemeClr>
                </a:solidFill>
              </a:rPr>
              <a:t> </a:t>
            </a:r>
            <a:r>
              <a:rPr lang="ko-KR" altLang="en-US" sz="1200" dirty="0" err="1">
                <a:solidFill>
                  <a:schemeClr val="accent4">
                    <a:lumMod val="75000"/>
                  </a:schemeClr>
                </a:solidFill>
              </a:rPr>
              <a:t>다렌티니가</a:t>
            </a:r>
            <a:r>
              <a:rPr lang="ko-KR" altLang="en-US" sz="1200" dirty="0">
                <a:solidFill>
                  <a:schemeClr val="accent4">
                    <a:lumMod val="75000"/>
                  </a:schemeClr>
                </a:solidFill>
              </a:rPr>
              <a:t> 창시하였다</a:t>
            </a:r>
            <a:r>
              <a:rPr lang="en-US" altLang="ko-KR" sz="1200" dirty="0">
                <a:solidFill>
                  <a:schemeClr val="accent4">
                    <a:lumMod val="75000"/>
                  </a:schemeClr>
                </a:solidFill>
              </a:rPr>
              <a:t>. </a:t>
            </a:r>
            <a:endParaRPr lang="ko-KR" altLang="en-US" sz="1200" dirty="0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31" name="직사각형 30">
            <a:extLst>
              <a:ext uri="{FF2B5EF4-FFF2-40B4-BE49-F238E27FC236}">
                <a16:creationId xmlns:a16="http://schemas.microsoft.com/office/drawing/2014/main" id="{E94F647C-9F2E-5232-4F9B-C7C7EDC1CB45}"/>
              </a:ext>
            </a:extLst>
          </p:cNvPr>
          <p:cNvSpPr/>
          <p:nvPr/>
        </p:nvSpPr>
        <p:spPr>
          <a:xfrm>
            <a:off x="7147560" y="1564276"/>
            <a:ext cx="1569720" cy="336646"/>
          </a:xfrm>
          <a:prstGeom prst="rect">
            <a:avLst/>
          </a:prstGeom>
          <a:solidFill>
            <a:schemeClr val="accent6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200" dirty="0"/>
              <a:t>1</a:t>
            </a:r>
            <a:r>
              <a:rPr lang="ko-KR" altLang="en-US" sz="1200" dirty="0"/>
              <a:t>악장 소네트</a:t>
            </a:r>
          </a:p>
        </p:txBody>
      </p:sp>
    </p:spTree>
    <p:extLst>
      <p:ext uri="{BB962C8B-B14F-4D97-AF65-F5344CB8AC3E}">
        <p14:creationId xmlns:p14="http://schemas.microsoft.com/office/powerpoint/2010/main" val="16741269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4"/>
                </p:tgtEl>
              </p:cMediaNode>
            </p:audio>
          </p:childTnLst>
        </p:cTn>
      </p:par>
    </p:tnLst>
    <p:bldLst>
      <p:bldP spid="11" grpId="0" animBg="1"/>
      <p:bldP spid="30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텍스트 개체 틀 15">
            <a:extLst>
              <a:ext uri="{FF2B5EF4-FFF2-40B4-BE49-F238E27FC236}">
                <a16:creationId xmlns:a16="http://schemas.microsoft.com/office/drawing/2014/main" id="{5C245960-0023-A5AB-8F7A-1E060F9421E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kumimoji="1" lang="ko-KR" altLang="en-US" dirty="0"/>
              <a:t>악곡 감상하기</a:t>
            </a:r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id="{178EFC6B-DB2B-BA3C-91BB-4C14BED080EF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989530" y="1807332"/>
            <a:ext cx="5492178" cy="2414148"/>
          </a:xfrm>
          <a:prstGeom prst="rect">
            <a:avLst/>
          </a:prstGeom>
        </p:spPr>
      </p:pic>
      <p:pic>
        <p:nvPicPr>
          <p:cNvPr id="7" name="그림 6">
            <a:extLst>
              <a:ext uri="{FF2B5EF4-FFF2-40B4-BE49-F238E27FC236}">
                <a16:creationId xmlns:a16="http://schemas.microsoft.com/office/drawing/2014/main" id="{61D50822-8210-9B25-D96F-53015A429301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/>
          <a:stretch/>
        </p:blipFill>
        <p:spPr>
          <a:xfrm>
            <a:off x="978746" y="1132823"/>
            <a:ext cx="5513747" cy="416131"/>
          </a:xfrm>
          <a:prstGeom prst="rect">
            <a:avLst/>
          </a:prstGeom>
        </p:spPr>
      </p:pic>
      <p:sp>
        <p:nvSpPr>
          <p:cNvPr id="9" name="사각형: 둥근 모서리 8">
            <a:extLst>
              <a:ext uri="{FF2B5EF4-FFF2-40B4-BE49-F238E27FC236}">
                <a16:creationId xmlns:a16="http://schemas.microsoft.com/office/drawing/2014/main" id="{15548C94-C582-5A9C-D1DF-C3A459C07A7F}"/>
              </a:ext>
            </a:extLst>
          </p:cNvPr>
          <p:cNvSpPr/>
          <p:nvPr/>
        </p:nvSpPr>
        <p:spPr>
          <a:xfrm>
            <a:off x="10611641" y="275617"/>
            <a:ext cx="518193" cy="251999"/>
          </a:xfrm>
          <a:prstGeom prst="roundRect">
            <a:avLst/>
          </a:prstGeom>
          <a:solidFill>
            <a:srgbClr val="2B3C7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100" dirty="0">
                <a:solidFill>
                  <a:schemeClr val="bg1"/>
                </a:solidFill>
                <a:latin typeface="+mn-ea"/>
              </a:rPr>
              <a:t>감상</a:t>
            </a:r>
          </a:p>
        </p:txBody>
      </p:sp>
      <p:sp>
        <p:nvSpPr>
          <p:cNvPr id="10" name="사각형: 둥근 모서리 9">
            <a:extLst>
              <a:ext uri="{FF2B5EF4-FFF2-40B4-BE49-F238E27FC236}">
                <a16:creationId xmlns:a16="http://schemas.microsoft.com/office/drawing/2014/main" id="{8F580F43-6E0F-1D32-A1FD-7066E3063E90}"/>
              </a:ext>
            </a:extLst>
          </p:cNvPr>
          <p:cNvSpPr/>
          <p:nvPr/>
        </p:nvSpPr>
        <p:spPr>
          <a:xfrm>
            <a:off x="1350527" y="5110212"/>
            <a:ext cx="4887586" cy="360948"/>
          </a:xfrm>
          <a:prstGeom prst="roundRect">
            <a:avLst/>
          </a:prstGeom>
          <a:noFill/>
          <a:ln>
            <a:solidFill>
              <a:srgbClr val="B5A7D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200" dirty="0">
                <a:solidFill>
                  <a:srgbClr val="7030A0"/>
                </a:solidFill>
              </a:rPr>
              <a:t>나뭇잎의 흔들림은 연속되는 </a:t>
            </a:r>
            <a:r>
              <a:rPr lang="en-US" altLang="ko-KR" sz="1200" dirty="0">
                <a:solidFill>
                  <a:srgbClr val="7030A0"/>
                </a:solidFill>
              </a:rPr>
              <a:t>3</a:t>
            </a:r>
            <a:r>
              <a:rPr lang="ko-KR" altLang="en-US" sz="1200" dirty="0">
                <a:solidFill>
                  <a:srgbClr val="7030A0"/>
                </a:solidFill>
              </a:rPr>
              <a:t>도의 바이올린 병진행을 통해 묘사</a:t>
            </a:r>
          </a:p>
        </p:txBody>
      </p:sp>
      <p:sp>
        <p:nvSpPr>
          <p:cNvPr id="12" name="사각형: 둥근 모서리 11">
            <a:extLst>
              <a:ext uri="{FF2B5EF4-FFF2-40B4-BE49-F238E27FC236}">
                <a16:creationId xmlns:a16="http://schemas.microsoft.com/office/drawing/2014/main" id="{E3B60369-B6C7-9E00-E1B9-8A7B50476F7A}"/>
              </a:ext>
            </a:extLst>
          </p:cNvPr>
          <p:cNvSpPr/>
          <p:nvPr/>
        </p:nvSpPr>
        <p:spPr>
          <a:xfrm>
            <a:off x="1350527" y="4592052"/>
            <a:ext cx="4887586" cy="360948"/>
          </a:xfrm>
          <a:prstGeom prst="roundRect">
            <a:avLst/>
          </a:prstGeom>
          <a:noFill/>
          <a:ln>
            <a:solidFill>
              <a:srgbClr val="B5A7D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200" dirty="0">
                <a:solidFill>
                  <a:srgbClr val="7030A0"/>
                </a:solidFill>
              </a:rPr>
              <a:t>독주 바이올린으로 </a:t>
            </a:r>
            <a:r>
              <a:rPr lang="en-US" altLang="ko-KR" sz="1200" dirty="0">
                <a:solidFill>
                  <a:srgbClr val="7030A0"/>
                </a:solidFill>
              </a:rPr>
              <a:t>‘</a:t>
            </a:r>
            <a:r>
              <a:rPr lang="ko-KR" altLang="en-US" sz="1200" dirty="0">
                <a:solidFill>
                  <a:srgbClr val="7030A0"/>
                </a:solidFill>
              </a:rPr>
              <a:t>잠자는 양치기</a:t>
            </a:r>
            <a:r>
              <a:rPr lang="en-US" altLang="ko-KR" sz="1200" dirty="0">
                <a:solidFill>
                  <a:srgbClr val="7030A0"/>
                </a:solidFill>
              </a:rPr>
              <a:t>’</a:t>
            </a:r>
            <a:r>
              <a:rPr lang="ko-KR" altLang="en-US" sz="1200" dirty="0">
                <a:solidFill>
                  <a:srgbClr val="7030A0"/>
                </a:solidFill>
              </a:rPr>
              <a:t>를 시작</a:t>
            </a:r>
          </a:p>
        </p:txBody>
      </p:sp>
      <p:sp>
        <p:nvSpPr>
          <p:cNvPr id="27" name="사각형: 둥근 모서리 26">
            <a:extLst>
              <a:ext uri="{FF2B5EF4-FFF2-40B4-BE49-F238E27FC236}">
                <a16:creationId xmlns:a16="http://schemas.microsoft.com/office/drawing/2014/main" id="{C18C49D4-E3BD-8B6F-8D58-2E1101E8C7E6}"/>
              </a:ext>
            </a:extLst>
          </p:cNvPr>
          <p:cNvSpPr/>
          <p:nvPr/>
        </p:nvSpPr>
        <p:spPr>
          <a:xfrm>
            <a:off x="11244181" y="284398"/>
            <a:ext cx="572930" cy="251999"/>
          </a:xfrm>
          <a:prstGeom prst="roundRect">
            <a:avLst/>
          </a:prstGeom>
          <a:solidFill>
            <a:schemeClr val="bg1"/>
          </a:solidFill>
          <a:ln w="635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100" dirty="0">
                <a:solidFill>
                  <a:srgbClr val="002060"/>
                </a:solidFill>
                <a:latin typeface="+mn-ea"/>
              </a:rPr>
              <a:t>2</a:t>
            </a:r>
            <a:r>
              <a:rPr lang="ko-KR" altLang="en-US" sz="1100" dirty="0">
                <a:solidFill>
                  <a:srgbClr val="002060"/>
                </a:solidFill>
                <a:latin typeface="+mn-ea"/>
              </a:rPr>
              <a:t>악장</a:t>
            </a:r>
          </a:p>
        </p:txBody>
      </p:sp>
      <p:sp>
        <p:nvSpPr>
          <p:cNvPr id="2" name="사각형: 잘린 한쪽 모서리 1">
            <a:extLst>
              <a:ext uri="{FF2B5EF4-FFF2-40B4-BE49-F238E27FC236}">
                <a16:creationId xmlns:a16="http://schemas.microsoft.com/office/drawing/2014/main" id="{517FD1C7-4FA9-DD57-6BBE-2C027E793D5A}"/>
              </a:ext>
            </a:extLst>
          </p:cNvPr>
          <p:cNvSpPr/>
          <p:nvPr/>
        </p:nvSpPr>
        <p:spPr>
          <a:xfrm>
            <a:off x="7042667" y="2101800"/>
            <a:ext cx="4561753" cy="1886218"/>
          </a:xfrm>
          <a:prstGeom prst="snip1Rect">
            <a:avLst/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ko-KR" altLang="en-US" sz="1200" dirty="0">
                <a:solidFill>
                  <a:schemeClr val="accent6"/>
                </a:solidFill>
              </a:rPr>
              <a:t>꽃에 묻힌 화창한 목장에는</a:t>
            </a:r>
          </a:p>
          <a:p>
            <a:pPr algn="ctr">
              <a:lnSpc>
                <a:spcPct val="150000"/>
              </a:lnSpc>
            </a:pPr>
            <a:r>
              <a:rPr lang="ko-KR" altLang="en-US" sz="1200" dirty="0">
                <a:solidFill>
                  <a:schemeClr val="accent6"/>
                </a:solidFill>
              </a:rPr>
              <a:t>나무들의 푸른 잎이 정답게 속삭이고</a:t>
            </a:r>
          </a:p>
          <a:p>
            <a:pPr algn="ctr">
              <a:lnSpc>
                <a:spcPct val="150000"/>
              </a:lnSpc>
            </a:pPr>
            <a:r>
              <a:rPr lang="ko-KR" altLang="en-US" sz="1200" dirty="0">
                <a:solidFill>
                  <a:schemeClr val="accent6"/>
                </a:solidFill>
              </a:rPr>
              <a:t>짖는 개 곁에 양치기가 잠들다</a:t>
            </a:r>
            <a:r>
              <a:rPr lang="en-US" altLang="ko-KR" sz="1200" dirty="0">
                <a:solidFill>
                  <a:schemeClr val="accent6"/>
                </a:solidFill>
              </a:rPr>
              <a:t>.</a:t>
            </a:r>
          </a:p>
          <a:p>
            <a:pPr algn="ctr">
              <a:lnSpc>
                <a:spcPct val="150000"/>
              </a:lnSpc>
            </a:pPr>
            <a:endParaRPr lang="ko-KR" altLang="en-US" sz="1200" dirty="0">
              <a:solidFill>
                <a:schemeClr val="accent6"/>
              </a:solidFill>
            </a:endParaRPr>
          </a:p>
        </p:txBody>
      </p:sp>
      <p:sp>
        <p:nvSpPr>
          <p:cNvPr id="3" name="직사각형 2">
            <a:extLst>
              <a:ext uri="{FF2B5EF4-FFF2-40B4-BE49-F238E27FC236}">
                <a16:creationId xmlns:a16="http://schemas.microsoft.com/office/drawing/2014/main" id="{B6C17958-23F4-3014-B2CB-EE3431910809}"/>
              </a:ext>
            </a:extLst>
          </p:cNvPr>
          <p:cNvSpPr/>
          <p:nvPr/>
        </p:nvSpPr>
        <p:spPr>
          <a:xfrm>
            <a:off x="7147560" y="1765154"/>
            <a:ext cx="1569720" cy="336646"/>
          </a:xfrm>
          <a:prstGeom prst="rect">
            <a:avLst/>
          </a:prstGeom>
          <a:solidFill>
            <a:schemeClr val="accent6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200" dirty="0"/>
              <a:t>2</a:t>
            </a:r>
            <a:r>
              <a:rPr lang="ko-KR" altLang="en-US" sz="1200" dirty="0"/>
              <a:t>악장 소네트</a:t>
            </a:r>
          </a:p>
        </p:txBody>
      </p:sp>
      <p:sp>
        <p:nvSpPr>
          <p:cNvPr id="4" name="사각형: 둥근 모서리 3">
            <a:extLst>
              <a:ext uri="{FF2B5EF4-FFF2-40B4-BE49-F238E27FC236}">
                <a16:creationId xmlns:a16="http://schemas.microsoft.com/office/drawing/2014/main" id="{55EDBE9B-4044-972F-9878-6B8BF57F29F7}"/>
              </a:ext>
            </a:extLst>
          </p:cNvPr>
          <p:cNvSpPr/>
          <p:nvPr/>
        </p:nvSpPr>
        <p:spPr>
          <a:xfrm>
            <a:off x="1350527" y="5628372"/>
            <a:ext cx="4887586" cy="360948"/>
          </a:xfrm>
          <a:prstGeom prst="roundRect">
            <a:avLst/>
          </a:prstGeom>
          <a:noFill/>
          <a:ln>
            <a:solidFill>
              <a:srgbClr val="B5A7D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200" dirty="0">
                <a:solidFill>
                  <a:srgbClr val="7030A0"/>
                </a:solidFill>
              </a:rPr>
              <a:t>비올라는 가장 아래 성부에서 개가 짖는 모습을 표현</a:t>
            </a:r>
          </a:p>
        </p:txBody>
      </p:sp>
      <p:pic>
        <p:nvPicPr>
          <p:cNvPr id="6" name="[아침나라 중음①]_3단원_교과서_68쪽_사계 봄 2악장_음원편집">
            <a:hlinkClick r:id="" action="ppaction://media"/>
            <a:extLst>
              <a:ext uri="{FF2B5EF4-FFF2-40B4-BE49-F238E27FC236}">
                <a16:creationId xmlns:a16="http://schemas.microsoft.com/office/drawing/2014/main" id="{9FFFDAF9-E8CC-08D7-7B0C-857AAD4F30B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310408" y="646627"/>
            <a:ext cx="468000" cy="46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09719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2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텍스트 개체 틀 15">
            <a:extLst>
              <a:ext uri="{FF2B5EF4-FFF2-40B4-BE49-F238E27FC236}">
                <a16:creationId xmlns:a16="http://schemas.microsoft.com/office/drawing/2014/main" id="{5C245960-0023-A5AB-8F7A-1E060F9421E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kumimoji="1" lang="ko-KR" altLang="en-US" dirty="0"/>
              <a:t>악곡 감상하기</a:t>
            </a:r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id="{178EFC6B-DB2B-BA3C-91BB-4C14BED080EF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989530" y="2023411"/>
            <a:ext cx="5492178" cy="1981989"/>
          </a:xfrm>
          <a:prstGeom prst="rect">
            <a:avLst/>
          </a:prstGeom>
        </p:spPr>
      </p:pic>
      <p:pic>
        <p:nvPicPr>
          <p:cNvPr id="7" name="그림 6">
            <a:extLst>
              <a:ext uri="{FF2B5EF4-FFF2-40B4-BE49-F238E27FC236}">
                <a16:creationId xmlns:a16="http://schemas.microsoft.com/office/drawing/2014/main" id="{61D50822-8210-9B25-D96F-53015A429301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/>
          <a:stretch/>
        </p:blipFill>
        <p:spPr>
          <a:xfrm>
            <a:off x="978746" y="1132823"/>
            <a:ext cx="5513747" cy="416131"/>
          </a:xfrm>
          <a:prstGeom prst="rect">
            <a:avLst/>
          </a:prstGeom>
        </p:spPr>
      </p:pic>
      <p:sp>
        <p:nvSpPr>
          <p:cNvPr id="9" name="사각형: 둥근 모서리 8">
            <a:extLst>
              <a:ext uri="{FF2B5EF4-FFF2-40B4-BE49-F238E27FC236}">
                <a16:creationId xmlns:a16="http://schemas.microsoft.com/office/drawing/2014/main" id="{15548C94-C582-5A9C-D1DF-C3A459C07A7F}"/>
              </a:ext>
            </a:extLst>
          </p:cNvPr>
          <p:cNvSpPr/>
          <p:nvPr/>
        </p:nvSpPr>
        <p:spPr>
          <a:xfrm>
            <a:off x="10611641" y="275617"/>
            <a:ext cx="518193" cy="251999"/>
          </a:xfrm>
          <a:prstGeom prst="roundRect">
            <a:avLst/>
          </a:prstGeom>
          <a:solidFill>
            <a:srgbClr val="2B3C7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100" dirty="0">
                <a:solidFill>
                  <a:schemeClr val="bg1"/>
                </a:solidFill>
                <a:latin typeface="+mn-ea"/>
              </a:rPr>
              <a:t>감상</a:t>
            </a:r>
          </a:p>
        </p:txBody>
      </p:sp>
      <p:sp>
        <p:nvSpPr>
          <p:cNvPr id="10" name="사각형: 둥근 모서리 9">
            <a:extLst>
              <a:ext uri="{FF2B5EF4-FFF2-40B4-BE49-F238E27FC236}">
                <a16:creationId xmlns:a16="http://schemas.microsoft.com/office/drawing/2014/main" id="{8F580F43-6E0F-1D32-A1FD-7066E3063E90}"/>
              </a:ext>
            </a:extLst>
          </p:cNvPr>
          <p:cNvSpPr/>
          <p:nvPr/>
        </p:nvSpPr>
        <p:spPr>
          <a:xfrm>
            <a:off x="1291826" y="4405431"/>
            <a:ext cx="4887586" cy="360948"/>
          </a:xfrm>
          <a:prstGeom prst="roundRect">
            <a:avLst/>
          </a:prstGeom>
          <a:noFill/>
          <a:ln>
            <a:solidFill>
              <a:srgbClr val="B5A7D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200" dirty="0">
                <a:solidFill>
                  <a:srgbClr val="7030A0"/>
                </a:solidFill>
              </a:rPr>
              <a:t>빠르게 변하는 조성으로 곡의 긴장감을 고조</a:t>
            </a:r>
          </a:p>
        </p:txBody>
      </p:sp>
      <p:sp>
        <p:nvSpPr>
          <p:cNvPr id="27" name="사각형: 둥근 모서리 26">
            <a:extLst>
              <a:ext uri="{FF2B5EF4-FFF2-40B4-BE49-F238E27FC236}">
                <a16:creationId xmlns:a16="http://schemas.microsoft.com/office/drawing/2014/main" id="{C18C49D4-E3BD-8B6F-8D58-2E1101E8C7E6}"/>
              </a:ext>
            </a:extLst>
          </p:cNvPr>
          <p:cNvSpPr/>
          <p:nvPr/>
        </p:nvSpPr>
        <p:spPr>
          <a:xfrm>
            <a:off x="11244181" y="284398"/>
            <a:ext cx="572930" cy="251999"/>
          </a:xfrm>
          <a:prstGeom prst="roundRect">
            <a:avLst/>
          </a:prstGeom>
          <a:solidFill>
            <a:schemeClr val="bg1"/>
          </a:solidFill>
          <a:ln w="635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100" dirty="0">
                <a:solidFill>
                  <a:srgbClr val="002060"/>
                </a:solidFill>
                <a:latin typeface="+mn-ea"/>
              </a:rPr>
              <a:t>3</a:t>
            </a:r>
            <a:r>
              <a:rPr lang="ko-KR" altLang="en-US" sz="1100" dirty="0">
                <a:solidFill>
                  <a:srgbClr val="002060"/>
                </a:solidFill>
                <a:latin typeface="+mn-ea"/>
              </a:rPr>
              <a:t>악장</a:t>
            </a:r>
          </a:p>
        </p:txBody>
      </p:sp>
      <p:sp>
        <p:nvSpPr>
          <p:cNvPr id="2" name="사각형: 잘린 한쪽 모서리 1">
            <a:extLst>
              <a:ext uri="{FF2B5EF4-FFF2-40B4-BE49-F238E27FC236}">
                <a16:creationId xmlns:a16="http://schemas.microsoft.com/office/drawing/2014/main" id="{517FD1C7-4FA9-DD57-6BBE-2C027E793D5A}"/>
              </a:ext>
            </a:extLst>
          </p:cNvPr>
          <p:cNvSpPr/>
          <p:nvPr/>
        </p:nvSpPr>
        <p:spPr>
          <a:xfrm>
            <a:off x="7042667" y="2101800"/>
            <a:ext cx="4561753" cy="1886218"/>
          </a:xfrm>
          <a:prstGeom prst="snip1Rect">
            <a:avLst/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ko-KR" altLang="en-US" sz="1200" dirty="0">
                <a:solidFill>
                  <a:schemeClr val="accent6"/>
                </a:solidFill>
              </a:rPr>
              <a:t>요정과 목동들은 화려하게 빛나는 봄의 햇볕을 쬐며</a:t>
            </a:r>
          </a:p>
          <a:p>
            <a:pPr algn="ctr">
              <a:lnSpc>
                <a:spcPct val="150000"/>
              </a:lnSpc>
            </a:pPr>
            <a:r>
              <a:rPr lang="ko-KR" altLang="en-US" sz="1200" dirty="0">
                <a:solidFill>
                  <a:schemeClr val="accent6"/>
                </a:solidFill>
              </a:rPr>
              <a:t>피리에 맞추어서 춤춘다</a:t>
            </a:r>
            <a:r>
              <a:rPr lang="en-US" altLang="ko-KR" sz="1200" dirty="0">
                <a:solidFill>
                  <a:schemeClr val="accent6"/>
                </a:solidFill>
              </a:rPr>
              <a:t>.</a:t>
            </a:r>
          </a:p>
          <a:p>
            <a:pPr algn="ctr">
              <a:lnSpc>
                <a:spcPct val="150000"/>
              </a:lnSpc>
            </a:pPr>
            <a:endParaRPr lang="ko-KR" altLang="en-US" sz="1200" dirty="0">
              <a:solidFill>
                <a:schemeClr val="accent6"/>
              </a:solidFill>
            </a:endParaRPr>
          </a:p>
        </p:txBody>
      </p:sp>
      <p:sp>
        <p:nvSpPr>
          <p:cNvPr id="3" name="직사각형 2">
            <a:extLst>
              <a:ext uri="{FF2B5EF4-FFF2-40B4-BE49-F238E27FC236}">
                <a16:creationId xmlns:a16="http://schemas.microsoft.com/office/drawing/2014/main" id="{B6C17958-23F4-3014-B2CB-EE3431910809}"/>
              </a:ext>
            </a:extLst>
          </p:cNvPr>
          <p:cNvSpPr/>
          <p:nvPr/>
        </p:nvSpPr>
        <p:spPr>
          <a:xfrm>
            <a:off x="7147560" y="1765154"/>
            <a:ext cx="1569720" cy="336646"/>
          </a:xfrm>
          <a:prstGeom prst="rect">
            <a:avLst/>
          </a:prstGeom>
          <a:solidFill>
            <a:schemeClr val="accent6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200" dirty="0"/>
              <a:t>3</a:t>
            </a:r>
            <a:r>
              <a:rPr lang="ko-KR" altLang="en-US" sz="1200" dirty="0"/>
              <a:t>악장 소네트</a:t>
            </a:r>
          </a:p>
        </p:txBody>
      </p:sp>
      <p:pic>
        <p:nvPicPr>
          <p:cNvPr id="6" name="[아침나라 중음①]_3단원_교과서_68쪽_사계 봄 3악장_음원편집">
            <a:hlinkClick r:id="" action="ppaction://media"/>
            <a:extLst>
              <a:ext uri="{FF2B5EF4-FFF2-40B4-BE49-F238E27FC236}">
                <a16:creationId xmlns:a16="http://schemas.microsoft.com/office/drawing/2014/main" id="{AB43E45B-D948-3081-319B-6F2CC2D8BC7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313417" y="655814"/>
            <a:ext cx="434457" cy="434457"/>
          </a:xfrm>
          <a:prstGeom prst="rect">
            <a:avLst/>
          </a:prstGeom>
        </p:spPr>
      </p:pic>
      <p:sp>
        <p:nvSpPr>
          <p:cNvPr id="4" name="사각형: 둥근 모서리 3">
            <a:extLst>
              <a:ext uri="{FF2B5EF4-FFF2-40B4-BE49-F238E27FC236}">
                <a16:creationId xmlns:a16="http://schemas.microsoft.com/office/drawing/2014/main" id="{ACA8B784-2EA1-FA6F-360D-B464AAE14699}"/>
              </a:ext>
            </a:extLst>
          </p:cNvPr>
          <p:cNvSpPr/>
          <p:nvPr/>
        </p:nvSpPr>
        <p:spPr>
          <a:xfrm>
            <a:off x="2843160" y="5183792"/>
            <a:ext cx="7182628" cy="906862"/>
          </a:xfrm>
          <a:prstGeom prst="roundRect">
            <a:avLst/>
          </a:prstGeom>
          <a:noFill/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ko-KR" sz="1200" b="1" dirty="0">
                <a:solidFill>
                  <a:schemeClr val="accent4">
                    <a:lumMod val="75000"/>
                  </a:schemeClr>
                </a:solidFill>
              </a:rPr>
              <a:t>&lt;</a:t>
            </a:r>
            <a:r>
              <a:rPr lang="ko-KR" altLang="en-US" sz="1200" b="1" dirty="0">
                <a:solidFill>
                  <a:schemeClr val="accent4">
                    <a:lumMod val="75000"/>
                  </a:schemeClr>
                </a:solidFill>
              </a:rPr>
              <a:t>합주 협주곡</a:t>
            </a:r>
            <a:r>
              <a:rPr lang="en-US" altLang="ko-KR" sz="1200" b="1" dirty="0">
                <a:solidFill>
                  <a:schemeClr val="accent4">
                    <a:lumMod val="75000"/>
                  </a:schemeClr>
                </a:solidFill>
              </a:rPr>
              <a:t>(Concerto Grosso)&gt;</a:t>
            </a:r>
          </a:p>
          <a:p>
            <a:r>
              <a:rPr lang="en-US" altLang="ko-KR" sz="1200" dirty="0">
                <a:solidFill>
                  <a:schemeClr val="accent4">
                    <a:lumMod val="75000"/>
                  </a:schemeClr>
                </a:solidFill>
              </a:rPr>
              <a:t>- </a:t>
            </a:r>
            <a:r>
              <a:rPr lang="ko-KR" altLang="en-US" sz="1200" dirty="0">
                <a:solidFill>
                  <a:schemeClr val="accent4">
                    <a:lumMod val="75000"/>
                  </a:schemeClr>
                </a:solidFill>
              </a:rPr>
              <a:t>바로크 시대 악곡 형식의 하나로</a:t>
            </a:r>
            <a:r>
              <a:rPr lang="en-US" altLang="ko-KR" sz="1200" dirty="0">
                <a:solidFill>
                  <a:schemeClr val="accent4">
                    <a:lumMod val="75000"/>
                  </a:schemeClr>
                </a:solidFill>
              </a:rPr>
              <a:t>, </a:t>
            </a:r>
            <a:r>
              <a:rPr lang="ko-KR" altLang="en-US" sz="1200" dirty="0" err="1">
                <a:solidFill>
                  <a:schemeClr val="accent4">
                    <a:lumMod val="75000"/>
                  </a:schemeClr>
                </a:solidFill>
              </a:rPr>
              <a:t>콘체르티노라고</a:t>
            </a:r>
            <a:r>
              <a:rPr lang="ko-KR" altLang="en-US" sz="1200" dirty="0">
                <a:solidFill>
                  <a:schemeClr val="accent4">
                    <a:lumMod val="75000"/>
                  </a:schemeClr>
                </a:solidFill>
              </a:rPr>
              <a:t> 하는 독주자 그룹과 </a:t>
            </a:r>
            <a:r>
              <a:rPr lang="ko-KR" altLang="en-US" sz="1200" dirty="0" err="1">
                <a:solidFill>
                  <a:schemeClr val="accent4">
                    <a:lumMod val="75000"/>
                  </a:schemeClr>
                </a:solidFill>
              </a:rPr>
              <a:t>리피에노</a:t>
            </a:r>
            <a:r>
              <a:rPr lang="ko-KR" altLang="en-US" sz="1200" dirty="0">
                <a:solidFill>
                  <a:schemeClr val="accent4">
                    <a:lumMod val="75000"/>
                  </a:schemeClr>
                </a:solidFill>
              </a:rPr>
              <a:t> 또는 그로소라 하는 </a:t>
            </a:r>
            <a:r>
              <a:rPr lang="en-US" altLang="ko-KR" sz="1200" dirty="0">
                <a:solidFill>
                  <a:schemeClr val="accent4">
                    <a:lumMod val="75000"/>
                  </a:schemeClr>
                </a:solidFill>
              </a:rPr>
              <a:t>2</a:t>
            </a:r>
            <a:r>
              <a:rPr lang="ko-KR" altLang="en-US" sz="1200" dirty="0">
                <a:solidFill>
                  <a:schemeClr val="accent4">
                    <a:lumMod val="75000"/>
                  </a:schemeClr>
                </a:solidFill>
              </a:rPr>
              <a:t>개의 그룹으로 나뉘어 서로 협주하는 형식이다</a:t>
            </a:r>
            <a:r>
              <a:rPr lang="en-US" altLang="ko-KR" sz="1200" dirty="0">
                <a:solidFill>
                  <a:schemeClr val="accent4">
                    <a:lumMod val="75000"/>
                  </a:schemeClr>
                </a:solidFill>
              </a:rPr>
              <a:t>.</a:t>
            </a:r>
            <a:endParaRPr lang="ko-KR" altLang="en-US" sz="1200" dirty="0">
              <a:solidFill>
                <a:schemeClr val="accent4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27341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2" grpId="0" animBg="1"/>
      <p:bldP spid="4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텍스트 개체 틀 15">
            <a:extLst>
              <a:ext uri="{FF2B5EF4-FFF2-40B4-BE49-F238E27FC236}">
                <a16:creationId xmlns:a16="http://schemas.microsoft.com/office/drawing/2014/main" id="{5C245960-0023-A5AB-8F7A-1E060F9421E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kumimoji="1" lang="ko-KR" altLang="en-US" dirty="0"/>
              <a:t>바로크 시대 작곡가 알아보기</a:t>
            </a:r>
          </a:p>
        </p:txBody>
      </p:sp>
      <p:sp>
        <p:nvSpPr>
          <p:cNvPr id="3" name="사각형: 둥근 모서리 2">
            <a:extLst>
              <a:ext uri="{FF2B5EF4-FFF2-40B4-BE49-F238E27FC236}">
                <a16:creationId xmlns:a16="http://schemas.microsoft.com/office/drawing/2014/main" id="{DD9A3D22-2F1E-A7AE-C237-1D967DE837BF}"/>
              </a:ext>
            </a:extLst>
          </p:cNvPr>
          <p:cNvSpPr/>
          <p:nvPr/>
        </p:nvSpPr>
        <p:spPr>
          <a:xfrm>
            <a:off x="1135772" y="1516989"/>
            <a:ext cx="5894202" cy="378923"/>
          </a:xfrm>
          <a:prstGeom prst="roundRect">
            <a:avLst>
              <a:gd name="adj" fmla="val 50000"/>
            </a:avLst>
          </a:prstGeom>
          <a:solidFill>
            <a:schemeClr val="accent5">
              <a:lumMod val="20000"/>
              <a:lumOff val="80000"/>
            </a:schemeClr>
          </a:solidFill>
          <a:ln>
            <a:solidFill>
              <a:srgbClr val="B5A7D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pPr algn="ctr">
              <a:lnSpc>
                <a:spcPct val="150000"/>
              </a:lnSpc>
            </a:pPr>
            <a:r>
              <a:rPr lang="ko-KR" altLang="en-US" sz="1400" dirty="0">
                <a:solidFill>
                  <a:schemeClr val="accent5">
                    <a:lumMod val="50000"/>
                  </a:schemeClr>
                </a:solidFill>
              </a:rPr>
              <a:t>비발디</a:t>
            </a:r>
            <a:r>
              <a:rPr lang="en-US" altLang="ko-KR" sz="1400" dirty="0">
                <a:solidFill>
                  <a:schemeClr val="accent5">
                    <a:lumMod val="50000"/>
                  </a:schemeClr>
                </a:solidFill>
              </a:rPr>
              <a:t>(Vivaldi, Antonio Lucio, 1678~1741, </a:t>
            </a:r>
            <a:r>
              <a:rPr lang="ko-KR" altLang="en-US" sz="1400" dirty="0">
                <a:solidFill>
                  <a:schemeClr val="accent5">
                    <a:lumMod val="50000"/>
                  </a:schemeClr>
                </a:solidFill>
              </a:rPr>
              <a:t>이탈리아</a:t>
            </a:r>
            <a:r>
              <a:rPr lang="en-US" altLang="ko-KR" sz="1400" dirty="0">
                <a:solidFill>
                  <a:schemeClr val="accent5">
                    <a:lumMod val="50000"/>
                  </a:schemeClr>
                </a:solidFill>
              </a:rPr>
              <a:t>)</a:t>
            </a:r>
            <a:endParaRPr lang="en-US" altLang="ko-KR" sz="1400" dirty="0">
              <a:solidFill>
                <a:schemeClr val="accent5">
                  <a:lumMod val="50000"/>
                </a:schemeClr>
              </a:solidFill>
              <a:latin typeface="+mn-ea"/>
            </a:endParaRPr>
          </a:p>
        </p:txBody>
      </p:sp>
      <p:pic>
        <p:nvPicPr>
          <p:cNvPr id="6" name="그림 5">
            <a:extLst>
              <a:ext uri="{FF2B5EF4-FFF2-40B4-BE49-F238E27FC236}">
                <a16:creationId xmlns:a16="http://schemas.microsoft.com/office/drawing/2014/main" id="{F4063597-F3B6-C982-0F2C-1E1A13F209A2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283556" y="2769218"/>
            <a:ext cx="1978097" cy="2031382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BD9D809E-9A92-F208-8969-2880F15B4854}"/>
              </a:ext>
            </a:extLst>
          </p:cNvPr>
          <p:cNvSpPr txBox="1"/>
          <p:nvPr/>
        </p:nvSpPr>
        <p:spPr>
          <a:xfrm>
            <a:off x="3643003" y="2710996"/>
            <a:ext cx="8126751" cy="26300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1600" dirty="0">
                <a:latin typeface="+mn-ea"/>
              </a:rPr>
              <a:t>비발디는 어려서 사제 교육을 받았으나 건강이 나빠져서 미사 집전이 어렵게 되어 전적으로 음악에 헌신하게 되었다</a:t>
            </a:r>
            <a:r>
              <a:rPr lang="en-US" altLang="ko-KR" sz="1600" dirty="0">
                <a:latin typeface="+mn-ea"/>
              </a:rPr>
              <a:t>. </a:t>
            </a:r>
            <a:r>
              <a:rPr lang="ko-KR" altLang="en-US" sz="1600" dirty="0">
                <a:latin typeface="+mn-ea"/>
              </a:rPr>
              <a:t>그는 베네치아의 고아와 사생아들의 교육을 담당하였던 </a:t>
            </a:r>
            <a:r>
              <a:rPr lang="ko-KR" altLang="en-US" sz="1600" dirty="0" err="1">
                <a:latin typeface="+mn-ea"/>
              </a:rPr>
              <a:t>피에타</a:t>
            </a:r>
            <a:r>
              <a:rPr lang="ko-KR" altLang="en-US" sz="1600" dirty="0">
                <a:latin typeface="+mn-ea"/>
              </a:rPr>
              <a:t> </a:t>
            </a:r>
            <a:r>
              <a:rPr lang="ko-KR" altLang="en-US" sz="1600" dirty="0" err="1">
                <a:latin typeface="+mn-ea"/>
              </a:rPr>
              <a:t>오스페달레의</a:t>
            </a:r>
            <a:r>
              <a:rPr lang="ko-KR" altLang="en-US" sz="1600" dirty="0">
                <a:latin typeface="+mn-ea"/>
              </a:rPr>
              <a:t> 바이올린 주자</a:t>
            </a:r>
            <a:r>
              <a:rPr lang="en-US" altLang="ko-KR" sz="1600" dirty="0">
                <a:latin typeface="+mn-ea"/>
              </a:rPr>
              <a:t>, </a:t>
            </a:r>
            <a:r>
              <a:rPr lang="ko-KR" altLang="en-US" sz="1600" dirty="0">
                <a:latin typeface="+mn-ea"/>
              </a:rPr>
              <a:t>작곡가</a:t>
            </a:r>
            <a:r>
              <a:rPr lang="en-US" altLang="ko-KR" sz="1600" dirty="0">
                <a:latin typeface="+mn-ea"/>
              </a:rPr>
              <a:t>, </a:t>
            </a:r>
            <a:r>
              <a:rPr lang="ko-KR" altLang="en-US" sz="1600" dirty="0">
                <a:latin typeface="+mn-ea"/>
              </a:rPr>
              <a:t>교사로 </a:t>
            </a:r>
            <a:r>
              <a:rPr lang="en-US" altLang="ko-KR" sz="1600" dirty="0">
                <a:latin typeface="+mn-ea"/>
              </a:rPr>
              <a:t>15</a:t>
            </a:r>
            <a:r>
              <a:rPr lang="ko-KR" altLang="en-US" sz="1600" dirty="0">
                <a:latin typeface="+mn-ea"/>
              </a:rPr>
              <a:t>년간 일하였다</a:t>
            </a:r>
            <a:r>
              <a:rPr lang="en-US" altLang="ko-KR" sz="1600" dirty="0">
                <a:latin typeface="+mn-ea"/>
              </a:rPr>
              <a:t>. </a:t>
            </a:r>
            <a:r>
              <a:rPr lang="ko-KR" altLang="en-US" sz="1600" dirty="0">
                <a:latin typeface="+mn-ea"/>
              </a:rPr>
              <a:t>그는 협주곡에서 탁월한 성과를 보였으며 </a:t>
            </a:r>
            <a:r>
              <a:rPr lang="en-US" altLang="ko-KR" sz="1600" dirty="0">
                <a:latin typeface="+mn-ea"/>
              </a:rPr>
              <a:t>500</a:t>
            </a:r>
            <a:r>
              <a:rPr lang="ko-KR" altLang="en-US" sz="1600" dirty="0">
                <a:latin typeface="+mn-ea"/>
              </a:rPr>
              <a:t>여 곡의 협주곡 중 절반이 바이올린을 위한 작품이다</a:t>
            </a:r>
            <a:r>
              <a:rPr lang="en-US" altLang="ko-KR" sz="1600" dirty="0">
                <a:latin typeface="+mn-ea"/>
              </a:rPr>
              <a:t>. </a:t>
            </a:r>
            <a:r>
              <a:rPr lang="ko-KR" altLang="en-US" sz="1600" dirty="0">
                <a:latin typeface="+mn-ea"/>
              </a:rPr>
              <a:t>그는 </a:t>
            </a:r>
            <a:r>
              <a:rPr lang="en-US" altLang="ko-KR" sz="1600" dirty="0">
                <a:latin typeface="+mn-ea"/>
              </a:rPr>
              <a:t>3</a:t>
            </a:r>
            <a:r>
              <a:rPr lang="ko-KR" altLang="en-US" sz="1600" dirty="0">
                <a:latin typeface="+mn-ea"/>
              </a:rPr>
              <a:t>악장 구조의 느린 악장에 다양한 변화를 주었으며</a:t>
            </a:r>
            <a:r>
              <a:rPr lang="en-US" altLang="ko-KR" sz="1600" dirty="0">
                <a:latin typeface="+mn-ea"/>
              </a:rPr>
              <a:t>, </a:t>
            </a:r>
            <a:r>
              <a:rPr lang="ko-KR" altLang="en-US" sz="1600" dirty="0">
                <a:latin typeface="+mn-ea"/>
              </a:rPr>
              <a:t>풍부한 상상력으로 그림과 같이 생생한 음악을 작곡하였다</a:t>
            </a:r>
            <a:r>
              <a:rPr lang="en-US" altLang="ko-KR" sz="1600" dirty="0">
                <a:latin typeface="+mn-ea"/>
              </a:rPr>
              <a:t>. 16</a:t>
            </a:r>
            <a:r>
              <a:rPr lang="ko-KR" altLang="en-US" sz="1600" dirty="0">
                <a:latin typeface="+mn-ea"/>
              </a:rPr>
              <a:t>개에 달하는 </a:t>
            </a:r>
            <a:r>
              <a:rPr lang="ko-KR" altLang="en-US" sz="1600" dirty="0" err="1">
                <a:latin typeface="+mn-ea"/>
              </a:rPr>
              <a:t>신포니아</a:t>
            </a:r>
            <a:r>
              <a:rPr lang="en-US" altLang="ko-KR" sz="1600" dirty="0">
                <a:latin typeface="+mn-ea"/>
              </a:rPr>
              <a:t>(sinfonia)</a:t>
            </a:r>
            <a:r>
              <a:rPr lang="ko-KR" altLang="en-US" sz="1600" dirty="0">
                <a:latin typeface="+mn-ea"/>
              </a:rPr>
              <a:t>는 고전 교향곡의 발판을 마련해 주었다</a:t>
            </a:r>
            <a:r>
              <a:rPr lang="en-US" altLang="ko-KR" sz="1600" dirty="0">
                <a:latin typeface="+mn-ea"/>
              </a:rPr>
              <a:t>.</a:t>
            </a:r>
            <a:endParaRPr lang="ko-KR" altLang="en-US" sz="1600" dirty="0"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41218468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표지 마스터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목차 마스터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내지 마스터">
  <a:themeElements>
    <a:clrScheme name="자주색">
      <a:dk1>
        <a:sysClr val="windowText" lastClr="000000"/>
      </a:dk1>
      <a:lt1>
        <a:sysClr val="window" lastClr="FFFFFF"/>
      </a:lt1>
      <a:dk2>
        <a:srgbClr val="454551"/>
      </a:dk2>
      <a:lt2>
        <a:srgbClr val="D8D9DC"/>
      </a:lt2>
      <a:accent1>
        <a:srgbClr val="E32D91"/>
      </a:accent1>
      <a:accent2>
        <a:srgbClr val="C830CC"/>
      </a:accent2>
      <a:accent3>
        <a:srgbClr val="4EA6DC"/>
      </a:accent3>
      <a:accent4>
        <a:srgbClr val="4775E7"/>
      </a:accent4>
      <a:accent5>
        <a:srgbClr val="8971E1"/>
      </a:accent5>
      <a:accent6>
        <a:srgbClr val="D54773"/>
      </a:accent6>
      <a:hlink>
        <a:srgbClr val="6B9F25"/>
      </a:hlink>
      <a:folHlink>
        <a:srgbClr val="8C8C8C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4.xml><?xml version="1.0" encoding="utf-8"?>
<a:theme xmlns:a="http://schemas.openxmlformats.org/drawingml/2006/main" name="뒤표지 마스터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5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4021</TotalTime>
  <Words>938</Words>
  <Application>Microsoft Office PowerPoint</Application>
  <PresentationFormat>와이드스크린</PresentationFormat>
  <Paragraphs>110</Paragraphs>
  <Slides>14</Slides>
  <Notes>13</Notes>
  <HiddenSlides>0</HiddenSlides>
  <MMClips>8</MMClips>
  <ScaleCrop>false</ScaleCrop>
  <HeadingPairs>
    <vt:vector size="6" baseType="variant">
      <vt:variant>
        <vt:lpstr>사용한 글꼴</vt:lpstr>
      </vt:variant>
      <vt:variant>
        <vt:i4>5</vt:i4>
      </vt:variant>
      <vt:variant>
        <vt:lpstr>테마</vt:lpstr>
      </vt:variant>
      <vt:variant>
        <vt:i4>4</vt:i4>
      </vt:variant>
      <vt:variant>
        <vt:lpstr>슬라이드 제목</vt:lpstr>
      </vt:variant>
      <vt:variant>
        <vt:i4>14</vt:i4>
      </vt:variant>
    </vt:vector>
  </HeadingPairs>
  <TitlesOfParts>
    <vt:vector size="23" baseType="lpstr">
      <vt:lpstr>Spoqa Han Sans Neo</vt:lpstr>
      <vt:lpstr>맑은 고딕</vt:lpstr>
      <vt:lpstr>Arial</vt:lpstr>
      <vt:lpstr>나눔고딕</vt:lpstr>
      <vt:lpstr>NanumGothicExtraBold</vt:lpstr>
      <vt:lpstr>표지 마스터</vt:lpstr>
      <vt:lpstr>목차 마스터</vt:lpstr>
      <vt:lpstr>내지 마스터</vt:lpstr>
      <vt:lpstr>뒤표지 마스터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아침나라</dc:creator>
  <cp:lastModifiedBy>황근식</cp:lastModifiedBy>
  <cp:revision>205</cp:revision>
  <dcterms:created xsi:type="dcterms:W3CDTF">2024-07-03T01:17:18Z</dcterms:created>
  <dcterms:modified xsi:type="dcterms:W3CDTF">2025-03-17T02:35:43Z</dcterms:modified>
</cp:coreProperties>
</file>