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39" r:id="rId6"/>
    <p:sldId id="304" r:id="rId7"/>
    <p:sldId id="522" r:id="rId8"/>
    <p:sldId id="570" r:id="rId9"/>
    <p:sldId id="564" r:id="rId10"/>
    <p:sldId id="561" r:id="rId11"/>
    <p:sldId id="565" r:id="rId12"/>
    <p:sldId id="577" r:id="rId13"/>
    <p:sldId id="350" r:id="rId14"/>
    <p:sldId id="295" r:id="rId15"/>
  </p:sldIdLst>
  <p:sldSz cx="12192000" cy="6858000"/>
  <p:notesSz cx="6858000" cy="9144000"/>
  <p:embeddedFontLs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가자가자 감나무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799E3B6-BB71-E906-22C0-5E92FF32D00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58ABDA4-FDED-1433-AE90-B3D5E9F57F34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22B4667-29C8-1B38-AE35-C7FD1307F39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9D6068F-C515-E886-F55C-6CD205E3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51" y="2485551"/>
            <a:ext cx="9859897" cy="22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439850" y="1389142"/>
            <a:ext cx="509735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말놀이 동요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15A6FDE-849A-0C34-B037-92E0BE21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892" y="2978334"/>
            <a:ext cx="12192000" cy="3879666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9FF9B81-1BD1-45C5-855A-BA9A2CE74152}"/>
              </a:ext>
            </a:extLst>
          </p:cNvPr>
          <p:cNvSpPr txBox="1">
            <a:spLocks/>
          </p:cNvSpPr>
          <p:nvPr/>
        </p:nvSpPr>
        <p:spPr>
          <a:xfrm>
            <a:off x="1680035" y="2517353"/>
            <a:ext cx="7474070" cy="96834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재미있는 말놀이로 만든 동요를 감상해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귀뚜라미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최승호 작사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방시혁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작곡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A97717AA-0C75-CA80-DA1D-B9F5A7C6AE5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28BE7D7-ED89-34E9-1340-155D3FCC507C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63799E05-2C6C-820F-49BE-2479A23746B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799" y="2531217"/>
            <a:ext cx="7934063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주제에 어울리는 노랫말과 가락을 만들어 노래를 부를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 err="1"/>
              <a:t>말붙임새</a:t>
            </a:r>
            <a:r>
              <a:rPr kumimoji="1" lang="ko-KR" altLang="en-US" dirty="0"/>
              <a:t> 익혀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54960AB-E82B-E2EA-0259-1E4935E8F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476" y="1214529"/>
            <a:ext cx="3972479" cy="94310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AE3BC5C-23CD-EB34-35F2-195ABF8CC9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415" y="2450188"/>
            <a:ext cx="9965169" cy="4407812"/>
          </a:xfrm>
          <a:prstGeom prst="rect">
            <a:avLst/>
          </a:prstGeom>
        </p:spPr>
      </p:pic>
      <p:pic>
        <p:nvPicPr>
          <p:cNvPr id="12" name="Ⅳ-2-01 [가자가자 감나무] 노래">
            <a:hlinkClick r:id="" action="ppaction://media"/>
            <a:extLst>
              <a:ext uri="{FF2B5EF4-FFF2-40B4-BE49-F238E27FC236}">
                <a16:creationId xmlns:a16="http://schemas.microsoft.com/office/drawing/2014/main" id="{37F2D31E-B1DF-6D18-8A24-3D22121C5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6164" y="1572291"/>
            <a:ext cx="406400" cy="406400"/>
          </a:xfrm>
          <a:prstGeom prst="rect">
            <a:avLst/>
          </a:prstGeom>
        </p:spPr>
      </p:pic>
      <p:pic>
        <p:nvPicPr>
          <p:cNvPr id="13" name="Ⅳ-2-02 [가자가자 감나무] 노래(전문가)">
            <a:hlinkClick r:id="" action="ppaction://media"/>
            <a:extLst>
              <a:ext uri="{FF2B5EF4-FFF2-40B4-BE49-F238E27FC236}">
                <a16:creationId xmlns:a16="http://schemas.microsoft.com/office/drawing/2014/main" id="{12C22502-EEF7-5E46-404E-78C8012045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6164" y="2136596"/>
            <a:ext cx="406400" cy="406400"/>
          </a:xfrm>
          <a:prstGeom prst="rect">
            <a:avLst/>
          </a:prstGeom>
        </p:spPr>
      </p:pic>
      <p:pic>
        <p:nvPicPr>
          <p:cNvPr id="14" name="Ⅳ-2-03 [가자가자 감나무] 반주">
            <a:hlinkClick r:id="" action="ppaction://media"/>
            <a:extLst>
              <a:ext uri="{FF2B5EF4-FFF2-40B4-BE49-F238E27FC236}">
                <a16:creationId xmlns:a16="http://schemas.microsoft.com/office/drawing/2014/main" id="{A9F6CDFD-BAFC-E27F-54E1-960F7CAFD8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6164" y="2732694"/>
            <a:ext cx="406400" cy="40640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C455E7E-92CB-4F7D-7876-4BDDBE8DB2D8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C9D270AB-02EB-5E59-A297-6068ACADE7B4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65537D84-347A-08E3-5AC4-5FA813C34AC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8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3CC0-07BD-673D-C629-7CA40BCC0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DDEA5D3-BC87-2BE9-CC8E-4B657E68E9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E80FED0B-333D-F3FA-A405-97693846C8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노랫말에서 재미있는 부분 찾아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3AE924C-7D85-5841-0565-DA4F37ED24F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F38FB32-7F61-1A78-E14D-92B24E677645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5CDB26A-9BB0-5374-13EF-0A62076A938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7117EC6-1BDD-7DFA-19AA-9792427D1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406" y="1986822"/>
            <a:ext cx="8002117" cy="427732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0AC8E566-4A16-A4C6-B65A-A5FAEBC4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307" y="1100490"/>
            <a:ext cx="3972479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FA423-AAB9-328E-205B-F721E0C3C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2D77A31-0888-1607-BB1D-A2EC75033D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E940482-CE38-4ECD-0CEC-B3C7F093BE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노랫말에서 재미있는 부분 찾아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BDF413-CBEE-C404-97E9-C79FF817D07A}"/>
              </a:ext>
            </a:extLst>
          </p:cNvPr>
          <p:cNvSpPr txBox="1">
            <a:spLocks/>
          </p:cNvSpPr>
          <p:nvPr/>
        </p:nvSpPr>
        <p:spPr>
          <a:xfrm>
            <a:off x="2454213" y="1213495"/>
            <a:ext cx="759421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노랫말 창작 방법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EB9B7B3-6B22-536F-4394-7339B8D2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434" y="2296215"/>
            <a:ext cx="6549132" cy="410708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D9169CD8-7573-1BCB-1B8F-A9A87EBA062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5A2378B-DC2F-E579-280D-F84BDF408999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85F81112-91C8-5B90-0C23-3990772A38E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30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1A752-5100-02DE-12EA-0FF13848A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9768C96-A279-3D59-C7F1-F53EE3D58A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EFA282B-6031-8F31-7D81-A5664AF63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모둠별로</a:t>
            </a:r>
            <a:r>
              <a:rPr kumimoji="1" lang="ko-KR" altLang="en-US" dirty="0"/>
              <a:t> 주제를 정하고 주제에 어울리는 노랫말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A624FC6-2381-35F0-F91F-D00B3144C570}"/>
              </a:ext>
            </a:extLst>
          </p:cNvPr>
          <p:cNvSpPr txBox="1">
            <a:spLocks/>
          </p:cNvSpPr>
          <p:nvPr/>
        </p:nvSpPr>
        <p:spPr>
          <a:xfrm>
            <a:off x="753089" y="1017723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주제와 어울리는 노랫말 정하기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4934EDD-107B-EA47-B3C9-2BC3E2323E7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7F07894-7F87-3C90-FFC1-9D89D438B163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A0C1AC89-2BD6-8DDC-6CF9-174DC9FE826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AE44842-11DF-3220-D4C6-F72EC7501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743" y="1958268"/>
            <a:ext cx="7921432" cy="3645957"/>
          </a:xfrm>
          <a:prstGeom prst="rect">
            <a:avLst/>
          </a:prstGeom>
        </p:spPr>
      </p:pic>
      <p:sp>
        <p:nvSpPr>
          <p:cNvPr id="13" name="텍스트 개체 틀 3">
            <a:extLst>
              <a:ext uri="{FF2B5EF4-FFF2-40B4-BE49-F238E27FC236}">
                <a16:creationId xmlns:a16="http://schemas.microsoft.com/office/drawing/2014/main" id="{913612C8-93F3-DEA5-59C9-1AB15C3CDD1A}"/>
              </a:ext>
            </a:extLst>
          </p:cNvPr>
          <p:cNvSpPr txBox="1">
            <a:spLocks/>
          </p:cNvSpPr>
          <p:nvPr/>
        </p:nvSpPr>
        <p:spPr>
          <a:xfrm>
            <a:off x="706837" y="5207100"/>
            <a:ext cx="7128713" cy="1266353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주제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꽃</a:t>
            </a:r>
            <a:endParaRPr kumimoji="1" lang="en-US" altLang="ko-KR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딸랑딸랑 방울꽃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사랑하는 할미꽃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납작납작 접시꽃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흥부박씨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제비꽃</a:t>
            </a:r>
            <a:endParaRPr kumimoji="1" lang="en-US" altLang="ko-KR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주제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동물</a:t>
            </a:r>
            <a:endParaRPr kumimoji="1" lang="en-US" altLang="ko-KR" sz="16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딴딴하다 돌고래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얼룩덜룩 얼룩말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길쭉길쭉 기린 </a:t>
            </a:r>
            <a:r>
              <a:rPr kumimoji="1" lang="en-US" altLang="ko-KR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kumimoji="1" lang="ko-KR" altLang="en-US" sz="16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일이삼사</a:t>
            </a:r>
            <a:r>
              <a:rPr kumimoji="1" lang="ko-KR" altLang="en-US" sz="16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사슴</a:t>
            </a:r>
          </a:p>
        </p:txBody>
      </p:sp>
    </p:spTree>
    <p:extLst>
      <p:ext uri="{BB962C8B-B14F-4D97-AF65-F5344CB8AC3E}">
        <p14:creationId xmlns:p14="http://schemas.microsoft.com/office/powerpoint/2010/main" val="242108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B14C0-C6BA-6611-0607-7E2FD65D2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87D2A86-8EBB-4BD4-CE4B-85AD2033C88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18F1590-2F7D-6C60-D9B5-2EE3316C01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세 음으로 가락을 만들고 내가 만든 노랫말 넣어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4B45B6A-B5DA-F0EA-599B-A1B7CD2F1AB9}"/>
              </a:ext>
            </a:extLst>
          </p:cNvPr>
          <p:cNvSpPr txBox="1">
            <a:spLocks/>
          </p:cNvSpPr>
          <p:nvPr/>
        </p:nvSpPr>
        <p:spPr>
          <a:xfrm>
            <a:off x="1981420" y="1324790"/>
            <a:ext cx="796594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미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’, 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높은 도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세 음을 이용하여 가락 만들기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6345759F-E9A5-8C4C-9382-5F8060CA123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683D5E2-90C3-90FC-F254-0C861BF4A6CD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9A07A29-5C7A-68DC-A318-5398ACF3F96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E9D720B-B494-865E-82A6-E96482B79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176" y="2369925"/>
            <a:ext cx="9352813" cy="365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85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3C815-62B5-88DA-D8CC-5972B7B9A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8EF8B62-3BFB-C27D-D338-3BE8BAB945A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3BD97C86-FC36-4C52-5A4C-7BEFBC065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모둠 친구들과 노래 완성하고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D659AFA-E95D-E7BB-024E-0B55A6F290EB}"/>
              </a:ext>
            </a:extLst>
          </p:cNvPr>
          <p:cNvSpPr txBox="1">
            <a:spLocks/>
          </p:cNvSpPr>
          <p:nvPr/>
        </p:nvSpPr>
        <p:spPr>
          <a:xfrm>
            <a:off x="768955" y="1134386"/>
            <a:ext cx="1025467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모둠 친구들의 노랫말 익히기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F51BF13-0FE6-AA72-A721-3813870DCA1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F58FFB6-19AE-5C0D-CB01-60914871EA9B}"/>
              </a:ext>
            </a:extLst>
          </p:cNvPr>
          <p:cNvSpPr txBox="1">
            <a:spLocks/>
          </p:cNvSpPr>
          <p:nvPr/>
        </p:nvSpPr>
        <p:spPr>
          <a:xfrm>
            <a:off x="10651786" y="511421"/>
            <a:ext cx="12345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가자가자 감나무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1C57CE-B977-366D-76F0-11119964189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74~75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C47816F2-403D-0CE4-CC6A-A9142A071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307" y="2165338"/>
            <a:ext cx="9331385" cy="46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724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8202</TotalTime>
  <Words>328</Words>
  <Application>Microsoft Office PowerPoint</Application>
  <PresentationFormat>와이드스크린</PresentationFormat>
  <Paragraphs>61</Paragraphs>
  <Slides>11</Slides>
  <Notes>0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나눔고딕</vt:lpstr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195</cp:revision>
  <dcterms:created xsi:type="dcterms:W3CDTF">2024-07-03T01:17:18Z</dcterms:created>
  <dcterms:modified xsi:type="dcterms:W3CDTF">2025-02-24T05:16:27Z</dcterms:modified>
</cp:coreProperties>
</file>