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3" r:id="rId2"/>
    <p:sldMasterId id="2147483656" r:id="rId3"/>
  </p:sldMasterIdLst>
  <p:notesMasterIdLst>
    <p:notesMasterId r:id="rId12"/>
  </p:notesMasterIdLst>
  <p:sldIdLst>
    <p:sldId id="292" r:id="rId4"/>
    <p:sldId id="298" r:id="rId5"/>
    <p:sldId id="297" r:id="rId6"/>
    <p:sldId id="299" r:id="rId7"/>
    <p:sldId id="306" r:id="rId8"/>
    <p:sldId id="300" r:id="rId9"/>
    <p:sldId id="308" r:id="rId10"/>
    <p:sldId id="295" r:id="rId11"/>
  </p:sldIdLst>
  <p:sldSz cx="12192000" cy="6858000"/>
  <p:notesSz cx="6858000" cy="9144000"/>
  <p:embeddedFontLst>
    <p:embeddedFont>
      <p:font typeface="NanumGothicExtraBold" panose="020D0904000000000000" pitchFamily="50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299"/>
            <p14:sldId id="306"/>
            <p14:sldId id="300"/>
            <p14:sldId id="308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3C71"/>
    <a:srgbClr val="588195"/>
    <a:srgbClr val="D0EBD1"/>
    <a:srgbClr val="3CC864"/>
    <a:srgbClr val="19552A"/>
    <a:srgbClr val="633CC8"/>
    <a:srgbClr val="3CC7C2"/>
    <a:srgbClr val="3C48C7"/>
    <a:srgbClr val="42DC6E"/>
    <a:srgbClr val="73D7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7" autoAdjust="0"/>
    <p:restoredTop sz="94145" autoAdjust="0"/>
  </p:normalViewPr>
  <p:slideViewPr>
    <p:cSldViewPr snapToGrid="0" showGuides="1">
      <p:cViewPr>
        <p:scale>
          <a:sx n="125" d="100"/>
          <a:sy n="125" d="100"/>
        </p:scale>
        <p:origin x="312" y="5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7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2025-03-19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64014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7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피노키오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090652" y="4894508"/>
            <a:ext cx="201069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19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57168" y="3429000"/>
            <a:ext cx="6877664" cy="792000"/>
          </a:xfrm>
        </p:spPr>
        <p:txBody>
          <a:bodyPr/>
          <a:lstStyle/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악곡의 특징을 살려 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노래 부를 수 있다</a:t>
            </a:r>
            <a:r>
              <a:rPr kumimoji="1" lang="en-US" altLang="ko-KR" sz="32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C213463B-C3AC-E2BA-1369-4F16E27DBD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악곡 익히기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37D32ABF-15CB-D00D-3A43-86F50A86046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316826" y="736858"/>
            <a:ext cx="5682697" cy="5180052"/>
          </a:xfrm>
          <a:prstGeom prst="rect">
            <a:avLst/>
          </a:prstGeom>
        </p:spPr>
      </p:pic>
      <p:grpSp>
        <p:nvGrpSpPr>
          <p:cNvPr id="20" name="그룹 3">
            <a:extLst>
              <a:ext uri="{FF2B5EF4-FFF2-40B4-BE49-F238E27FC236}">
                <a16:creationId xmlns:a16="http://schemas.microsoft.com/office/drawing/2014/main" id="{31826CA7-8B4A-411F-FF69-78B9969B9DCB}"/>
              </a:ext>
            </a:extLst>
          </p:cNvPr>
          <p:cNvGrpSpPr>
            <a:grpSpLocks/>
          </p:cNvGrpSpPr>
          <p:nvPr/>
        </p:nvGrpSpPr>
        <p:grpSpPr bwMode="auto">
          <a:xfrm>
            <a:off x="11214817" y="372543"/>
            <a:ext cx="603474" cy="377219"/>
            <a:chOff x="4663668" y="567812"/>
            <a:chExt cx="618853" cy="363546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A138186B-CFCF-2228-ECE5-611BA1AAAAA2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572AE015-5A31-F3BF-474A-C352234B6009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" name="그룹 3">
            <a:extLst>
              <a:ext uri="{FF2B5EF4-FFF2-40B4-BE49-F238E27FC236}">
                <a16:creationId xmlns:a16="http://schemas.microsoft.com/office/drawing/2014/main" id="{5C8B9BC2-3C63-22EE-0341-B2689066D321}"/>
              </a:ext>
            </a:extLst>
          </p:cNvPr>
          <p:cNvGrpSpPr>
            <a:grpSpLocks/>
          </p:cNvGrpSpPr>
          <p:nvPr/>
        </p:nvGrpSpPr>
        <p:grpSpPr bwMode="auto">
          <a:xfrm>
            <a:off x="11214817" y="1348404"/>
            <a:ext cx="603474" cy="377219"/>
            <a:chOff x="4663668" y="567812"/>
            <a:chExt cx="618853" cy="363546"/>
          </a:xfrm>
        </p:grpSpPr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27B96587-6ECE-4506-FB74-2FE6AC989733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BF4ED300-B9F0-669B-3555-E4208C5F15EC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3" name="[아침나라 중음①]_1단원_교과서_19쪽_피노키오_노래">
            <a:hlinkClick r:id="" action="ppaction://media"/>
            <a:extLst>
              <a:ext uri="{FF2B5EF4-FFF2-40B4-BE49-F238E27FC236}">
                <a16:creationId xmlns:a16="http://schemas.microsoft.com/office/drawing/2014/main" id="{7E4DB165-8BE9-8B2D-3F54-047225124B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43320" y="843353"/>
            <a:ext cx="411460" cy="411460"/>
          </a:xfrm>
          <a:prstGeom prst="rect">
            <a:avLst/>
          </a:prstGeom>
        </p:spPr>
      </p:pic>
      <p:pic>
        <p:nvPicPr>
          <p:cNvPr id="4" name="[아침나라 중음①]_1단원_교과서_19쪽_피노키오_반주_120">
            <a:hlinkClick r:id="" action="ppaction://media"/>
            <a:extLst>
              <a:ext uri="{FF2B5EF4-FFF2-40B4-BE49-F238E27FC236}">
                <a16:creationId xmlns:a16="http://schemas.microsoft.com/office/drawing/2014/main" id="{E1F9E8E3-C2D1-773C-59CB-5FBA31A783B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243320" y="1819214"/>
            <a:ext cx="411460" cy="41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2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212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C0F8B44-0F30-E5E0-8390-2BAA0BEDD2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08908" y="874202"/>
            <a:ext cx="7200000" cy="2914740"/>
          </a:xfrm>
          <a:prstGeom prst="rect">
            <a:avLst/>
          </a:prstGeo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다장조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  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보통 빠르게</a:t>
            </a:r>
            <a:r>
              <a:rPr kumimoji="1" lang="en-US" altLang="ko-KR" sz="20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(Moderato)</a:t>
            </a: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kumimoji="1" lang="ko-KR" altLang="en-US" dirty="0"/>
              <a:t>악곡 특징 이해하기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C71B3546-6E1E-7F38-920A-7ED354876F3E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EDB85CA9-D89C-2432-358C-776FE1B4C580}"/>
              </a:ext>
            </a:extLst>
          </p:cNvPr>
          <p:cNvSpPr txBox="1">
            <a:spLocks/>
          </p:cNvSpPr>
          <p:nvPr/>
        </p:nvSpPr>
        <p:spPr>
          <a:xfrm>
            <a:off x="2708908" y="3547078"/>
            <a:ext cx="8924085" cy="259241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한때 한국과 일본 등에서 큰 인기를 누렸던 곡으로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광고 음악으로 사용되면서 더욱 유명해졌다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프랑스의 샹송을 쉽게 접할 수 있도록 반복되는 가사가 재미있고 귀여운 느낌을 준다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94AC9089-788D-16DE-D996-E3BF99D0DB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08908" y="1617789"/>
            <a:ext cx="213187" cy="43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3DAB1DE-9520-7AB2-6B20-C43C62C11D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조성</a:t>
            </a:r>
            <a:r>
              <a:rPr kumimoji="1" lang="en-US" altLang="ko-KR" dirty="0">
                <a:solidFill>
                  <a:schemeClr val="tx1"/>
                </a:solidFill>
                <a:latin typeface="+mn-ea"/>
                <a:ea typeface="+mn-ea"/>
              </a:rPr>
              <a:t>: 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다장조</a:t>
            </a:r>
            <a:endParaRPr lang="ko-KR" altLang="en-US" dirty="0">
              <a:latin typeface="+mn-ea"/>
              <a:ea typeface="+mn-ea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67AE90D-ADC4-AACD-6D94-5B24C56F12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429006" y="2206070"/>
            <a:ext cx="10158494" cy="1311100"/>
          </a:xfrm>
          <a:prstGeom prst="rect">
            <a:avLst/>
          </a:prstGeom>
        </p:spPr>
      </p:pic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E57B8ECF-ED07-6F05-B62E-E60ED0E597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2052317"/>
              </p:ext>
            </p:extLst>
          </p:nvPr>
        </p:nvGraphicFramePr>
        <p:xfrm>
          <a:off x="1066624" y="3562521"/>
          <a:ext cx="10756628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5181">
                  <a:extLst>
                    <a:ext uri="{9D8B030D-6E8A-4147-A177-3AD203B41FA5}">
                      <a16:colId xmlns:a16="http://schemas.microsoft.com/office/drawing/2014/main" val="3924534718"/>
                    </a:ext>
                  </a:extLst>
                </a:gridCol>
                <a:gridCol w="1231626">
                  <a:extLst>
                    <a:ext uri="{9D8B030D-6E8A-4147-A177-3AD203B41FA5}">
                      <a16:colId xmlns:a16="http://schemas.microsoft.com/office/drawing/2014/main" val="538391434"/>
                    </a:ext>
                  </a:extLst>
                </a:gridCol>
                <a:gridCol w="1231626">
                  <a:extLst>
                    <a:ext uri="{9D8B030D-6E8A-4147-A177-3AD203B41FA5}">
                      <a16:colId xmlns:a16="http://schemas.microsoft.com/office/drawing/2014/main" val="3896292473"/>
                    </a:ext>
                  </a:extLst>
                </a:gridCol>
                <a:gridCol w="1231626">
                  <a:extLst>
                    <a:ext uri="{9D8B030D-6E8A-4147-A177-3AD203B41FA5}">
                      <a16:colId xmlns:a16="http://schemas.microsoft.com/office/drawing/2014/main" val="4273259408"/>
                    </a:ext>
                  </a:extLst>
                </a:gridCol>
                <a:gridCol w="1231626">
                  <a:extLst>
                    <a:ext uri="{9D8B030D-6E8A-4147-A177-3AD203B41FA5}">
                      <a16:colId xmlns:a16="http://schemas.microsoft.com/office/drawing/2014/main" val="448106738"/>
                    </a:ext>
                  </a:extLst>
                </a:gridCol>
                <a:gridCol w="1231626">
                  <a:extLst>
                    <a:ext uri="{9D8B030D-6E8A-4147-A177-3AD203B41FA5}">
                      <a16:colId xmlns:a16="http://schemas.microsoft.com/office/drawing/2014/main" val="1676335835"/>
                    </a:ext>
                  </a:extLst>
                </a:gridCol>
                <a:gridCol w="1231626">
                  <a:extLst>
                    <a:ext uri="{9D8B030D-6E8A-4147-A177-3AD203B41FA5}">
                      <a16:colId xmlns:a16="http://schemas.microsoft.com/office/drawing/2014/main" val="3470570344"/>
                    </a:ext>
                  </a:extLst>
                </a:gridCol>
                <a:gridCol w="1231626">
                  <a:extLst>
                    <a:ext uri="{9D8B030D-6E8A-4147-A177-3AD203B41FA5}">
                      <a16:colId xmlns:a16="http://schemas.microsoft.com/office/drawing/2014/main" val="860648609"/>
                    </a:ext>
                  </a:extLst>
                </a:gridCol>
                <a:gridCol w="940065">
                  <a:extLst>
                    <a:ext uri="{9D8B030D-6E8A-4147-A177-3AD203B41FA5}">
                      <a16:colId xmlns:a16="http://schemas.microsoft.com/office/drawing/2014/main" val="31069625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kumimoji="1" lang="ko-KR" altLang="en-US" sz="2000" b="1" i="0" kern="120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음이름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: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C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D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E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F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G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A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B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8718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다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라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마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바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사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가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나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16850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계이름</a:t>
                      </a:r>
                      <a:r>
                        <a:rPr kumimoji="1" lang="en-US" altLang="ko-KR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:</a:t>
                      </a:r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도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레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미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파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솔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라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2000" b="1" i="0" kern="12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시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2000" b="1" i="0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7199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78582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389A3-216A-1644-B356-F0ADEC5C6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996234D-DF34-F9A4-2295-A2D9BD4618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 err="1"/>
              <a:t>박자표</a:t>
            </a:r>
            <a:r>
              <a:rPr lang="ko-KR" altLang="en-US" dirty="0"/>
              <a:t> 알아보기</a:t>
            </a: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779D051-3E28-F2A4-0262-6353DB1087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804660" y="4198136"/>
            <a:ext cx="327094" cy="660248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31AD372A-EB36-8AE3-C272-ABC8327BDA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23" b="1023"/>
          <a:stretch/>
        </p:blipFill>
        <p:spPr>
          <a:xfrm>
            <a:off x="2276475" y="1152806"/>
            <a:ext cx="1300270" cy="1456431"/>
          </a:xfrm>
          <a:prstGeom prst="rect">
            <a:avLst/>
          </a:prstGeom>
        </p:spPr>
      </p:pic>
      <p:grpSp>
        <p:nvGrpSpPr>
          <p:cNvPr id="19" name="그룹 18">
            <a:extLst>
              <a:ext uri="{FF2B5EF4-FFF2-40B4-BE49-F238E27FC236}">
                <a16:creationId xmlns:a16="http://schemas.microsoft.com/office/drawing/2014/main" id="{6F78BEE4-72A1-6041-C1E4-718D049D9660}"/>
              </a:ext>
            </a:extLst>
          </p:cNvPr>
          <p:cNvGrpSpPr/>
          <p:nvPr/>
        </p:nvGrpSpPr>
        <p:grpSpPr>
          <a:xfrm>
            <a:off x="3044190" y="1608445"/>
            <a:ext cx="2198370" cy="2512060"/>
            <a:chOff x="2000250" y="1732280"/>
            <a:chExt cx="1642602" cy="2035933"/>
          </a:xfrm>
        </p:grpSpPr>
        <p:pic>
          <p:nvPicPr>
            <p:cNvPr id="5" name="그림 4" descr="클립아트, 그래픽이(가) 표시된 사진&#10;&#10;자동 생성된 설명">
              <a:extLst>
                <a:ext uri="{FF2B5EF4-FFF2-40B4-BE49-F238E27FC236}">
                  <a16:creationId xmlns:a16="http://schemas.microsoft.com/office/drawing/2014/main" id="{1FDD70CA-8764-A99B-0788-727C0E0F0E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34907" y="2713704"/>
              <a:ext cx="863476" cy="950654"/>
            </a:xfrm>
            <a:prstGeom prst="rect">
              <a:avLst/>
            </a:prstGeom>
          </p:spPr>
        </p:pic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31B78036-C6FB-AC50-B9C0-6F45798E9B0D}"/>
                </a:ext>
              </a:extLst>
            </p:cNvPr>
            <p:cNvSpPr/>
            <p:nvPr/>
          </p:nvSpPr>
          <p:spPr>
            <a:xfrm>
              <a:off x="2000250" y="1732280"/>
              <a:ext cx="398145" cy="407670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581B1DD6-8776-5ACD-44E9-FF9E5BB35B2D}"/>
                </a:ext>
              </a:extLst>
            </p:cNvPr>
            <p:cNvSpPr/>
            <p:nvPr/>
          </p:nvSpPr>
          <p:spPr>
            <a:xfrm>
              <a:off x="2521974" y="2647335"/>
              <a:ext cx="1120878" cy="1120878"/>
            </a:xfrm>
            <a:prstGeom prst="ellipse">
              <a:avLst/>
            </a:prstGeom>
            <a:noFill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7BBDF05C-352F-0861-49FA-C918DC077CFA}"/>
                </a:ext>
              </a:extLst>
            </p:cNvPr>
            <p:cNvCxnSpPr>
              <a:cxnSpLocks/>
              <a:stCxn id="7" idx="3"/>
            </p:cNvCxnSpPr>
            <p:nvPr/>
          </p:nvCxnSpPr>
          <p:spPr>
            <a:xfrm>
              <a:off x="2058557" y="2080248"/>
              <a:ext cx="489381" cy="1305890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7" name="직선 연결선 16">
              <a:extLst>
                <a:ext uri="{FF2B5EF4-FFF2-40B4-BE49-F238E27FC236}">
                  <a16:creationId xmlns:a16="http://schemas.microsoft.com/office/drawing/2014/main" id="{50ED02D8-EB7A-261C-910A-A1487BFC8395}"/>
                </a:ext>
              </a:extLst>
            </p:cNvPr>
            <p:cNvCxnSpPr>
              <a:cxnSpLocks/>
              <a:stCxn id="7" idx="6"/>
              <a:endCxn id="11" idx="7"/>
            </p:cNvCxnSpPr>
            <p:nvPr/>
          </p:nvCxnSpPr>
          <p:spPr>
            <a:xfrm>
              <a:off x="2398395" y="1936115"/>
              <a:ext cx="1080308" cy="875369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243D7FC7-9491-9D9C-FA2E-0ECA532CA72D}"/>
              </a:ext>
            </a:extLst>
          </p:cNvPr>
          <p:cNvSpPr txBox="1"/>
          <p:nvPr/>
        </p:nvSpPr>
        <p:spPr>
          <a:xfrm>
            <a:off x="5865498" y="3244334"/>
            <a:ext cx="29979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200" b="1" dirty="0"/>
              <a:t>C</a:t>
            </a:r>
            <a:r>
              <a:rPr lang="en-US" altLang="ko-KR" dirty="0"/>
              <a:t>ommon Time(</a:t>
            </a:r>
            <a:r>
              <a:rPr lang="ko-KR" altLang="en-US" dirty="0" err="1"/>
              <a:t>커먼</a:t>
            </a:r>
            <a:r>
              <a:rPr lang="ko-KR" altLang="en-US" dirty="0"/>
              <a:t> 타임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89335C1B-16AD-0B05-0DDE-7F76AF6B0785}"/>
              </a:ext>
            </a:extLst>
          </p:cNvPr>
          <p:cNvSpPr/>
          <p:nvPr/>
        </p:nvSpPr>
        <p:spPr>
          <a:xfrm>
            <a:off x="5528700" y="3173224"/>
            <a:ext cx="3630540" cy="773452"/>
          </a:xfrm>
          <a:prstGeom prst="round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754072C-B719-8ADB-44EF-E334E91416F1}"/>
              </a:ext>
            </a:extLst>
          </p:cNvPr>
          <p:cNvSpPr txBox="1"/>
          <p:nvPr/>
        </p:nvSpPr>
        <p:spPr>
          <a:xfrm>
            <a:off x="5980594" y="4297428"/>
            <a:ext cx="29883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/>
              <a:t>=        </a:t>
            </a:r>
            <a:r>
              <a:rPr lang="ko-KR" altLang="en-US" sz="2400" dirty="0"/>
              <a:t>박자와 같다</a:t>
            </a:r>
            <a:r>
              <a:rPr lang="en-US" altLang="ko-KR" sz="2400" dirty="0"/>
              <a:t>.</a:t>
            </a:r>
            <a:endParaRPr lang="ko-KR" altLang="en-US" sz="2400" dirty="0"/>
          </a:p>
        </p:txBody>
      </p:sp>
      <p:sp>
        <p:nvSpPr>
          <p:cNvPr id="24" name="순서도: 순차적 액세스 저장소 23">
            <a:extLst>
              <a:ext uri="{FF2B5EF4-FFF2-40B4-BE49-F238E27FC236}">
                <a16:creationId xmlns:a16="http://schemas.microsoft.com/office/drawing/2014/main" id="{A89C27FF-070F-B97B-E41B-04F0F044CB3D}"/>
              </a:ext>
            </a:extLst>
          </p:cNvPr>
          <p:cNvSpPr/>
          <p:nvPr/>
        </p:nvSpPr>
        <p:spPr>
          <a:xfrm flipH="1">
            <a:off x="9200233" y="1859949"/>
            <a:ext cx="1554480" cy="1470035"/>
          </a:xfrm>
          <a:prstGeom prst="flowChartMagneticTap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FFB31B6-21AE-2673-0737-13987BF1918E}"/>
              </a:ext>
            </a:extLst>
          </p:cNvPr>
          <p:cNvSpPr txBox="1"/>
          <p:nvPr/>
        </p:nvSpPr>
        <p:spPr>
          <a:xfrm>
            <a:off x="9254560" y="2271800"/>
            <a:ext cx="1445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흔히 쓰는</a:t>
            </a:r>
            <a:r>
              <a:rPr lang="en-US" altLang="ko-KR" dirty="0"/>
              <a:t>,</a:t>
            </a:r>
          </a:p>
          <a:p>
            <a:pPr algn="ctr"/>
            <a:r>
              <a:rPr lang="ko-KR" altLang="en-US" dirty="0"/>
              <a:t>보통의 박자</a:t>
            </a:r>
          </a:p>
        </p:txBody>
      </p:sp>
    </p:spTree>
    <p:extLst>
      <p:ext uri="{BB962C8B-B14F-4D97-AF65-F5344CB8AC3E}">
        <p14:creationId xmlns:p14="http://schemas.microsoft.com/office/powerpoint/2010/main" val="2834758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  <p:bldP spid="23" grpId="0"/>
      <p:bldP spid="24" grpId="0" animBg="1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389A3-216A-1644-B356-F0ADEC5C6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996234D-DF34-F9A4-2295-A2D9BD4618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가사 중 프랑스어 알아보기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24FA9438-069D-6DBD-19CD-5A485E5B50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255"/>
          <a:stretch/>
        </p:blipFill>
        <p:spPr>
          <a:xfrm>
            <a:off x="2570066" y="1026536"/>
            <a:ext cx="6817774" cy="5142373"/>
          </a:xfrm>
          <a:prstGeom prst="rect">
            <a:avLst/>
          </a:prstGeom>
        </p:spPr>
      </p:pic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276BA45E-7B16-695C-46A6-44184ABB9AC0}"/>
              </a:ext>
            </a:extLst>
          </p:cNvPr>
          <p:cNvSpPr/>
          <p:nvPr/>
        </p:nvSpPr>
        <p:spPr>
          <a:xfrm>
            <a:off x="3169920" y="1699260"/>
            <a:ext cx="632460" cy="190500"/>
          </a:xfrm>
          <a:prstGeom prst="roundRect">
            <a:avLst/>
          </a:prstGeom>
          <a:solidFill>
            <a:schemeClr val="accent5">
              <a:alpha val="46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59AC1497-705D-ED3E-28BC-7BED42224F9F}"/>
              </a:ext>
            </a:extLst>
          </p:cNvPr>
          <p:cNvSpPr/>
          <p:nvPr/>
        </p:nvSpPr>
        <p:spPr>
          <a:xfrm>
            <a:off x="6492240" y="1699260"/>
            <a:ext cx="1607760" cy="190500"/>
          </a:xfrm>
          <a:prstGeom prst="roundRect">
            <a:avLst/>
          </a:prstGeom>
          <a:solidFill>
            <a:schemeClr val="accent5">
              <a:alpha val="46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9FCD32E2-1F5B-134A-E761-DECBB0612F9B}"/>
              </a:ext>
            </a:extLst>
          </p:cNvPr>
          <p:cNvSpPr/>
          <p:nvPr/>
        </p:nvSpPr>
        <p:spPr>
          <a:xfrm>
            <a:off x="3211830" y="4940300"/>
            <a:ext cx="316230" cy="190500"/>
          </a:xfrm>
          <a:prstGeom prst="roundRect">
            <a:avLst/>
          </a:prstGeom>
          <a:solidFill>
            <a:schemeClr val="accent5">
              <a:alpha val="46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84519494-5BC7-8324-F90A-FBAE5238C5CB}"/>
              </a:ext>
            </a:extLst>
          </p:cNvPr>
          <p:cNvSpPr/>
          <p:nvPr/>
        </p:nvSpPr>
        <p:spPr>
          <a:xfrm>
            <a:off x="6385560" y="4931410"/>
            <a:ext cx="883920" cy="190500"/>
          </a:xfrm>
          <a:prstGeom prst="roundRect">
            <a:avLst/>
          </a:prstGeom>
          <a:solidFill>
            <a:schemeClr val="accent5">
              <a:alpha val="46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FF8CB610-768E-E70E-B7F2-8CF5CA989CD2}"/>
              </a:ext>
            </a:extLst>
          </p:cNvPr>
          <p:cNvSpPr/>
          <p:nvPr/>
        </p:nvSpPr>
        <p:spPr>
          <a:xfrm>
            <a:off x="8837930" y="4925060"/>
            <a:ext cx="363220" cy="190500"/>
          </a:xfrm>
          <a:prstGeom prst="roundRect">
            <a:avLst/>
          </a:prstGeom>
          <a:solidFill>
            <a:schemeClr val="accent5">
              <a:alpha val="46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21E70486-1034-55B6-DEDB-FA5A96E0EAB7}"/>
              </a:ext>
            </a:extLst>
          </p:cNvPr>
          <p:cNvSpPr/>
          <p:nvPr/>
        </p:nvSpPr>
        <p:spPr>
          <a:xfrm>
            <a:off x="3034664" y="5956068"/>
            <a:ext cx="632459" cy="190500"/>
          </a:xfrm>
          <a:prstGeom prst="roundRect">
            <a:avLst/>
          </a:prstGeom>
          <a:solidFill>
            <a:schemeClr val="accent5">
              <a:alpha val="46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8AE303C2-522E-8E17-A9D2-3390D068355A}"/>
              </a:ext>
            </a:extLst>
          </p:cNvPr>
          <p:cNvSpPr/>
          <p:nvPr/>
        </p:nvSpPr>
        <p:spPr>
          <a:xfrm>
            <a:off x="3949064" y="5949718"/>
            <a:ext cx="870586" cy="190500"/>
          </a:xfrm>
          <a:prstGeom prst="roundRect">
            <a:avLst/>
          </a:prstGeom>
          <a:solidFill>
            <a:schemeClr val="accent5">
              <a:alpha val="46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22253706-D831-DFC7-E30D-0EAB95C16872}"/>
              </a:ext>
            </a:extLst>
          </p:cNvPr>
          <p:cNvSpPr/>
          <p:nvPr/>
        </p:nvSpPr>
        <p:spPr>
          <a:xfrm>
            <a:off x="4901564" y="5956068"/>
            <a:ext cx="632459" cy="190500"/>
          </a:xfrm>
          <a:prstGeom prst="roundRect">
            <a:avLst/>
          </a:prstGeom>
          <a:solidFill>
            <a:schemeClr val="accent5">
              <a:alpha val="46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FE04375-D83C-7835-D89D-6E17F8BCAFD6}"/>
              </a:ext>
            </a:extLst>
          </p:cNvPr>
          <p:cNvSpPr/>
          <p:nvPr/>
        </p:nvSpPr>
        <p:spPr>
          <a:xfrm>
            <a:off x="2487930" y="1623695"/>
            <a:ext cx="632460" cy="32639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100"/>
              <a:t>~</a:t>
            </a:r>
            <a:r>
              <a:rPr lang="ko-KR" altLang="en-US" sz="1100" dirty="0"/>
              <a:t>님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4731530-9C92-72EB-4EFF-92D6ED7A1189}"/>
              </a:ext>
            </a:extLst>
          </p:cNvPr>
          <p:cNvSpPr/>
          <p:nvPr/>
        </p:nvSpPr>
        <p:spPr>
          <a:xfrm>
            <a:off x="8174516" y="1631315"/>
            <a:ext cx="632460" cy="32639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/>
              <a:t>가을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290F2FA-EF08-85F4-D86C-15E80E241C20}"/>
              </a:ext>
            </a:extLst>
          </p:cNvPr>
          <p:cNvSpPr/>
          <p:nvPr/>
        </p:nvSpPr>
        <p:spPr>
          <a:xfrm>
            <a:off x="2487930" y="4872355"/>
            <a:ext cx="632460" cy="32639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/>
              <a:t>작은</a:t>
            </a:r>
            <a:endParaRPr lang="ko-KR" altLang="en-US" sz="11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79D27BB4-84BC-346F-19F5-30C01F6AFA57}"/>
              </a:ext>
            </a:extLst>
          </p:cNvPr>
          <p:cNvSpPr/>
          <p:nvPr/>
        </p:nvSpPr>
        <p:spPr>
          <a:xfrm>
            <a:off x="2321193" y="5881773"/>
            <a:ext cx="632460" cy="32639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/>
              <a:t>위쪽에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6E5035E7-061E-C064-45BB-914174A39FAC}"/>
              </a:ext>
            </a:extLst>
          </p:cNvPr>
          <p:cNvSpPr/>
          <p:nvPr/>
        </p:nvSpPr>
        <p:spPr>
          <a:xfrm>
            <a:off x="4068127" y="5579255"/>
            <a:ext cx="632460" cy="32639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/>
              <a:t>머리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ECF3E056-9354-769D-280D-E38AA0E06357}"/>
              </a:ext>
            </a:extLst>
          </p:cNvPr>
          <p:cNvSpPr/>
          <p:nvPr/>
        </p:nvSpPr>
        <p:spPr>
          <a:xfrm>
            <a:off x="4958712" y="5579255"/>
            <a:ext cx="870587" cy="32639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/>
              <a:t>붙여 놓다</a:t>
            </a:r>
            <a:endParaRPr lang="ko-KR" altLang="en-US" sz="1100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9F0D68B-D090-AE05-6BE1-5ECA3FEFC723}"/>
              </a:ext>
            </a:extLst>
          </p:cNvPr>
          <p:cNvSpPr/>
          <p:nvPr/>
        </p:nvSpPr>
        <p:spPr>
          <a:xfrm>
            <a:off x="6306185" y="4565766"/>
            <a:ext cx="1042670" cy="32639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/>
              <a:t>삐걱 망가져</a:t>
            </a:r>
            <a:endParaRPr lang="ko-KR" altLang="en-US" sz="11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2F71AEC-5C15-EED8-18B9-31C38A46173E}"/>
              </a:ext>
            </a:extLst>
          </p:cNvPr>
          <p:cNvSpPr/>
          <p:nvPr/>
        </p:nvSpPr>
        <p:spPr>
          <a:xfrm>
            <a:off x="9246456" y="4857115"/>
            <a:ext cx="632460" cy="32639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/>
              <a:t>발</a:t>
            </a:r>
          </a:p>
        </p:txBody>
      </p:sp>
    </p:spTree>
    <p:extLst>
      <p:ext uri="{BB962C8B-B14F-4D97-AF65-F5344CB8AC3E}">
        <p14:creationId xmlns:p14="http://schemas.microsoft.com/office/powerpoint/2010/main" val="299684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3" grpId="0" animBg="1"/>
      <p:bldP spid="25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내지 마스터">
  <a:themeElements>
    <a:clrScheme name="기류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2836</TotalTime>
  <Words>157</Words>
  <Application>Microsoft Office PowerPoint</Application>
  <PresentationFormat>와이드스크린</PresentationFormat>
  <Paragraphs>63</Paragraphs>
  <Slides>8</Slides>
  <Notes>2</Notes>
  <HiddenSlides>0</HiddenSlides>
  <MMClips>2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8</vt:i4>
      </vt:variant>
    </vt:vector>
  </HeadingPairs>
  <TitlesOfParts>
    <vt:vector size="17" baseType="lpstr">
      <vt:lpstr>Arial</vt:lpstr>
      <vt:lpstr>Spoqa Han Sans Neo</vt:lpstr>
      <vt:lpstr>나눔고딕</vt:lpstr>
      <vt:lpstr>NanumGothicExtraBold</vt:lpstr>
      <vt:lpstr>Times New Roman</vt:lpstr>
      <vt:lpstr>맑은 고딕</vt:lpstr>
      <vt:lpstr>표지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160</cp:revision>
  <dcterms:created xsi:type="dcterms:W3CDTF">2024-07-03T01:17:18Z</dcterms:created>
  <dcterms:modified xsi:type="dcterms:W3CDTF">2025-03-19T09:08:23Z</dcterms:modified>
</cp:coreProperties>
</file>