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39" r:id="rId6"/>
    <p:sldId id="304" r:id="rId7"/>
    <p:sldId id="360" r:id="rId8"/>
    <p:sldId id="346" r:id="rId9"/>
    <p:sldId id="362" r:id="rId10"/>
    <p:sldId id="351" r:id="rId11"/>
    <p:sldId id="364" r:id="rId12"/>
    <p:sldId id="357" r:id="rId13"/>
    <p:sldId id="365" r:id="rId14"/>
    <p:sldId id="358" r:id="rId15"/>
    <p:sldId id="363" r:id="rId16"/>
    <p:sldId id="350" r:id="rId17"/>
    <p:sldId id="295" r:id="rId18"/>
  </p:sldIdLst>
  <p:sldSz cx="12192000" cy="6858000"/>
  <p:notesSz cx="6858000" cy="9144000"/>
  <p:embeddedFontLst>
    <p:embeddedFont>
      <p:font typeface="NanumGothic" pitchFamily="2" charset="-127"/>
      <p:regular r:id="rId21"/>
      <p:bold r:id="rId22"/>
    </p:embeddedFont>
    <p:embeddedFont>
      <p:font typeface="NanumGothicExtraBold" pitchFamily="2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122" d="100"/>
          <a:sy n="122" d="100"/>
        </p:scale>
        <p:origin x="108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도롱뇽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00D6-38B3-5754-B0D2-8F8D0AF4C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0633ADE-650F-FA26-5A64-C6542618ABD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EDD232-3244-0EE7-0CE9-1FF685C2B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9EDC536-3D3B-C178-6606-D693A4496B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D344A44-223A-B32B-CE5B-A3EB3F2775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노랫말의 색칠된 ◯ 부분을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3BBF076-9E71-2D20-9A1E-ABAB9629938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C70945E-204D-1883-DBB1-9D7B61208E1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A57684C-34E9-643E-75F3-50CFB3A7FA69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C40442A4-9C0D-15C3-259B-E380A21011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9678" y="1058326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높고 낮음에 유의하며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Ⅰ-6-03 [도롱뇽] 다장조 음계(실로폰)">
            <a:hlinkClick r:id="" action="ppaction://media"/>
            <a:extLst>
              <a:ext uri="{FF2B5EF4-FFF2-40B4-BE49-F238E27FC236}">
                <a16:creationId xmlns:a16="http://schemas.microsoft.com/office/drawing/2014/main" id="{6F579F59-02AE-AD38-45E9-1FF95EED5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086" y="1200113"/>
            <a:ext cx="406400" cy="406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9A0D1A2-5AE8-3CB3-3A63-96DA582AC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67" y="3728524"/>
            <a:ext cx="6217887" cy="134252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72C35F5-3B3E-2517-C117-026CBBE3E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254" y="2692298"/>
            <a:ext cx="5399172" cy="33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D4A153-C030-FF5D-157A-1B21235EABF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A818799-523C-A764-68A9-D5A1E94DA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두 모둠으로 나누어 음의 높고 낮음을 표현하며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45DF01B-23B5-3F18-CD15-3ACAB185FF7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CEAFC57-70A3-E25B-A0D0-F66ED94BF7BF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26FF460-9DC1-38FB-E2A9-D2B04CF5E9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00" y="995143"/>
            <a:ext cx="10527173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신체 표현 하며 노래 부르는 모둠과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연주하며 노래를 부르는 모둠으로 나누어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03D9B4E-368D-4189-C750-2D7E14ED6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66" y="2562966"/>
            <a:ext cx="6730981" cy="3701178"/>
          </a:xfrm>
          <a:prstGeom prst="rect">
            <a:avLst/>
          </a:prstGeom>
        </p:spPr>
      </p:pic>
      <p:pic>
        <p:nvPicPr>
          <p:cNvPr id="4" name="Ⅰ-6-01 [도롱뇽] 노래">
            <a:hlinkClick r:id="" action="ppaction://media"/>
            <a:extLst>
              <a:ext uri="{FF2B5EF4-FFF2-40B4-BE49-F238E27FC236}">
                <a16:creationId xmlns:a16="http://schemas.microsoft.com/office/drawing/2014/main" id="{6FAE3C8E-2A96-C9DE-F1B7-657FBF99F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935" y="1076503"/>
            <a:ext cx="406400" cy="406400"/>
          </a:xfrm>
          <a:prstGeom prst="rect">
            <a:avLst/>
          </a:prstGeom>
        </p:spPr>
      </p:pic>
      <p:pic>
        <p:nvPicPr>
          <p:cNvPr id="9" name="Ⅰ-6-02 [도롱뇽] 반주">
            <a:hlinkClick r:id="" action="ppaction://media"/>
            <a:extLst>
              <a:ext uri="{FF2B5EF4-FFF2-40B4-BE49-F238E27FC236}">
                <a16:creationId xmlns:a16="http://schemas.microsoft.com/office/drawing/2014/main" id="{56135DB2-EB11-FDDF-920A-F136106002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935" y="1625134"/>
            <a:ext cx="406400" cy="406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896E941-5AAC-4A3D-9D0A-7193D1A69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893" y="3184654"/>
            <a:ext cx="4958429" cy="23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D4A153-C030-FF5D-157A-1B21235EABF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DCB8F5C-B69E-9F64-AB92-47FC8436F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A818799-523C-A764-68A9-D5A1E94DA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두 모둠으로 나누어 음의 높고 낮음을 표현하며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45DF01B-23B5-3F18-CD15-3ACAB185FF7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CEAFC57-70A3-E25B-A0D0-F66ED94BF7BF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26FF460-9DC1-38FB-E2A9-D2B04CF5E9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00" y="995143"/>
            <a:ext cx="10527173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모둠의 역할을 바꾸어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1725C54-7AB2-A1D8-FB37-077BF5151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086" y="2002231"/>
            <a:ext cx="7167000" cy="3940933"/>
          </a:xfrm>
          <a:prstGeom prst="rect">
            <a:avLst/>
          </a:prstGeom>
        </p:spPr>
      </p:pic>
      <p:pic>
        <p:nvPicPr>
          <p:cNvPr id="7" name="Ⅰ-6-01 [도롱뇽] 노래">
            <a:hlinkClick r:id="" action="ppaction://media"/>
            <a:extLst>
              <a:ext uri="{FF2B5EF4-FFF2-40B4-BE49-F238E27FC236}">
                <a16:creationId xmlns:a16="http://schemas.microsoft.com/office/drawing/2014/main" id="{B07EB4C4-AB49-2A1C-19A4-BC51C33AB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5686" y="1057298"/>
            <a:ext cx="406400" cy="406400"/>
          </a:xfrm>
          <a:prstGeom prst="rect">
            <a:avLst/>
          </a:prstGeom>
        </p:spPr>
      </p:pic>
      <p:pic>
        <p:nvPicPr>
          <p:cNvPr id="13" name="Ⅰ-6-02 [도롱뇽] 반주">
            <a:hlinkClick r:id="" action="ppaction://media"/>
            <a:extLst>
              <a:ext uri="{FF2B5EF4-FFF2-40B4-BE49-F238E27FC236}">
                <a16:creationId xmlns:a16="http://schemas.microsoft.com/office/drawing/2014/main" id="{194F5305-F03A-3B4B-0F5B-4BC92C3879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5686" y="1605929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DF67FD3-1BDE-C06E-FF82-BDAFCDE52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105" y="4613990"/>
            <a:ext cx="1701189" cy="10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ADF1C17-33D0-8C4C-83F2-128944B068F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7693CE8-BF51-D535-253E-F52D904E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F8F5D64-B3C8-34E0-60DA-678EBF8B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AAA42AD-68E2-E652-259C-7ECF492B4B5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91C1E78-E88E-78BA-6DD9-23E3E1612B09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DD7EA58-5835-32ED-8597-752ADE53D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13" y="2500497"/>
            <a:ext cx="9328621" cy="21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34AEE92-B1BF-42D4-39E6-E49FC1E0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E7D3892-6DB0-D487-A503-F90F6557AB2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EB37E17-CC4E-1A35-6E80-8775206009C6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4" name="슬라이드 번호 개체 틀 1">
            <a:extLst>
              <a:ext uri="{FF2B5EF4-FFF2-40B4-BE49-F238E27FC236}">
                <a16:creationId xmlns:a16="http://schemas.microsoft.com/office/drawing/2014/main" id="{D5D7EFE7-4C06-C8F4-911B-7469E71397A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AF1B454-51FA-B8DB-D957-927120C3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1205" y="945349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산과 낮은 산의 그림을 보며 음의 높고 낮음을 비교해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F8831E7-A15C-C246-14BC-A2DDEAD98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806" y="2390577"/>
            <a:ext cx="7621737" cy="350832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83A42F3-CD86-37DB-3015-0AAF8A133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09" y="4781504"/>
            <a:ext cx="1587591" cy="7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F3AFA53-1D1E-AFC7-C819-875DC770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7368" y="2348012"/>
            <a:ext cx="7591406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음의 높고 낮음을 다양한 방법으로 익히고 표현할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2526BC5-A2BE-F8D6-44B1-070C0AA54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426B961-EB23-076A-43D5-08EEC999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음의 높고 낮음을 생각하며 노래를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33B4681-8D6D-90FF-4F9C-5E3DE83A312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6EA277F-4985-0DF3-287D-2348F20CD9BA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ACB6DDED-0149-B7B1-C25B-B74FC9644D4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4A118C-D607-2207-80CB-F8C480A9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1056601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듣고 따라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E7312D-0481-DDFE-5860-001DE3709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731" y="1946156"/>
            <a:ext cx="7167000" cy="3940933"/>
          </a:xfrm>
          <a:prstGeom prst="rect">
            <a:avLst/>
          </a:prstGeom>
        </p:spPr>
      </p:pic>
      <p:pic>
        <p:nvPicPr>
          <p:cNvPr id="12" name="Ⅰ-6-01 [도롱뇽] 노래">
            <a:hlinkClick r:id="" action="ppaction://media"/>
            <a:extLst>
              <a:ext uri="{FF2B5EF4-FFF2-40B4-BE49-F238E27FC236}">
                <a16:creationId xmlns:a16="http://schemas.microsoft.com/office/drawing/2014/main" id="{01C00302-1DE6-B095-32C1-EBD7E5CC7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0287" y="1114045"/>
            <a:ext cx="406400" cy="406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048B10F-687B-7263-279F-D7ED6BAF1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50" y="4793163"/>
            <a:ext cx="1295581" cy="7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D8B7BE5-AFB3-EA46-53F4-A32537CC6D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EF0DD0-B319-E7E9-C1FF-AA4E0D330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D41A95D-A8D8-E772-1F35-B19D434C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노랫말의 색칠된 ◯ 부분을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BE266A9-3955-1C41-9F8C-0311902AE5D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F2BC44E-3703-6161-7D22-E7DE664FA487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2D33B02-883D-94DC-24C9-B5C6FD2A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83" y="2599568"/>
            <a:ext cx="10317294" cy="2895470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663" y="1272465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까지 신체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9D8B7BE5-AFB3-EA46-53F4-A32537CC6D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EF0DD0-B319-E7E9-C1FF-AA4E0D330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0093"/>
            <a:ext cx="12192000" cy="24479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D41A95D-A8D8-E772-1F35-B19D434CA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노랫말의 색칠된 ◯ 부분을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BE266A9-3955-1C41-9F8C-0311902AE5D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F2BC44E-3703-6161-7D22-E7DE664FA487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9525" y="1016003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동그라미 부분을 신체 표현 하며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CDE111E-7109-4C30-7262-B6BFAE9B1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7178" y="2195414"/>
            <a:ext cx="7167000" cy="3940933"/>
          </a:xfrm>
          <a:prstGeom prst="rect">
            <a:avLst/>
          </a:prstGeom>
        </p:spPr>
      </p:pic>
      <p:pic>
        <p:nvPicPr>
          <p:cNvPr id="6" name="Ⅰ-6-01 [도롱뇽] 노래">
            <a:hlinkClick r:id="" action="ppaction://media"/>
            <a:extLst>
              <a:ext uri="{FF2B5EF4-FFF2-40B4-BE49-F238E27FC236}">
                <a16:creationId xmlns:a16="http://schemas.microsoft.com/office/drawing/2014/main" id="{526FD975-7F73-06B8-2951-B18034FD2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670" y="1104447"/>
            <a:ext cx="406400" cy="406400"/>
          </a:xfrm>
          <a:prstGeom prst="rect">
            <a:avLst/>
          </a:prstGeom>
        </p:spPr>
      </p:pic>
      <p:pic>
        <p:nvPicPr>
          <p:cNvPr id="12" name="Ⅰ-6-02 [도롱뇽] 반주">
            <a:hlinkClick r:id="" action="ppaction://media"/>
            <a:extLst>
              <a:ext uri="{FF2B5EF4-FFF2-40B4-BE49-F238E27FC236}">
                <a16:creationId xmlns:a16="http://schemas.microsoft.com/office/drawing/2014/main" id="{1F193DA5-212F-8B10-0A3B-33A7A3D545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670" y="1653078"/>
            <a:ext cx="406400" cy="406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F1BA7EA-FAA7-40B9-D61B-3FC1F1D84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50" y="4793163"/>
            <a:ext cx="1295581" cy="76614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53EBCD4-A2CB-2CA8-303C-F41791D35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1293" y="3374826"/>
            <a:ext cx="3202853" cy="8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글로켄슈필을</a:t>
            </a:r>
            <a:r>
              <a:rPr kumimoji="1" lang="ko-KR" altLang="en-US" dirty="0"/>
              <a:t> 연주하는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8B456CB-E2B5-C06D-076C-20DCCA1FAC0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A28921F-8F8E-041B-F4DC-0B53ED0C6E0D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연주하는 바른 자세와 주법을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8351ECC-19D8-8234-9B22-8DCF5D78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14" y="2125775"/>
            <a:ext cx="9195020" cy="43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3C840-39F5-4F97-C70A-542AD2BD8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EC7C4C1-B59C-6E67-2F4B-AABCB0B5C27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714D97A-A457-15AB-9781-0491867D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74A85F3-862F-71A2-BF6D-59D5E8D742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94D7841-BD1E-AB37-E403-743124999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글로켄슈필을</a:t>
            </a:r>
            <a:r>
              <a:rPr kumimoji="1" lang="ko-KR" altLang="en-US" dirty="0"/>
              <a:t> 연주하는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CCB03E2-9B70-2BFE-0964-B7DE15E6D58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3364A80-C088-97C6-4C12-C9396970421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CA6BDC1-5F79-02D1-E7B0-22EB9B4C2012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3B6B4B2-4336-A5F0-0638-D2ED80A0F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연주하는 바른 자세와 주법을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83F5D87-CD1B-43D4-C8BB-FC20892F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0" y="2346089"/>
            <a:ext cx="10022631" cy="38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노랫말의 색칠된 ◯ 부분을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45DF01B-23B5-3F18-CD15-3ACAB185FF7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CEAFC57-70A3-E25B-A0D0-F66ED94BF7BF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도롱뇽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E5FB524-D07D-7153-7225-5662FCB85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815" y="2464770"/>
            <a:ext cx="9304637" cy="3884145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9678" y="1058326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높고 낮음에 유의하며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Ⅰ-6-03 [도롱뇽] 다장조 음계(실로폰)">
            <a:hlinkClick r:id="" action="ppaction://media"/>
            <a:extLst>
              <a:ext uri="{FF2B5EF4-FFF2-40B4-BE49-F238E27FC236}">
                <a16:creationId xmlns:a16="http://schemas.microsoft.com/office/drawing/2014/main" id="{2F80E7FD-263E-A010-700E-2F3A847BA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3086" y="12001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5269</TotalTime>
  <Words>435</Words>
  <Application>Microsoft Office PowerPoint</Application>
  <PresentationFormat>와이드스크린</PresentationFormat>
  <Paragraphs>84</Paragraphs>
  <Slides>14</Slides>
  <Notes>0</Notes>
  <HiddenSlides>0</HiddenSlides>
  <MMClips>9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NanumGothicExtraBold</vt:lpstr>
      <vt:lpstr>Arial</vt:lpstr>
      <vt:lpstr>맑은 고딕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166</cp:revision>
  <dcterms:created xsi:type="dcterms:W3CDTF">2024-07-03T01:17:18Z</dcterms:created>
  <dcterms:modified xsi:type="dcterms:W3CDTF">2025-02-13T06:02:36Z</dcterms:modified>
</cp:coreProperties>
</file>