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8" r:id="rId6"/>
  </p:sldIdLst>
  <p:sldSz cx="18288000" cy="10287000"/>
  <p:notesSz cx="6858000" cy="9144000"/>
  <p:embeddedFontLst>
    <p:embeddedFont>
      <p:font typeface="한컴 말랑말랑 Regular" panose="020F0303000000000000" pitchFamily="50" charset="-127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87" d="100"/>
          <a:sy n="87" d="100"/>
        </p:scale>
        <p:origin x="150" y="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30.png"/><Relationship Id="rId5" Type="http://schemas.openxmlformats.org/officeDocument/2006/relationships/image" Target="../media/image25.png"/><Relationship Id="rId10" Type="http://schemas.openxmlformats.org/officeDocument/2006/relationships/image" Target="../media/image29.png"/><Relationship Id="rId4" Type="http://schemas.openxmlformats.org/officeDocument/2006/relationships/image" Target="../media/image3.png"/><Relationship Id="rId9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28700"/>
            <a:ext cx="16776700" cy="7988300"/>
          </a:xfrm>
          <a:prstGeom prst="rect">
            <a:avLst/>
          </a:prstGeom>
          <a:effectLst>
            <a:outerShdw dist="122911" dir="5400000">
              <a:srgbClr val="232323">
                <a:alpha val="100000"/>
              </a:srgbClr>
            </a:outerShdw>
          </a:effectLst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300" y="7137400"/>
            <a:ext cx="14249400" cy="2387600"/>
          </a:xfrm>
          <a:prstGeom prst="rect">
            <a:avLst/>
          </a:prstGeom>
          <a:effectLst>
            <a:outerShdw dist="73600" dir="5400000">
              <a:srgbClr val="232323">
                <a:alpha val="100000"/>
              </a:srgbClr>
            </a:outerShdw>
          </a:effectLst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749300"/>
            <a:ext cx="16776700" cy="5715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2628900"/>
            <a:ext cx="5016500" cy="41275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632200" y="7397750"/>
            <a:ext cx="10845800" cy="19177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99600"/>
              </a:lnSpc>
            </a:pPr>
            <a:r>
              <a:rPr lang="en-US" altLang="ko-KR" sz="10800" b="1" i="0" u="none" strike="noStrike" spc="-4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‘</a:t>
            </a:r>
            <a:r>
              <a:rPr lang="ko-KR" altLang="en-US" sz="10800" b="1" i="0" u="none" strike="noStrike" spc="-4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음악과 </a:t>
            </a:r>
            <a:r>
              <a:rPr lang="en-US" altLang="ko-KR" sz="10800" b="1" spc="-4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AI’</a:t>
            </a:r>
            <a:endParaRPr lang="ko-KR" sz="10800" b="1" i="0" u="none" strike="noStrike" spc="-400" dirty="0">
              <a:solidFill>
                <a:srgbClr val="1E1E1E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7800" y="6705600"/>
            <a:ext cx="7772400" cy="711200"/>
          </a:xfrm>
          <a:prstGeom prst="rect">
            <a:avLst/>
          </a:prstGeom>
        </p:spPr>
      </p:pic>
      <p:grpSp>
        <p:nvGrpSpPr>
          <p:cNvPr id="8" name="Group 8"/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9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3600" y="4191000"/>
            <a:ext cx="1727200" cy="1485900"/>
          </a:xfrm>
          <a:prstGeom prst="rect">
            <a:avLst/>
          </a:prstGeom>
          <a:effectLst>
            <a:outerShdw dist="45879" dir="5400000">
              <a:srgbClr val="232323">
                <a:alpha val="100000"/>
              </a:srgbClr>
            </a:outerShdw>
          </a:effectLst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87600" y="4495800"/>
            <a:ext cx="1244600" cy="901700"/>
          </a:xfrm>
          <a:prstGeom prst="rect">
            <a:avLst/>
          </a:prstGeom>
        </p:spPr>
      </p:pic>
      <p:grpSp>
        <p:nvGrpSpPr>
          <p:cNvPr id="11" name="Group 11"/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12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30700" y="2184400"/>
            <a:ext cx="1422400" cy="1231900"/>
          </a:xfrm>
          <a:prstGeom prst="rect">
            <a:avLst/>
          </a:prstGeom>
          <a:effectLst>
            <a:outerShdw dist="37881" dir="5400000">
              <a:srgbClr val="232323">
                <a:alpha val="100000"/>
              </a:srgbClr>
            </a:outerShdw>
          </a:effectLst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22800" y="2413000"/>
            <a:ext cx="825500" cy="7366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310156" y="3547979"/>
            <a:ext cx="1282700" cy="1117600"/>
          </a:xfrm>
          <a:prstGeom prst="rect">
            <a:avLst/>
          </a:prstGeom>
          <a:effectLst>
            <a:outerShdw dist="34273" dir="5400000">
              <a:srgbClr val="232323">
                <a:alpha val="100000"/>
              </a:srgbClr>
            </a:outerShdw>
          </a:effectLst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646706" y="3808274"/>
            <a:ext cx="609600" cy="60960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801600" y="2882900"/>
            <a:ext cx="1511300" cy="1308100"/>
          </a:xfrm>
          <a:prstGeom prst="rect">
            <a:avLst/>
          </a:prstGeom>
          <a:effectLst>
            <a:outerShdw dist="40273" dir="5400000">
              <a:srgbClr val="232323">
                <a:alpha val="100000"/>
              </a:srgbClr>
            </a:outerShdw>
          </a:effectLst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157200" y="3162300"/>
            <a:ext cx="787400" cy="762000"/>
          </a:xfrm>
          <a:prstGeom prst="rect">
            <a:avLst/>
          </a:prstGeom>
        </p:spPr>
      </p:pic>
      <p:grpSp>
        <p:nvGrpSpPr>
          <p:cNvPr id="19" name="Group 19"/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20" name="Picture 20"/>
          <p:cNvPicPr>
            <a:picLocks noChangeAspect="1"/>
          </p:cNvPicPr>
          <p:nvPr/>
        </p:nvPicPr>
        <p:blipFill>
          <a:blip r:embed="rId15">
            <a:alphaModFix amt="61000"/>
          </a:blip>
          <a:stretch>
            <a:fillRect/>
          </a:stretch>
        </p:blipFill>
        <p:spPr>
          <a:xfrm>
            <a:off x="1257300" y="990600"/>
            <a:ext cx="330200" cy="88900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FABAC531-FA9F-7831-E2E5-4F5E407C9EE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9984" y="9721620"/>
            <a:ext cx="800732" cy="34504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42B8147-A959-3F2E-29E5-7C2229508305}"/>
              </a:ext>
            </a:extLst>
          </p:cNvPr>
          <p:cNvSpPr txBox="1"/>
          <p:nvPr/>
        </p:nvSpPr>
        <p:spPr>
          <a:xfrm>
            <a:off x="7874316" y="6881794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고등학교 음악 감상과 비평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1BE6EB63-B880-E5C6-E3CE-94FB3CDEC1EF}"/>
              </a:ext>
            </a:extLst>
          </p:cNvPr>
          <p:cNvSpPr/>
          <p:nvPr/>
        </p:nvSpPr>
        <p:spPr>
          <a:xfrm>
            <a:off x="966269" y="7503721"/>
            <a:ext cx="6728862" cy="74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b="1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학습 지원 자료 </a:t>
            </a:r>
            <a:r>
              <a:rPr lang="en-US" altLang="ko-KR" sz="3200" b="1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PPT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E2D1AEF5-786B-B93D-AA5B-843A7B4C923E}"/>
              </a:ext>
            </a:extLst>
          </p:cNvPr>
          <p:cNvSpPr/>
          <p:nvPr/>
        </p:nvSpPr>
        <p:spPr>
          <a:xfrm>
            <a:off x="11683541" y="4741724"/>
            <a:ext cx="561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 latinLnBrk="0">
              <a:lnSpc>
                <a:spcPct val="150000"/>
              </a:lnSpc>
            </a:pPr>
            <a:r>
              <a:rPr lang="en-US" altLang="ko-KR" sz="1600" b="1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※ </a:t>
            </a:r>
            <a:r>
              <a:rPr lang="ko-KR" altLang="en-US" sz="1600" b="1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유의 사항</a:t>
            </a:r>
            <a:endParaRPr lang="en-US" altLang="ko-KR" sz="1600" b="1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marL="342900" indent="-342900" algn="just" fontAlgn="t" latinLnBrk="0">
              <a:lnSpc>
                <a:spcPct val="150000"/>
              </a:lnSpc>
              <a:buAutoNum type="arabicPeriod"/>
            </a:pPr>
            <a:r>
              <a:rPr lang="ko-KR" altLang="en-US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본 저작물은  교사와 학생의 수업 목적으로만 활용이 가능합니다</a:t>
            </a:r>
            <a:r>
              <a:rPr lang="en-US" altLang="ko-KR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  <a:p>
            <a:pPr marL="342900" indent="-342900" algn="just" fontAlgn="t" latinLnBrk="0">
              <a:lnSpc>
                <a:spcPct val="150000"/>
              </a:lnSpc>
              <a:buAutoNum type="arabicPeriod"/>
            </a:pPr>
            <a:r>
              <a:rPr lang="ko-KR" altLang="en-US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본 수업 자료는 저작권법 제</a:t>
            </a:r>
            <a:r>
              <a:rPr lang="en-US" altLang="ko-KR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25</a:t>
            </a:r>
            <a:r>
              <a:rPr lang="ko-KR" altLang="en-US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조에 따라 학교 수업을 목적으로 </a:t>
            </a:r>
            <a:r>
              <a:rPr lang="ko-KR" altLang="en-US" sz="1400" dirty="0" err="1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이용되었으므로</a:t>
            </a:r>
            <a:r>
              <a:rPr lang="en-US" altLang="ko-KR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본 수업 자료를 외부에 공개</a:t>
            </a:r>
            <a:r>
              <a:rPr lang="en-US" altLang="ko-KR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·</a:t>
            </a:r>
            <a:r>
              <a:rPr lang="ko-KR" altLang="en-US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게시하는 것을 금지하며</a:t>
            </a:r>
            <a:r>
              <a:rPr lang="en-US" altLang="ko-KR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, </a:t>
            </a:r>
            <a:r>
              <a:rPr lang="ko-KR" altLang="en-US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이를 위반하는 경우 저작권 침해로서 관련법에 따라 처벌될 수 있습니다</a:t>
            </a:r>
            <a:r>
              <a:rPr lang="en-US" altLang="ko-KR" sz="1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28700"/>
            <a:ext cx="16776700" cy="8458200"/>
          </a:xfrm>
          <a:prstGeom prst="rect">
            <a:avLst/>
          </a:prstGeom>
          <a:effectLst>
            <a:outerShdw dist="130048" dir="5400000">
              <a:srgbClr val="232323">
                <a:alpha val="100000"/>
              </a:srgbClr>
            </a:outerShdw>
          </a:effectLst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282700"/>
            <a:ext cx="16776700" cy="42164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749300"/>
            <a:ext cx="16776700" cy="5715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2019300"/>
            <a:ext cx="4279900" cy="37719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5368" y="2382053"/>
            <a:ext cx="8966200" cy="1600200"/>
          </a:xfrm>
          <a:prstGeom prst="rect">
            <a:avLst/>
          </a:prstGeom>
          <a:effectLst>
            <a:outerShdw dist="49212" dir="5400000">
              <a:srgbClr val="232323">
                <a:alpha val="100000"/>
              </a:srgbClr>
            </a:outerShdw>
          </a:effectLst>
        </p:spPr>
      </p:pic>
      <p:grpSp>
        <p:nvGrpSpPr>
          <p:cNvPr id="7" name="Group 7"/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7">
            <a:alphaModFix amt="61000"/>
          </a:blip>
          <a:stretch>
            <a:fillRect/>
          </a:stretch>
        </p:blipFill>
        <p:spPr>
          <a:xfrm>
            <a:off x="1257300" y="990600"/>
            <a:ext cx="330200" cy="88900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7299068" y="2432853"/>
            <a:ext cx="8178800" cy="14478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99600"/>
              </a:lnSpc>
            </a:pPr>
            <a:r>
              <a:rPr lang="ko-KR" altLang="en-US" sz="8200" spc="-3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재즈 로봇 영상</a:t>
            </a:r>
            <a:endParaRPr lang="en-US" sz="8200" b="0" i="0" u="none" strike="noStrike" spc="-300" dirty="0">
              <a:solidFill>
                <a:srgbClr val="1E1E1E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D8B2966-3E58-A267-4E21-B18B8DEBF631}"/>
              </a:ext>
            </a:extLst>
          </p:cNvPr>
          <p:cNvSpPr txBox="1"/>
          <p:nvPr/>
        </p:nvSpPr>
        <p:spPr>
          <a:xfrm>
            <a:off x="2209800" y="6515100"/>
            <a:ext cx="13868400" cy="2013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리듬을 타며 앞 음악을 듣고 데이터 학습을 마친 후</a:t>
            </a:r>
            <a:endParaRPr lang="en-US" altLang="ko-KR" sz="44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4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로봇이 재즈를 연주하는 영상을 시청해 봅시다</a:t>
            </a:r>
            <a:r>
              <a:rPr lang="en-US" altLang="ko-KR" sz="44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  <a:endParaRPr lang="ko-KR" altLang="en-US" sz="44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28700"/>
            <a:ext cx="16776700" cy="8458200"/>
          </a:xfrm>
          <a:prstGeom prst="rect">
            <a:avLst/>
          </a:prstGeom>
          <a:effectLst>
            <a:outerShdw dist="130048" dir="5400000">
              <a:srgbClr val="232323">
                <a:alpha val="100000"/>
              </a:srgbClr>
            </a:outerShdw>
          </a:effectLst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282700"/>
            <a:ext cx="5435600" cy="82042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749300"/>
            <a:ext cx="16776700" cy="571500"/>
          </a:xfrm>
          <a:prstGeom prst="rect">
            <a:avLst/>
          </a:prstGeom>
        </p:spPr>
      </p:pic>
      <p:grpSp>
        <p:nvGrpSpPr>
          <p:cNvPr id="6" name="Group 6"/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7" name="Picture 7"/>
          <p:cNvPicPr>
            <a:picLocks noChangeAspect="1"/>
          </p:cNvPicPr>
          <p:nvPr/>
        </p:nvPicPr>
        <p:blipFill>
          <a:blip r:embed="rId5">
            <a:alphaModFix amt="61000"/>
          </a:blip>
          <a:stretch>
            <a:fillRect/>
          </a:stretch>
        </p:blipFill>
        <p:spPr>
          <a:xfrm>
            <a:off x="1257300" y="990600"/>
            <a:ext cx="330200" cy="88900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87500" y="5638800"/>
            <a:ext cx="4203700" cy="3390900"/>
          </a:xfrm>
          <a:prstGeom prst="rect">
            <a:avLst/>
          </a:prstGeom>
        </p:spPr>
      </p:pic>
      <p:grpSp>
        <p:nvGrpSpPr>
          <p:cNvPr id="37" name="그룹 36">
            <a:extLst>
              <a:ext uri="{FF2B5EF4-FFF2-40B4-BE49-F238E27FC236}">
                <a16:creationId xmlns:a16="http://schemas.microsoft.com/office/drawing/2014/main" id="{B03FE859-4EE5-2614-A6C9-A26116C31D1B}"/>
              </a:ext>
            </a:extLst>
          </p:cNvPr>
          <p:cNvGrpSpPr/>
          <p:nvPr/>
        </p:nvGrpSpPr>
        <p:grpSpPr>
          <a:xfrm>
            <a:off x="1346200" y="1968500"/>
            <a:ext cx="5892800" cy="3035300"/>
            <a:chOff x="1346200" y="1968500"/>
            <a:chExt cx="5892800" cy="3035300"/>
          </a:xfrm>
        </p:grpSpPr>
        <p:pic>
          <p:nvPicPr>
            <p:cNvPr id="5" name="Picture 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346200" y="1968500"/>
              <a:ext cx="5892800" cy="1536700"/>
            </a:xfrm>
            <a:prstGeom prst="rect">
              <a:avLst/>
            </a:prstGeom>
            <a:effectLst>
              <a:outerShdw dist="47194" dir="5400000">
                <a:srgbClr val="232323">
                  <a:alpha val="100000"/>
                </a:srgbClr>
              </a:outerShdw>
            </a:effectLst>
          </p:spPr>
        </p:pic>
        <p:sp>
          <p:nvSpPr>
            <p:cNvPr id="9" name="TextBox 9"/>
            <p:cNvSpPr txBox="1"/>
            <p:nvPr/>
          </p:nvSpPr>
          <p:spPr>
            <a:xfrm>
              <a:off x="1638300" y="2006600"/>
              <a:ext cx="5308600" cy="13970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lvl="0" algn="ctr">
                <a:lnSpc>
                  <a:spcPct val="99600"/>
                </a:lnSpc>
              </a:pPr>
              <a:r>
                <a:rPr lang="en-US" altLang="ko-KR" sz="7800" spc="-3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AI</a:t>
              </a:r>
              <a:r>
                <a:rPr lang="ko-KR" altLang="en-US" sz="7800" spc="-3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가 작곡한</a:t>
              </a:r>
              <a:endParaRPr lang="ko-KR" sz="7800" b="0" i="0" u="none" strike="noStrike" spc="-3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endParaRPr>
            </a:p>
          </p:txBody>
        </p:sp>
        <p:pic>
          <p:nvPicPr>
            <p:cNvPr id="10" name="Picture 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346200" y="3467100"/>
              <a:ext cx="5892800" cy="1536700"/>
            </a:xfrm>
            <a:prstGeom prst="rect">
              <a:avLst/>
            </a:prstGeom>
            <a:effectLst>
              <a:outerShdw dist="47194" dir="5400000">
                <a:srgbClr val="232323">
                  <a:alpha val="100000"/>
                </a:srgbClr>
              </a:outerShdw>
            </a:effectLst>
          </p:spPr>
        </p:pic>
        <p:sp>
          <p:nvSpPr>
            <p:cNvPr id="18" name="TextBox 18"/>
            <p:cNvSpPr txBox="1"/>
            <p:nvPr/>
          </p:nvSpPr>
          <p:spPr>
            <a:xfrm>
              <a:off x="1638300" y="3505200"/>
              <a:ext cx="5308600" cy="13970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lvl="0" algn="ctr">
                <a:lnSpc>
                  <a:spcPct val="99600"/>
                </a:lnSpc>
              </a:pPr>
              <a:r>
                <a:rPr lang="ko-KR" altLang="en-US" sz="7800" spc="-3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음악 감상</a:t>
              </a:r>
              <a:endParaRPr lang="ko-KR" sz="7800" b="0" i="0" u="none" strike="noStrike" spc="-3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endParaRPr>
            </a:p>
          </p:txBody>
        </p:sp>
      </p:grpSp>
      <p:pic>
        <p:nvPicPr>
          <p:cNvPr id="39" name="그림 38">
            <a:extLst>
              <a:ext uri="{FF2B5EF4-FFF2-40B4-BE49-F238E27FC236}">
                <a16:creationId xmlns:a16="http://schemas.microsoft.com/office/drawing/2014/main" id="{1812348F-429D-E7F3-FCED-D33EEFABC8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70411" y="2227593"/>
            <a:ext cx="5754763" cy="3952214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54CB08CD-6FC2-6E78-5650-C5DC5F957C23}"/>
              </a:ext>
            </a:extLst>
          </p:cNvPr>
          <p:cNvSpPr txBox="1"/>
          <p:nvPr/>
        </p:nvSpPr>
        <p:spPr>
          <a:xfrm>
            <a:off x="7205408" y="6484645"/>
            <a:ext cx="9769987" cy="2213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AI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가 비틀스의 스타일을 분석해 완성한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‘Daddy’s car’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를 감상한 후 </a:t>
            </a:r>
            <a:endParaRPr lang="en-US" altLang="ko-KR" sz="32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AI</a:t>
            </a:r>
            <a:r>
              <a:rPr lang="ko-KR" altLang="en-US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가 작곡한 음악을 찾아 소개한다</a:t>
            </a:r>
            <a:r>
              <a:rPr lang="en-US" altLang="ko-KR" sz="3200" dirty="0"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  <a:endParaRPr lang="ko-KR" altLang="en-US" sz="3200" dirty="0"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28700"/>
            <a:ext cx="16776700" cy="8458200"/>
          </a:xfrm>
          <a:prstGeom prst="rect">
            <a:avLst/>
          </a:prstGeom>
          <a:effectLst>
            <a:outerShdw dist="130048" dir="5400000">
              <a:srgbClr val="232323">
                <a:alpha val="100000"/>
              </a:srgbClr>
            </a:outerShdw>
          </a:effectLst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282700"/>
            <a:ext cx="5435600" cy="82042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749300"/>
            <a:ext cx="16776700" cy="5715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6200" y="1968500"/>
            <a:ext cx="6705600" cy="1536700"/>
          </a:xfrm>
          <a:prstGeom prst="rect">
            <a:avLst/>
          </a:prstGeom>
          <a:effectLst>
            <a:outerShdw dist="47194" dir="5400000">
              <a:srgbClr val="232323">
                <a:alpha val="100000"/>
              </a:srgbClr>
            </a:outerShdw>
          </a:effectLst>
        </p:spPr>
      </p:pic>
      <p:grpSp>
        <p:nvGrpSpPr>
          <p:cNvPr id="6" name="Group 6"/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7" name="Picture 7"/>
          <p:cNvPicPr>
            <a:picLocks noChangeAspect="1"/>
          </p:cNvPicPr>
          <p:nvPr/>
        </p:nvPicPr>
        <p:blipFill>
          <a:blip r:embed="rId6">
            <a:alphaModFix amt="61000"/>
          </a:blip>
          <a:stretch>
            <a:fillRect/>
          </a:stretch>
        </p:blipFill>
        <p:spPr>
          <a:xfrm>
            <a:off x="1257300" y="990600"/>
            <a:ext cx="330200" cy="88900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1498600" y="2019300"/>
            <a:ext cx="6324600" cy="1384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99600"/>
              </a:lnSpc>
            </a:pPr>
            <a:r>
              <a:rPr lang="ko-KR" altLang="en-US" sz="7800" b="0" i="0" u="none" strike="noStrike" spc="-3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생성형 </a:t>
            </a:r>
            <a:r>
              <a:rPr lang="en-US" altLang="ko-KR" sz="7800" b="0" i="0" u="none" strike="noStrike" spc="-3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AI</a:t>
            </a:r>
            <a:endParaRPr lang="ko-KR" sz="7800" b="0" i="0" u="none" strike="noStrike" spc="-300" dirty="0">
              <a:solidFill>
                <a:srgbClr val="1E1E1E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46200" y="3657600"/>
            <a:ext cx="5181600" cy="1536700"/>
          </a:xfrm>
          <a:prstGeom prst="rect">
            <a:avLst/>
          </a:prstGeom>
          <a:effectLst>
            <a:outerShdw dist="47194" dir="5400000">
              <a:srgbClr val="232323">
                <a:alpha val="100000"/>
              </a:srgbClr>
            </a:outerShdw>
          </a:effectLst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84400" y="5715000"/>
            <a:ext cx="2794000" cy="3314700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1638300" y="3695700"/>
            <a:ext cx="4660900" cy="1384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99600"/>
              </a:lnSpc>
            </a:pPr>
            <a:r>
              <a:rPr lang="ko-KR" altLang="en-US" sz="7800" b="0" i="0" u="none" strike="noStrike" spc="-3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활용하기</a:t>
            </a:r>
            <a:endParaRPr lang="en-US" sz="7800" b="0" i="0" u="none" strike="noStrike" spc="-300" dirty="0">
              <a:solidFill>
                <a:srgbClr val="1E1E1E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74475805-C53B-BB91-F8C4-BB110A7EFDA6}"/>
              </a:ext>
            </a:extLst>
          </p:cNvPr>
          <p:cNvGrpSpPr/>
          <p:nvPr/>
        </p:nvGrpSpPr>
        <p:grpSpPr>
          <a:xfrm>
            <a:off x="8458200" y="2514600"/>
            <a:ext cx="8432800" cy="2235200"/>
            <a:chOff x="8458200" y="2514600"/>
            <a:chExt cx="8432800" cy="2235200"/>
          </a:xfrm>
        </p:grpSpPr>
        <p:pic>
          <p:nvPicPr>
            <p:cNvPr id="13" name="Picture 13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458200" y="2514600"/>
              <a:ext cx="8432800" cy="2235200"/>
            </a:xfrm>
            <a:prstGeom prst="rect">
              <a:avLst/>
            </a:prstGeom>
          </p:spPr>
        </p:pic>
        <p:sp>
          <p:nvSpPr>
            <p:cNvPr id="16" name="TextBox 16"/>
            <p:cNvSpPr txBox="1"/>
            <p:nvPr/>
          </p:nvSpPr>
          <p:spPr>
            <a:xfrm>
              <a:off x="8636000" y="2933700"/>
              <a:ext cx="8153400" cy="8255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lvl="0" algn="ctr">
                <a:lnSpc>
                  <a:spcPct val="116199"/>
                </a:lnSpc>
              </a:pPr>
              <a:r>
                <a:rPr lang="ko-KR" altLang="en-US" sz="2800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생</a:t>
              </a:r>
              <a:r>
                <a:rPr lang="ko-KR" altLang="en-US" sz="2800" b="0" i="0" u="none" strike="noStrike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성형 </a:t>
              </a:r>
              <a:r>
                <a:rPr lang="en-US" altLang="ko-KR" sz="2800" b="0" i="0" u="none" strike="noStrike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AI</a:t>
              </a:r>
              <a:r>
                <a:rPr lang="ko-KR" altLang="en-US" sz="2800" b="0" i="0" u="none" strike="noStrike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를 활용해 음악 관련 정보를</a:t>
              </a:r>
              <a:r>
                <a:rPr lang="en-US" altLang="ko-KR" sz="2800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 </a:t>
              </a:r>
              <a:r>
                <a:rPr lang="ko-KR" altLang="en-US" sz="2800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질문하고 </a:t>
              </a:r>
              <a:endParaRPr lang="en-US" altLang="ko-KR" sz="2800" spc="-2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endParaRPr>
            </a:p>
            <a:p>
              <a:pPr lvl="0" algn="ctr">
                <a:lnSpc>
                  <a:spcPct val="116199"/>
                </a:lnSpc>
              </a:pPr>
              <a:r>
                <a:rPr lang="ko-KR" altLang="en-US" sz="2800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답변을 받아봅시다</a:t>
              </a:r>
              <a:r>
                <a:rPr lang="en-US" altLang="ko-KR" sz="2800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.</a:t>
              </a:r>
              <a:endParaRPr lang="en-US" altLang="ko-KR" sz="2800" b="0" i="0" u="none" strike="noStrike" spc="-2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endParaRPr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72B0E23F-63B3-DF75-F032-F8A15E69B85E}"/>
              </a:ext>
            </a:extLst>
          </p:cNvPr>
          <p:cNvGrpSpPr/>
          <p:nvPr/>
        </p:nvGrpSpPr>
        <p:grpSpPr>
          <a:xfrm>
            <a:off x="7620000" y="5473700"/>
            <a:ext cx="9144000" cy="3556000"/>
            <a:chOff x="7620000" y="5473700"/>
            <a:chExt cx="9144000" cy="3556000"/>
          </a:xfrm>
        </p:grpSpPr>
        <p:pic>
          <p:nvPicPr>
            <p:cNvPr id="18" name="Picture 18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7620000" y="5473700"/>
              <a:ext cx="9144000" cy="3556000"/>
            </a:xfrm>
            <a:prstGeom prst="rect">
              <a:avLst/>
            </a:prstGeom>
          </p:spPr>
        </p:pic>
        <p:pic>
          <p:nvPicPr>
            <p:cNvPr id="19" name="Picture 1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975600" y="6946900"/>
              <a:ext cx="8331200" cy="1193800"/>
            </a:xfrm>
            <a:prstGeom prst="rect">
              <a:avLst/>
            </a:prstGeom>
          </p:spPr>
        </p:pic>
        <p:sp>
          <p:nvSpPr>
            <p:cNvPr id="21" name="TextBox 21"/>
            <p:cNvSpPr txBox="1"/>
            <p:nvPr/>
          </p:nvSpPr>
          <p:spPr>
            <a:xfrm>
              <a:off x="8420100" y="5753100"/>
              <a:ext cx="7683500" cy="10160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lvl="0" algn="ctr">
                <a:lnSpc>
                  <a:spcPct val="116199"/>
                </a:lnSpc>
              </a:pPr>
              <a:r>
                <a:rPr lang="ko-KR" altLang="en-US" sz="2800" b="0" i="0" u="none" strike="noStrike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공부할 때 도움되는 음악을 </a:t>
              </a:r>
              <a:r>
                <a:rPr lang="en-US" altLang="ko-KR" sz="2800" b="0" i="0" u="none" strike="noStrike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3</a:t>
              </a:r>
              <a:r>
                <a:rPr lang="ko-KR" altLang="en-US" sz="2800" b="0" i="0" u="none" strike="noStrike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개 추천해줘</a:t>
              </a:r>
              <a:r>
                <a:rPr lang="en-US" altLang="ko-KR" sz="2800" b="0" i="0" u="none" strike="noStrike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.</a:t>
              </a:r>
            </a:p>
            <a:p>
              <a:pPr lvl="0" algn="ctr">
                <a:lnSpc>
                  <a:spcPct val="116199"/>
                </a:lnSpc>
              </a:pPr>
              <a:r>
                <a:rPr lang="ko-KR" altLang="en-US" sz="2800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라디오 진행자처럼 에세이 형태 문장으로 작성해줘</a:t>
              </a:r>
              <a:r>
                <a:rPr lang="en-US" altLang="ko-KR" sz="2800" spc="-200" dirty="0">
                  <a:solidFill>
                    <a:srgbClr val="1E1E1E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.</a:t>
              </a:r>
              <a:endParaRPr lang="ko-KR" sz="2800" b="0" i="0" u="none" strike="noStrike" spc="-2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8826500" y="7099300"/>
              <a:ext cx="6743700" cy="86360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lvl="0" algn="ctr">
                <a:lnSpc>
                  <a:spcPct val="104580"/>
                </a:lnSpc>
              </a:pPr>
              <a:r>
                <a:rPr lang="ko-KR" altLang="en-US" sz="2600" spc="-200" dirty="0">
                  <a:solidFill>
                    <a:srgbClr val="FFFFFF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디지털 기기를 활용하여 인공지능을 </a:t>
              </a:r>
              <a:endParaRPr lang="en-US" altLang="ko-KR" sz="2600" spc="-200" dirty="0">
                <a:solidFill>
                  <a:srgbClr val="FFFFFF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endParaRPr>
            </a:p>
            <a:p>
              <a:pPr lvl="0" algn="ctr">
                <a:lnSpc>
                  <a:spcPct val="104580"/>
                </a:lnSpc>
              </a:pPr>
              <a:r>
                <a:rPr lang="ko-KR" altLang="en-US" sz="2600" spc="-200" dirty="0">
                  <a:solidFill>
                    <a:srgbClr val="FFFFFF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사용해 봅시다</a:t>
              </a:r>
              <a:r>
                <a:rPr lang="en-US" altLang="ko-KR" sz="2600" spc="-200" dirty="0">
                  <a:solidFill>
                    <a:srgbClr val="FFFFFF"/>
                  </a:solidFill>
                  <a:latin typeface="한컴 말랑말랑 Regular" panose="020F0303000000000000" pitchFamily="50" charset="-127"/>
                  <a:ea typeface="한컴 말랑말랑 Regular" panose="020F0303000000000000" pitchFamily="50" charset="-127"/>
                </a:rPr>
                <a:t>.</a:t>
              </a:r>
              <a:endParaRPr lang="en-US" sz="2600" b="0" i="0" u="none" strike="noStrike" spc="-200" dirty="0">
                <a:solidFill>
                  <a:srgbClr val="FFFFFF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7F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76E322-5B26-297E-C15D-28EC0B8B8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4EAA9C5-D771-A4BA-36A3-EBAC8ACD8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28700"/>
            <a:ext cx="16776700" cy="7988300"/>
          </a:xfrm>
          <a:prstGeom prst="rect">
            <a:avLst/>
          </a:prstGeom>
          <a:effectLst>
            <a:outerShdw dist="122911" dir="5400000">
              <a:srgbClr val="232323">
                <a:alpha val="100000"/>
              </a:srgbClr>
            </a:outerShdw>
          </a:effectLst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28533DBD-8225-A06F-F36D-72D05BF1CA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300" y="7137400"/>
            <a:ext cx="14249400" cy="2387600"/>
          </a:xfrm>
          <a:prstGeom prst="rect">
            <a:avLst/>
          </a:prstGeom>
          <a:effectLst>
            <a:outerShdw dist="73600" dir="5400000">
              <a:srgbClr val="232323">
                <a:alpha val="100000"/>
              </a:srgbClr>
            </a:outerShdw>
          </a:effec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F199B675-4490-5C39-0251-391FBDD337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749300"/>
            <a:ext cx="16776700" cy="571500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767D5E32-55B0-85D9-F914-A205D83B47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2628900"/>
            <a:ext cx="5016500" cy="4127500"/>
          </a:xfrm>
          <a:prstGeom prst="rect">
            <a:avLst/>
          </a:prstGeom>
        </p:spPr>
      </p:pic>
      <p:sp>
        <p:nvSpPr>
          <p:cNvPr id="6" name="TextBox 6">
            <a:extLst>
              <a:ext uri="{FF2B5EF4-FFF2-40B4-BE49-F238E27FC236}">
                <a16:creationId xmlns:a16="http://schemas.microsoft.com/office/drawing/2014/main" id="{60817A3E-1A2E-A06A-3B71-3FCB895DEC5C}"/>
              </a:ext>
            </a:extLst>
          </p:cNvPr>
          <p:cNvSpPr txBox="1"/>
          <p:nvPr/>
        </p:nvSpPr>
        <p:spPr>
          <a:xfrm>
            <a:off x="3632200" y="7397750"/>
            <a:ext cx="10845800" cy="19177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99600"/>
              </a:lnSpc>
            </a:pPr>
            <a:r>
              <a:rPr lang="ko-KR" altLang="en-US" sz="10800" b="1" spc="-4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감사합니다</a:t>
            </a:r>
            <a:r>
              <a:rPr lang="en-US" altLang="ko-KR" sz="10800" b="1" spc="-400" dirty="0">
                <a:solidFill>
                  <a:srgbClr val="1E1E1E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.</a:t>
            </a:r>
            <a:endParaRPr lang="ko-KR" sz="10800" b="1" i="0" u="none" strike="noStrike" spc="-400" dirty="0">
              <a:solidFill>
                <a:srgbClr val="1E1E1E"/>
              </a:solidFill>
              <a:latin typeface="한컴 말랑말랑 Regular" panose="020F0303000000000000" pitchFamily="50" charset="-127"/>
              <a:ea typeface="한컴 말랑말랑 Regular" panose="020F0303000000000000" pitchFamily="50" charset="-127"/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6CCFDD5B-8FED-570D-84A7-FB4ED6520A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7800" y="6705600"/>
            <a:ext cx="7772400" cy="711200"/>
          </a:xfrm>
          <a:prstGeom prst="rect">
            <a:avLst/>
          </a:prstGeom>
        </p:spPr>
      </p:pic>
      <p:grpSp>
        <p:nvGrpSpPr>
          <p:cNvPr id="8" name="Group 8">
            <a:extLst>
              <a:ext uri="{FF2B5EF4-FFF2-40B4-BE49-F238E27FC236}">
                <a16:creationId xmlns:a16="http://schemas.microsoft.com/office/drawing/2014/main" id="{0C0DFF3F-CCC5-2812-B83B-860269F1A3AF}"/>
              </a:ext>
            </a:extLst>
          </p:cNvPr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9" name="Picture 9">
            <a:extLst>
              <a:ext uri="{FF2B5EF4-FFF2-40B4-BE49-F238E27FC236}">
                <a16:creationId xmlns:a16="http://schemas.microsoft.com/office/drawing/2014/main" id="{A3DF161E-3C29-075D-9C3F-156CF174FC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3600" y="4191000"/>
            <a:ext cx="1727200" cy="1485900"/>
          </a:xfrm>
          <a:prstGeom prst="rect">
            <a:avLst/>
          </a:prstGeom>
          <a:effectLst>
            <a:outerShdw dist="45879" dir="5400000">
              <a:srgbClr val="232323">
                <a:alpha val="100000"/>
              </a:srgbClr>
            </a:outerShdw>
          </a:effec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75019512-3118-747E-5EDC-EBBA679F5F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87600" y="4495800"/>
            <a:ext cx="1244600" cy="901700"/>
          </a:xfrm>
          <a:prstGeom prst="rect">
            <a:avLst/>
          </a:prstGeom>
        </p:spPr>
      </p:pic>
      <p:grpSp>
        <p:nvGrpSpPr>
          <p:cNvPr id="11" name="Group 11">
            <a:extLst>
              <a:ext uri="{FF2B5EF4-FFF2-40B4-BE49-F238E27FC236}">
                <a16:creationId xmlns:a16="http://schemas.microsoft.com/office/drawing/2014/main" id="{0772998E-1A3C-827B-CD65-30BCFCF5D4E8}"/>
              </a:ext>
            </a:extLst>
          </p:cNvPr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12" name="Picture 12">
            <a:extLst>
              <a:ext uri="{FF2B5EF4-FFF2-40B4-BE49-F238E27FC236}">
                <a16:creationId xmlns:a16="http://schemas.microsoft.com/office/drawing/2014/main" id="{A87E0A47-355C-95DA-C1A4-20CA6DE357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30700" y="2184400"/>
            <a:ext cx="1422400" cy="1231900"/>
          </a:xfrm>
          <a:prstGeom prst="rect">
            <a:avLst/>
          </a:prstGeom>
          <a:effectLst>
            <a:outerShdw dist="37881" dir="5400000">
              <a:srgbClr val="232323">
                <a:alpha val="100000"/>
              </a:srgbClr>
            </a:outerShdw>
          </a:effectLst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9E4BA3A5-ABA6-A1BD-55D4-0855170FBC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22800" y="2413000"/>
            <a:ext cx="825500" cy="7366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F6188903-3CAD-E064-09F4-6B4F19F2340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310156" y="3547979"/>
            <a:ext cx="1282700" cy="1117600"/>
          </a:xfrm>
          <a:prstGeom prst="rect">
            <a:avLst/>
          </a:prstGeom>
          <a:effectLst>
            <a:outerShdw dist="34273" dir="5400000">
              <a:srgbClr val="232323">
                <a:alpha val="100000"/>
              </a:srgbClr>
            </a:outerShdw>
          </a:effectLst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6EDA4FB4-BE64-7C00-81E5-C172A731A48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646706" y="3808274"/>
            <a:ext cx="609600" cy="609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95FF8365-8151-A6F0-3418-819058AE3A5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801600" y="2882900"/>
            <a:ext cx="1511300" cy="1308100"/>
          </a:xfrm>
          <a:prstGeom prst="rect">
            <a:avLst/>
          </a:prstGeom>
          <a:effectLst>
            <a:outerShdw dist="40273" dir="5400000">
              <a:srgbClr val="232323">
                <a:alpha val="100000"/>
              </a:srgbClr>
            </a:outerShdw>
          </a:effectLst>
        </p:spPr>
      </p:pic>
      <p:pic>
        <p:nvPicPr>
          <p:cNvPr id="17" name="Picture 17">
            <a:extLst>
              <a:ext uri="{FF2B5EF4-FFF2-40B4-BE49-F238E27FC236}">
                <a16:creationId xmlns:a16="http://schemas.microsoft.com/office/drawing/2014/main" id="{C4826D8D-BDE0-3E26-40BD-CE9A3271722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157200" y="3162300"/>
            <a:ext cx="787400" cy="762000"/>
          </a:xfrm>
          <a:prstGeom prst="rect">
            <a:avLst/>
          </a:prstGeom>
        </p:spPr>
      </p:pic>
      <p:grpSp>
        <p:nvGrpSpPr>
          <p:cNvPr id="19" name="Group 19">
            <a:extLst>
              <a:ext uri="{FF2B5EF4-FFF2-40B4-BE49-F238E27FC236}">
                <a16:creationId xmlns:a16="http://schemas.microsoft.com/office/drawing/2014/main" id="{5035612E-FF58-C707-788A-906B940205FE}"/>
              </a:ext>
            </a:extLst>
          </p:cNvPr>
          <p:cNvGrpSpPr/>
          <p:nvPr/>
        </p:nvGrpSpPr>
        <p:grpSpPr>
          <a:xfrm>
            <a:off x="2147483647" y="2147483647"/>
            <a:ext cx="2147483647" cy="2147483647"/>
            <a:chOff x="0" y="0"/>
            <a:chExt cx="0" cy="0"/>
          </a:xfrm>
        </p:grpSpPr>
      </p:grpSp>
      <p:pic>
        <p:nvPicPr>
          <p:cNvPr id="20" name="Picture 20">
            <a:extLst>
              <a:ext uri="{FF2B5EF4-FFF2-40B4-BE49-F238E27FC236}">
                <a16:creationId xmlns:a16="http://schemas.microsoft.com/office/drawing/2014/main" id="{F8D04DF0-BFD7-46F1-95B8-F2B2537B2726}"/>
              </a:ext>
            </a:extLst>
          </p:cNvPr>
          <p:cNvPicPr>
            <a:picLocks noChangeAspect="1"/>
          </p:cNvPicPr>
          <p:nvPr/>
        </p:nvPicPr>
        <p:blipFill>
          <a:blip r:embed="rId15">
            <a:alphaModFix amt="61000"/>
          </a:blip>
          <a:stretch>
            <a:fillRect/>
          </a:stretch>
        </p:blipFill>
        <p:spPr>
          <a:xfrm>
            <a:off x="1257300" y="990600"/>
            <a:ext cx="330200" cy="88900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AA78439D-5A4C-1793-BC86-79FC5B423776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9984" y="9721620"/>
            <a:ext cx="800732" cy="34504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8E44545-65C8-0F57-01EF-46F80155C3F2}"/>
              </a:ext>
            </a:extLst>
          </p:cNvPr>
          <p:cNvSpPr txBox="1"/>
          <p:nvPr/>
        </p:nvSpPr>
        <p:spPr>
          <a:xfrm>
            <a:off x="7874316" y="6881794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chemeClr val="bg1"/>
                </a:solidFill>
                <a:latin typeface="한컴 말랑말랑 Regular" panose="020F0303000000000000" pitchFamily="50" charset="-127"/>
                <a:ea typeface="한컴 말랑말랑 Regular" panose="020F0303000000000000" pitchFamily="50" charset="-127"/>
              </a:rPr>
              <a:t>고등학교 음악 감상과 비평</a:t>
            </a:r>
          </a:p>
        </p:txBody>
      </p:sp>
    </p:spTree>
    <p:extLst>
      <p:ext uri="{BB962C8B-B14F-4D97-AF65-F5344CB8AC3E}">
        <p14:creationId xmlns:p14="http://schemas.microsoft.com/office/powerpoint/2010/main" val="26934032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144</Words>
  <Application>Microsoft Office PowerPoint</Application>
  <PresentationFormat>사용자 지정</PresentationFormat>
  <Paragraphs>24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한컴 말랑말랑 Regular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Ryan Han</dc:creator>
  <cp:lastModifiedBy>Ryan Han</cp:lastModifiedBy>
  <cp:revision>4</cp:revision>
  <dcterms:created xsi:type="dcterms:W3CDTF">2006-08-16T00:00:00Z</dcterms:created>
  <dcterms:modified xsi:type="dcterms:W3CDTF">2024-11-07T06:58:26Z</dcterms:modified>
</cp:coreProperties>
</file>