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gif" ContentType="image/gif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5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  <p:sldMasterId id="2147483650" r:id="rId2"/>
    <p:sldMasterId id="2147483653" r:id="rId3"/>
    <p:sldMasterId id="2147483656" r:id="rId4"/>
  </p:sldMasterIdLst>
  <p:notesMasterIdLst>
    <p:notesMasterId r:id="rId14"/>
  </p:notesMasterIdLst>
  <p:sldIdLst>
    <p:sldId id="292" r:id="rId5"/>
    <p:sldId id="298" r:id="rId6"/>
    <p:sldId id="297" r:id="rId7"/>
    <p:sldId id="299" r:id="rId8"/>
    <p:sldId id="306" r:id="rId9"/>
    <p:sldId id="305" r:id="rId10"/>
    <p:sldId id="300" r:id="rId11"/>
    <p:sldId id="307" r:id="rId12"/>
    <p:sldId id="295" r:id="rId13"/>
  </p:sldIdLst>
  <p:sldSz cx="12192000" cy="6858000"/>
  <p:notesSz cx="6858000" cy="9144000"/>
  <p:embeddedFontLst>
    <p:embeddedFont>
      <p:font typeface="Cambria Math" panose="02040503050406030204" pitchFamily="18" charset="0"/>
      <p:regular r:id="rId15"/>
    </p:embeddedFont>
    <p:embeddedFont>
      <p:font typeface="NanumGothicExtraBold" panose="020D0904000000000000" pitchFamily="50" charset="-127"/>
      <p:bold r:id="rId16"/>
    </p:embeddedFont>
    <p:embeddedFont>
      <p:font typeface="Spoqa Han Sans Neo" panose="020B0600000101010101" charset="0"/>
      <p:regular r:id="rId17"/>
      <p:bold r:id="rId18"/>
      <p:italic r:id="rId19"/>
      <p:boldItalic r:id="rId20"/>
    </p:embeddedFont>
    <p:embeddedFont>
      <p:font typeface="나눔고딕" panose="020D0604000000000000" pitchFamily="50" charset="-127"/>
      <p:regular r:id="rId21"/>
      <p:bold r:id="rId22"/>
    </p:embeddedFont>
    <p:embeddedFont>
      <p:font typeface="맑은 고딕" panose="020B0503020000020004" pitchFamily="50" charset="-127"/>
      <p:regular r:id="rId23"/>
      <p:bold r:id="rId24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기본 구역" id="{03A8F76E-3473-4F77-B474-1C0ADA503A3B}">
          <p14:sldIdLst>
            <p14:sldId id="292"/>
            <p14:sldId id="298"/>
            <p14:sldId id="297"/>
            <p14:sldId id="299"/>
            <p14:sldId id="306"/>
            <p14:sldId id="305"/>
            <p14:sldId id="300"/>
            <p14:sldId id="307"/>
            <p14:sldId id="295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B3C71"/>
    <a:srgbClr val="588195"/>
    <a:srgbClr val="D0EBD1"/>
    <a:srgbClr val="3CC864"/>
    <a:srgbClr val="19552A"/>
    <a:srgbClr val="633CC8"/>
    <a:srgbClr val="3CC7C2"/>
    <a:srgbClr val="3C48C7"/>
    <a:srgbClr val="42DC6E"/>
    <a:srgbClr val="73D79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97" autoAdjust="0"/>
    <p:restoredTop sz="94145" autoAdjust="0"/>
  </p:normalViewPr>
  <p:slideViewPr>
    <p:cSldViewPr snapToGrid="0" showGuides="1">
      <p:cViewPr varScale="1">
        <p:scale>
          <a:sx n="149" d="100"/>
          <a:sy n="149" d="100"/>
        </p:scale>
        <p:origin x="114" y="12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font" Target="fonts/font4.fntdata"/><Relationship Id="rId26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21" Type="http://schemas.openxmlformats.org/officeDocument/2006/relationships/font" Target="fonts/font7.fntdata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font" Target="fonts/font3.fntdata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font" Target="fonts/font2.fntdata"/><Relationship Id="rId20" Type="http://schemas.openxmlformats.org/officeDocument/2006/relationships/font" Target="fonts/font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font" Target="fonts/font10.fntdata"/><Relationship Id="rId5" Type="http://schemas.openxmlformats.org/officeDocument/2006/relationships/slide" Target="slides/slide1.xml"/><Relationship Id="rId15" Type="http://schemas.openxmlformats.org/officeDocument/2006/relationships/font" Target="fonts/font1.fntdata"/><Relationship Id="rId23" Type="http://schemas.openxmlformats.org/officeDocument/2006/relationships/font" Target="fonts/font9.fntdata"/><Relationship Id="rId28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font" Target="fonts/font5.fntdata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notesMaster" Target="notesMasters/notesMaster1.xml"/><Relationship Id="rId22" Type="http://schemas.openxmlformats.org/officeDocument/2006/relationships/font" Target="fonts/font8.fntdata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434788-15F2-CA41-8A51-AC4F28D6D271}" type="datetimeFigureOut">
              <a:rPr kumimoji="1" lang="ko-KR" altLang="en-US" smtClean="0"/>
              <a:t>2025-02-24</a:t>
            </a:fld>
            <a:endParaRPr kumimoji="1"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ko-KR" altLang="en-US"/>
              <a:t>마스터 텍스트 스타일을 편집하려면 클릭</a:t>
            </a:r>
          </a:p>
          <a:p>
            <a:pPr lvl="1"/>
            <a:r>
              <a:rPr kumimoji="1" lang="ko-KR" altLang="en-US"/>
              <a:t>두 번째 수준</a:t>
            </a:r>
          </a:p>
          <a:p>
            <a:pPr lvl="2"/>
            <a:r>
              <a:rPr kumimoji="1" lang="ko-KR" altLang="en-US"/>
              <a:t>세 번째 수준</a:t>
            </a:r>
          </a:p>
          <a:p>
            <a:pPr lvl="3"/>
            <a:r>
              <a:rPr kumimoji="1" lang="ko-KR" altLang="en-US"/>
              <a:t>네 번째 수준</a:t>
            </a:r>
          </a:p>
          <a:p>
            <a:pPr lvl="4"/>
            <a:r>
              <a:rPr kumimoji="1" lang="ko-KR" altLang="en-US"/>
              <a:t>다섯 번째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F07D66-029A-D34F-8D49-8D811C6AC703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3781215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07D66-029A-D34F-8D49-8D811C6AC703}" type="slidenum">
              <a:rPr kumimoji="1" lang="ko-KR" altLang="en-US" smtClean="0"/>
              <a:t>1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29279169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AD7711-E4E4-60CA-7837-8EBF0CE648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F0C73E50-F3F2-4113-23E7-CF38B717635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>
            <a:extLst>
              <a:ext uri="{FF2B5EF4-FFF2-40B4-BE49-F238E27FC236}">
                <a16:creationId xmlns:a16="http://schemas.microsoft.com/office/drawing/2014/main" id="{6E2D4172-CC70-46EA-0D1B-DF3E7215FCA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5191FA2E-2EA5-CF26-91CF-5FF2EB3A6EB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07D66-029A-D34F-8D49-8D811C6AC703}" type="slidenum">
              <a:rPr kumimoji="1" lang="ko-KR" altLang="en-US" smtClean="0"/>
              <a:t>2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19647821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표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텍스트 개체 틀 25">
            <a:extLst>
              <a:ext uri="{FF2B5EF4-FFF2-40B4-BE49-F238E27FC236}">
                <a16:creationId xmlns:a16="http://schemas.microsoft.com/office/drawing/2014/main" id="{5F2EA367-C772-EEA5-14E3-A7884B8D7B4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16000" y="3384000"/>
            <a:ext cx="5760000" cy="79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lnSpc>
                <a:spcPct val="110000"/>
              </a:lnSpc>
              <a:spcBef>
                <a:spcPts val="0"/>
              </a:spcBef>
              <a:buNone/>
              <a:defRPr sz="48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표지 제목 입력란</a:t>
            </a:r>
            <a:endParaRPr kumimoji="1" lang="en-US" altLang="ko-KR" dirty="0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237CF9D1-464D-9185-76CC-DCD8054904C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116000" y="3060000"/>
            <a:ext cx="3960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2000" b="1" i="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</a:t>
            </a:r>
          </a:p>
        </p:txBody>
      </p:sp>
    </p:spTree>
    <p:extLst>
      <p:ext uri="{BB962C8B-B14F-4D97-AF65-F5344CB8AC3E}">
        <p14:creationId xmlns:p14="http://schemas.microsoft.com/office/powerpoint/2010/main" val="293755784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211">
          <p15:clr>
            <a:srgbClr val="FBAE40"/>
          </p15:clr>
        </p15:guide>
        <p15:guide id="4" pos="7469">
          <p15:clr>
            <a:srgbClr val="FBAE40"/>
          </p15:clr>
        </p15:guide>
        <p15:guide id="5" orient="horz" pos="210">
          <p15:clr>
            <a:srgbClr val="FBAE40"/>
          </p15:clr>
        </p15:guide>
        <p15:guide id="6" orient="horz" pos="411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목차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자유형 93">
            <a:extLst>
              <a:ext uri="{FF2B5EF4-FFF2-40B4-BE49-F238E27FC236}">
                <a16:creationId xmlns:a16="http://schemas.microsoft.com/office/drawing/2014/main" id="{C1486CC4-6B29-0A8D-3CD2-0BFA6AA822AD}"/>
              </a:ext>
            </a:extLst>
          </p:cNvPr>
          <p:cNvSpPr>
            <a:spLocks/>
          </p:cNvSpPr>
          <p:nvPr userDrawn="1"/>
        </p:nvSpPr>
        <p:spPr>
          <a:xfrm>
            <a:off x="-36000" y="0"/>
            <a:ext cx="5436000" cy="6858000"/>
          </a:xfrm>
          <a:custGeom>
            <a:avLst/>
            <a:gdLst>
              <a:gd name="connsiteX0" fmla="*/ 0 w 5436000"/>
              <a:gd name="connsiteY0" fmla="*/ 0 h 6858000"/>
              <a:gd name="connsiteX1" fmla="*/ 4196380 w 5436000"/>
              <a:gd name="connsiteY1" fmla="*/ 0 h 6858000"/>
              <a:gd name="connsiteX2" fmla="*/ 4223422 w 5436000"/>
              <a:gd name="connsiteY2" fmla="*/ 24578 h 6858000"/>
              <a:gd name="connsiteX3" fmla="*/ 5436000 w 5436000"/>
              <a:gd name="connsiteY3" fmla="*/ 2952000 h 6858000"/>
              <a:gd name="connsiteX4" fmla="*/ 2719471 w 5436000"/>
              <a:gd name="connsiteY4" fmla="*/ 6840786 h 6858000"/>
              <a:gd name="connsiteX5" fmla="*/ 2668596 w 5436000"/>
              <a:gd name="connsiteY5" fmla="*/ 6858000 h 6858000"/>
              <a:gd name="connsiteX6" fmla="*/ 0 w 5436000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436000" h="6858000">
                <a:moveTo>
                  <a:pt x="0" y="0"/>
                </a:moveTo>
                <a:lnTo>
                  <a:pt x="4196380" y="0"/>
                </a:lnTo>
                <a:lnTo>
                  <a:pt x="4223422" y="24578"/>
                </a:lnTo>
                <a:cubicBezTo>
                  <a:pt x="4972615" y="773771"/>
                  <a:pt x="5436000" y="1808771"/>
                  <a:pt x="5436000" y="2952000"/>
                </a:cubicBezTo>
                <a:cubicBezTo>
                  <a:pt x="5436000" y="4738296"/>
                  <a:pt x="4304689" y="6260360"/>
                  <a:pt x="2719471" y="6840786"/>
                </a:cubicBezTo>
                <a:lnTo>
                  <a:pt x="2668596" y="6858000"/>
                </a:lnTo>
                <a:lnTo>
                  <a:pt x="0" y="6858000"/>
                </a:lnTo>
                <a:close/>
              </a:path>
            </a:pathLst>
          </a:custGeom>
          <a:noFill/>
          <a:ln w="12700">
            <a:solidFill>
              <a:srgbClr val="3CC86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ko-KR" altLang="en-US" dirty="0"/>
          </a:p>
        </p:txBody>
      </p:sp>
      <p:sp>
        <p:nvSpPr>
          <p:cNvPr id="5" name="타원 4">
            <a:extLst>
              <a:ext uri="{FF2B5EF4-FFF2-40B4-BE49-F238E27FC236}">
                <a16:creationId xmlns:a16="http://schemas.microsoft.com/office/drawing/2014/main" id="{9895E58C-5B7E-C797-C059-3AD811B3A7AD}"/>
              </a:ext>
            </a:extLst>
          </p:cNvPr>
          <p:cNvSpPr>
            <a:spLocks/>
          </p:cNvSpPr>
          <p:nvPr userDrawn="1"/>
        </p:nvSpPr>
        <p:spPr>
          <a:xfrm>
            <a:off x="468000" y="2088000"/>
            <a:ext cx="1800000" cy="1800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8" name="텍스트 개체 틀 7">
            <a:extLst>
              <a:ext uri="{FF2B5EF4-FFF2-40B4-BE49-F238E27FC236}">
                <a16:creationId xmlns:a16="http://schemas.microsoft.com/office/drawing/2014/main" id="{BCE6A404-44F4-0F62-B454-3580EBBBB6F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800000" y="2952000"/>
            <a:ext cx="3616325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4000" b="1" i="0">
                <a:solidFill>
                  <a:srgbClr val="19552A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CONTENT</a:t>
            </a:r>
            <a:endParaRPr kumimoji="1" lang="ko-KR" altLang="en-US" dirty="0"/>
          </a:p>
        </p:txBody>
      </p:sp>
      <p:sp>
        <p:nvSpPr>
          <p:cNvPr id="60" name="타원 59">
            <a:extLst>
              <a:ext uri="{FF2B5EF4-FFF2-40B4-BE49-F238E27FC236}">
                <a16:creationId xmlns:a16="http://schemas.microsoft.com/office/drawing/2014/main" id="{81C8A17A-1C2F-FD05-810D-3821F930BED7}"/>
              </a:ext>
            </a:extLst>
          </p:cNvPr>
          <p:cNvSpPr/>
          <p:nvPr userDrawn="1"/>
        </p:nvSpPr>
        <p:spPr>
          <a:xfrm>
            <a:off x="5071439" y="2865429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61" name="텍스트 개체 틀 12">
            <a:extLst>
              <a:ext uri="{FF2B5EF4-FFF2-40B4-BE49-F238E27FC236}">
                <a16:creationId xmlns:a16="http://schemas.microsoft.com/office/drawing/2014/main" id="{5EF0AD64-8A99-A4CD-AFB8-C0F175BBE8A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854439" y="3072429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62" name="텍스트 개체 틀 14">
            <a:extLst>
              <a:ext uri="{FF2B5EF4-FFF2-40B4-BE49-F238E27FC236}">
                <a16:creationId xmlns:a16="http://schemas.microsoft.com/office/drawing/2014/main" id="{0D7B0B3B-CD24-02DD-636B-8459E7F681D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215866" y="3045429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02	</a:t>
            </a:r>
            <a:endParaRPr kumimoji="1" lang="ko-KR" altLang="en-US" dirty="0"/>
          </a:p>
        </p:txBody>
      </p:sp>
      <p:sp>
        <p:nvSpPr>
          <p:cNvPr id="63" name="텍스트 개체 틀 16">
            <a:extLst>
              <a:ext uri="{FF2B5EF4-FFF2-40B4-BE49-F238E27FC236}">
                <a16:creationId xmlns:a16="http://schemas.microsoft.com/office/drawing/2014/main" id="{0878C768-12F3-EC33-D228-7EB19FE9448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977497" y="3430800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72" name="타원 71">
            <a:extLst>
              <a:ext uri="{FF2B5EF4-FFF2-40B4-BE49-F238E27FC236}">
                <a16:creationId xmlns:a16="http://schemas.microsoft.com/office/drawing/2014/main" id="{64D861A8-CAF1-9D86-D1F9-01807F97DCE6}"/>
              </a:ext>
            </a:extLst>
          </p:cNvPr>
          <p:cNvSpPr/>
          <p:nvPr userDrawn="1"/>
        </p:nvSpPr>
        <p:spPr>
          <a:xfrm>
            <a:off x="4811307" y="4044896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73" name="텍스트 개체 틀 12">
            <a:extLst>
              <a:ext uri="{FF2B5EF4-FFF2-40B4-BE49-F238E27FC236}">
                <a16:creationId xmlns:a16="http://schemas.microsoft.com/office/drawing/2014/main" id="{928927FC-81C7-68F8-A269-F2C139AF686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594307" y="4251896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74" name="텍스트 개체 틀 14">
            <a:extLst>
              <a:ext uri="{FF2B5EF4-FFF2-40B4-BE49-F238E27FC236}">
                <a16:creationId xmlns:a16="http://schemas.microsoft.com/office/drawing/2014/main" id="{0B07924A-6FF8-ECC4-F726-11B775937C1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955734" y="4224896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03</a:t>
            </a:r>
            <a:endParaRPr kumimoji="1" lang="ko-KR" altLang="en-US" dirty="0"/>
          </a:p>
        </p:txBody>
      </p:sp>
      <p:sp>
        <p:nvSpPr>
          <p:cNvPr id="75" name="텍스트 개체 틀 16">
            <a:extLst>
              <a:ext uri="{FF2B5EF4-FFF2-40B4-BE49-F238E27FC236}">
                <a16:creationId xmlns:a16="http://schemas.microsoft.com/office/drawing/2014/main" id="{0EA02FB4-39DB-A904-D404-C9EFC0F6EB8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717365" y="4610132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76" name="타원 75">
            <a:extLst>
              <a:ext uri="{FF2B5EF4-FFF2-40B4-BE49-F238E27FC236}">
                <a16:creationId xmlns:a16="http://schemas.microsoft.com/office/drawing/2014/main" id="{E28A8772-BBD5-4EF8-4F52-4C9A051949AD}"/>
              </a:ext>
            </a:extLst>
          </p:cNvPr>
          <p:cNvSpPr/>
          <p:nvPr userDrawn="1"/>
        </p:nvSpPr>
        <p:spPr>
          <a:xfrm>
            <a:off x="4151850" y="5214051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77" name="텍스트 개체 틀 12">
            <a:extLst>
              <a:ext uri="{FF2B5EF4-FFF2-40B4-BE49-F238E27FC236}">
                <a16:creationId xmlns:a16="http://schemas.microsoft.com/office/drawing/2014/main" id="{457CE378-F1E9-6CE3-A5D3-4FFEB9E8CF6B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934850" y="5421051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78" name="텍스트 개체 틀 14">
            <a:extLst>
              <a:ext uri="{FF2B5EF4-FFF2-40B4-BE49-F238E27FC236}">
                <a16:creationId xmlns:a16="http://schemas.microsoft.com/office/drawing/2014/main" id="{2F0C93CE-9B47-0093-CB6B-F6AE0960AD4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296277" y="5394051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04</a:t>
            </a:r>
            <a:endParaRPr kumimoji="1" lang="ko-KR" altLang="en-US" dirty="0"/>
          </a:p>
        </p:txBody>
      </p:sp>
      <p:sp>
        <p:nvSpPr>
          <p:cNvPr id="79" name="텍스트 개체 틀 16">
            <a:extLst>
              <a:ext uri="{FF2B5EF4-FFF2-40B4-BE49-F238E27FC236}">
                <a16:creationId xmlns:a16="http://schemas.microsoft.com/office/drawing/2014/main" id="{E634DD0D-0F61-9FEB-FB0E-0ACC03AF420D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5057908" y="5778664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80" name="타원 79">
            <a:extLst>
              <a:ext uri="{FF2B5EF4-FFF2-40B4-BE49-F238E27FC236}">
                <a16:creationId xmlns:a16="http://schemas.microsoft.com/office/drawing/2014/main" id="{88DDC53F-2EAA-1FA8-3410-0C0EE4E37DBA}"/>
              </a:ext>
            </a:extLst>
          </p:cNvPr>
          <p:cNvSpPr/>
          <p:nvPr userDrawn="1"/>
        </p:nvSpPr>
        <p:spPr>
          <a:xfrm>
            <a:off x="4970307" y="1674977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81" name="텍스트 개체 틀 12">
            <a:extLst>
              <a:ext uri="{FF2B5EF4-FFF2-40B4-BE49-F238E27FC236}">
                <a16:creationId xmlns:a16="http://schemas.microsoft.com/office/drawing/2014/main" id="{AFB24356-325B-4445-EBE0-D728DC6B97B7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753307" y="1881977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82" name="텍스트 개체 틀 14">
            <a:extLst>
              <a:ext uri="{FF2B5EF4-FFF2-40B4-BE49-F238E27FC236}">
                <a16:creationId xmlns:a16="http://schemas.microsoft.com/office/drawing/2014/main" id="{C1CC5BB4-DFC5-50B1-1A13-C44710AE0861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124161" y="1854977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01</a:t>
            </a:r>
            <a:endParaRPr kumimoji="1" lang="ko-KR" altLang="en-US" dirty="0"/>
          </a:p>
        </p:txBody>
      </p:sp>
      <p:sp>
        <p:nvSpPr>
          <p:cNvPr id="83" name="텍스트 개체 틀 16">
            <a:extLst>
              <a:ext uri="{FF2B5EF4-FFF2-40B4-BE49-F238E27FC236}">
                <a16:creationId xmlns:a16="http://schemas.microsoft.com/office/drawing/2014/main" id="{E171C7E9-FB02-80C7-AB89-75C767648D92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5876365" y="2240668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grpSp>
        <p:nvGrpSpPr>
          <p:cNvPr id="2" name="그룹 1">
            <a:extLst>
              <a:ext uri="{FF2B5EF4-FFF2-40B4-BE49-F238E27FC236}">
                <a16:creationId xmlns:a16="http://schemas.microsoft.com/office/drawing/2014/main" id="{B53DCF32-80C2-F698-A8BD-397079CCE251}"/>
              </a:ext>
            </a:extLst>
          </p:cNvPr>
          <p:cNvGrpSpPr/>
          <p:nvPr userDrawn="1"/>
        </p:nvGrpSpPr>
        <p:grpSpPr>
          <a:xfrm>
            <a:off x="10535160" y="-1405647"/>
            <a:ext cx="2822944" cy="2679979"/>
            <a:chOff x="10535160" y="-1405647"/>
            <a:chExt cx="2822944" cy="2679979"/>
          </a:xfrm>
        </p:grpSpPr>
        <p:sp>
          <p:nvSpPr>
            <p:cNvPr id="3" name="타원 2">
              <a:extLst>
                <a:ext uri="{FF2B5EF4-FFF2-40B4-BE49-F238E27FC236}">
                  <a16:creationId xmlns:a16="http://schemas.microsoft.com/office/drawing/2014/main" id="{AB63FF3C-B656-A948-1F03-4F3205DA474A}"/>
                </a:ext>
              </a:extLst>
            </p:cNvPr>
            <p:cNvSpPr>
              <a:spLocks/>
            </p:cNvSpPr>
            <p:nvPr userDrawn="1"/>
          </p:nvSpPr>
          <p:spPr>
            <a:xfrm>
              <a:off x="10535160" y="225375"/>
              <a:ext cx="216000" cy="216000"/>
            </a:xfrm>
            <a:prstGeom prst="ellipse">
              <a:avLst/>
            </a:prstGeom>
            <a:solidFill>
              <a:srgbClr val="3CC864">
                <a:alpha val="4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  <p:sp>
          <p:nvSpPr>
            <p:cNvPr id="4" name="타원 3">
              <a:extLst>
                <a:ext uri="{FF2B5EF4-FFF2-40B4-BE49-F238E27FC236}">
                  <a16:creationId xmlns:a16="http://schemas.microsoft.com/office/drawing/2014/main" id="{BA5BDDE1-A875-EC79-85D9-B3FFACBA2845}"/>
                </a:ext>
              </a:extLst>
            </p:cNvPr>
            <p:cNvSpPr>
              <a:spLocks/>
            </p:cNvSpPr>
            <p:nvPr userDrawn="1"/>
          </p:nvSpPr>
          <p:spPr>
            <a:xfrm>
              <a:off x="10841062" y="-1242710"/>
              <a:ext cx="2517042" cy="2517042"/>
            </a:xfrm>
            <a:prstGeom prst="ellipse">
              <a:avLst/>
            </a:prstGeom>
            <a:solidFill>
              <a:srgbClr val="3CC864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 dirty="0"/>
            </a:p>
          </p:txBody>
        </p:sp>
        <p:sp>
          <p:nvSpPr>
            <p:cNvPr id="6" name="타원 5">
              <a:extLst>
                <a:ext uri="{FF2B5EF4-FFF2-40B4-BE49-F238E27FC236}">
                  <a16:creationId xmlns:a16="http://schemas.microsoft.com/office/drawing/2014/main" id="{471C1E9E-D288-80AB-AABD-6AD26DFE7446}"/>
                </a:ext>
              </a:extLst>
            </p:cNvPr>
            <p:cNvSpPr>
              <a:spLocks/>
            </p:cNvSpPr>
            <p:nvPr userDrawn="1"/>
          </p:nvSpPr>
          <p:spPr>
            <a:xfrm>
              <a:off x="10555480" y="-1405647"/>
              <a:ext cx="2555810" cy="2555810"/>
            </a:xfrm>
            <a:prstGeom prst="ellipse">
              <a:avLst/>
            </a:prstGeom>
            <a:noFill/>
            <a:ln w="6350">
              <a:solidFill>
                <a:srgbClr val="3CC8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1123573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모서리가 둥근 직사각형 7">
            <a:extLst>
              <a:ext uri="{FF2B5EF4-FFF2-40B4-BE49-F238E27FC236}">
                <a16:creationId xmlns:a16="http://schemas.microsoft.com/office/drawing/2014/main" id="{9771C88C-1866-4E07-717F-E381D16AC510}"/>
              </a:ext>
            </a:extLst>
          </p:cNvPr>
          <p:cNvSpPr/>
          <p:nvPr userDrawn="1"/>
        </p:nvSpPr>
        <p:spPr>
          <a:xfrm>
            <a:off x="180000" y="180000"/>
            <a:ext cx="11829600" cy="576000"/>
          </a:xfrm>
          <a:prstGeom prst="roundRect">
            <a:avLst>
              <a:gd name="adj" fmla="val 32129"/>
            </a:avLst>
          </a:prstGeom>
          <a:solidFill>
            <a:srgbClr val="2B3C7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9" name="텍스트 개체 틀 8">
            <a:extLst>
              <a:ext uri="{FF2B5EF4-FFF2-40B4-BE49-F238E27FC236}">
                <a16:creationId xmlns:a16="http://schemas.microsoft.com/office/drawing/2014/main" id="{55E45D2B-60AB-B1CF-7871-CD59DC469C9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92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sp>
        <p:nvSpPr>
          <p:cNvPr id="10" name="텍스트 개체 틀 17">
            <a:extLst>
              <a:ext uri="{FF2B5EF4-FFF2-40B4-BE49-F238E27FC236}">
                <a16:creationId xmlns:a16="http://schemas.microsoft.com/office/drawing/2014/main" id="{B8914D4D-6E4D-61D0-28DF-4FCE12D36F1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92000" y="828000"/>
            <a:ext cx="8653822" cy="252000"/>
          </a:xfrm>
          <a:prstGeom prst="rect">
            <a:avLst/>
          </a:prstGeom>
        </p:spPr>
        <p:txBody>
          <a:bodyPr lIns="0" tIns="0" rIns="0" bIns="0"/>
          <a:lstStyle>
            <a:lvl1pPr marL="0" indent="144000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cxnSp>
        <p:nvCxnSpPr>
          <p:cNvPr id="3" name="직선 연결선 17">
            <a:extLst>
              <a:ext uri="{FF2B5EF4-FFF2-40B4-BE49-F238E27FC236}">
                <a16:creationId xmlns:a16="http://schemas.microsoft.com/office/drawing/2014/main" id="{422D059B-9719-A54C-D3C7-5DF46A90ED99}"/>
              </a:ext>
            </a:extLst>
          </p:cNvPr>
          <p:cNvCxnSpPr>
            <a:cxnSpLocks/>
          </p:cNvCxnSpPr>
          <p:nvPr userDrawn="1"/>
        </p:nvCxnSpPr>
        <p:spPr>
          <a:xfrm flipH="1">
            <a:off x="263525" y="6336000"/>
            <a:ext cx="11664950" cy="0"/>
          </a:xfrm>
          <a:prstGeom prst="line">
            <a:avLst/>
          </a:prstGeom>
          <a:ln w="6350">
            <a:solidFill>
              <a:srgbClr val="9EA4A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A7B8AB9D-BDE2-99D9-7082-57897B6BAE5F}"/>
              </a:ext>
            </a:extLst>
          </p:cNvPr>
          <p:cNvSpPr txBox="1"/>
          <p:nvPr userDrawn="1"/>
        </p:nvSpPr>
        <p:spPr>
          <a:xfrm>
            <a:off x="263525" y="6444000"/>
            <a:ext cx="1368000" cy="18466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pPr lvl="0"/>
            <a:r>
              <a:rPr lang="en-US" altLang="ko-KR" sz="1200" dirty="0">
                <a:solidFill>
                  <a:srgbClr val="9EA4AA"/>
                </a:solidFill>
                <a:latin typeface="Spoqa Han Sans Neo" panose="020B0500000000000000" pitchFamily="34" charset="-127"/>
                <a:ea typeface="Spoqa Han Sans Neo" panose="020B0500000000000000" pitchFamily="34" charset="-127"/>
              </a:rPr>
              <a:t>www.achimnara.kr</a:t>
            </a:r>
            <a:endParaRPr lang="ko-KR" altLang="en-US" sz="1200" dirty="0">
              <a:solidFill>
                <a:srgbClr val="9EA4AA"/>
              </a:solidFill>
              <a:latin typeface="Spoqa Han Sans Neo" panose="020B0500000000000000" pitchFamily="34" charset="-127"/>
              <a:ea typeface="Spoqa Han Sans Neo" panose="020B0500000000000000" pitchFamily="34" charset="-127"/>
            </a:endParaRPr>
          </a:p>
        </p:txBody>
      </p:sp>
      <p:pic>
        <p:nvPicPr>
          <p:cNvPr id="6" name="그림 5" descr="블랙, 어둠이(가) 표시된 사진&#10;&#10;자동 생성된 설명">
            <a:extLst>
              <a:ext uri="{FF2B5EF4-FFF2-40B4-BE49-F238E27FC236}">
                <a16:creationId xmlns:a16="http://schemas.microsoft.com/office/drawing/2014/main" id="{9860033D-3A43-36D9-EDF3-1EB4DA2DB06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1EE2EDE2-8DF9-FB0D-0E8B-2927BAD5C09A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F7EE7F75-DE38-4576-2507-D319775B818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59466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모서리가 둥근 직사각형 1">
            <a:extLst>
              <a:ext uri="{FF2B5EF4-FFF2-40B4-BE49-F238E27FC236}">
                <a16:creationId xmlns:a16="http://schemas.microsoft.com/office/drawing/2014/main" id="{A3DB08F2-E3F4-7291-2B5A-1404464D24EB}"/>
              </a:ext>
            </a:extLst>
          </p:cNvPr>
          <p:cNvSpPr/>
          <p:nvPr userDrawn="1"/>
        </p:nvSpPr>
        <p:spPr>
          <a:xfrm>
            <a:off x="180000" y="180000"/>
            <a:ext cx="576000" cy="6480000"/>
          </a:xfrm>
          <a:prstGeom prst="roundRect">
            <a:avLst>
              <a:gd name="adj" fmla="val 32129"/>
            </a:avLst>
          </a:prstGeom>
          <a:solidFill>
            <a:srgbClr val="2B3C7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3" name="텍스트 개체 틀 10">
            <a:extLst>
              <a:ext uri="{FF2B5EF4-FFF2-40B4-BE49-F238E27FC236}">
                <a16:creationId xmlns:a16="http://schemas.microsoft.com/office/drawing/2014/main" id="{067831E6-C6C6-2D73-EEB4-E6B50A82308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00000" y="72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-144000">
              <a:lnSpc>
                <a:spcPct val="120000"/>
              </a:lnSpc>
              <a:spcBef>
                <a:spcPts val="0"/>
              </a:spcBef>
              <a:defRPr sz="1400" b="1" i="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sp>
        <p:nvSpPr>
          <p:cNvPr id="7" name="텍스트 개체 틀 8">
            <a:extLst>
              <a:ext uri="{FF2B5EF4-FFF2-40B4-BE49-F238E27FC236}">
                <a16:creationId xmlns:a16="http://schemas.microsoft.com/office/drawing/2014/main" id="{CA2E0769-BAAA-4DE1-A2E6-E36D529893D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00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cxnSp>
        <p:nvCxnSpPr>
          <p:cNvPr id="6" name="직선 연결선 22">
            <a:extLst>
              <a:ext uri="{FF2B5EF4-FFF2-40B4-BE49-F238E27FC236}">
                <a16:creationId xmlns:a16="http://schemas.microsoft.com/office/drawing/2014/main" id="{EB100363-5779-4CA3-647F-516E1E536A0A}"/>
              </a:ext>
            </a:extLst>
          </p:cNvPr>
          <p:cNvCxnSpPr>
            <a:cxnSpLocks/>
          </p:cNvCxnSpPr>
          <p:nvPr userDrawn="1"/>
        </p:nvCxnSpPr>
        <p:spPr>
          <a:xfrm flipH="1">
            <a:off x="935999" y="6336000"/>
            <a:ext cx="10980000" cy="0"/>
          </a:xfrm>
          <a:prstGeom prst="line">
            <a:avLst/>
          </a:prstGeom>
          <a:ln w="6350">
            <a:solidFill>
              <a:srgbClr val="9EA4A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1B854846-54EE-DF26-4421-C753D7F5A59F}"/>
              </a:ext>
            </a:extLst>
          </p:cNvPr>
          <p:cNvSpPr txBox="1"/>
          <p:nvPr userDrawn="1"/>
        </p:nvSpPr>
        <p:spPr>
          <a:xfrm>
            <a:off x="936000" y="6444000"/>
            <a:ext cx="1368000" cy="18466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pPr lvl="0"/>
            <a:r>
              <a:rPr lang="en-US" altLang="ko-KR" sz="1200" dirty="0">
                <a:solidFill>
                  <a:srgbClr val="9EA4AA"/>
                </a:solidFill>
                <a:latin typeface="Spoqa Han Sans Neo" panose="020B0500000000000000" pitchFamily="34" charset="-127"/>
                <a:ea typeface="Spoqa Han Sans Neo" panose="020B0500000000000000" pitchFamily="34" charset="-127"/>
              </a:rPr>
              <a:t>www.achimnara.kr</a:t>
            </a:r>
            <a:endParaRPr lang="ko-KR" altLang="en-US" sz="1200" dirty="0">
              <a:solidFill>
                <a:srgbClr val="9EA4AA"/>
              </a:solidFill>
              <a:latin typeface="Spoqa Han Sans Neo" panose="020B0500000000000000" pitchFamily="34" charset="-127"/>
              <a:ea typeface="Spoqa Han Sans Neo" panose="020B0500000000000000" pitchFamily="34" charset="-127"/>
            </a:endParaRPr>
          </a:p>
        </p:txBody>
      </p:sp>
      <p:pic>
        <p:nvPicPr>
          <p:cNvPr id="9" name="그림 8" descr="블랙, 어둠이(가) 표시된 사진&#10;&#10;자동 생성된 설명">
            <a:extLst>
              <a:ext uri="{FF2B5EF4-FFF2-40B4-BE49-F238E27FC236}">
                <a16:creationId xmlns:a16="http://schemas.microsoft.com/office/drawing/2014/main" id="{2DCCF85F-AB3B-47C4-2C63-FB1260C7C1C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sp>
        <p:nvSpPr>
          <p:cNvPr id="10" name="슬라이드 번호 개체 틀 9">
            <a:extLst>
              <a:ext uri="{FF2B5EF4-FFF2-40B4-BE49-F238E27FC236}">
                <a16:creationId xmlns:a16="http://schemas.microsoft.com/office/drawing/2014/main" id="{62410B83-81D0-138B-3A49-10F06EAA8008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  <p:pic>
        <p:nvPicPr>
          <p:cNvPr id="12" name="그림 11">
            <a:extLst>
              <a:ext uri="{FF2B5EF4-FFF2-40B4-BE49-F238E27FC236}">
                <a16:creationId xmlns:a16="http://schemas.microsoft.com/office/drawing/2014/main" id="{03063B00-DFCF-EF4A-0D85-A22939266E4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98739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뒤표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5">
            <a:extLst>
              <a:ext uri="{FF2B5EF4-FFF2-40B4-BE49-F238E27FC236}">
                <a16:creationId xmlns:a16="http://schemas.microsoft.com/office/drawing/2014/main" id="{55AAAC17-5FB4-339A-BAE7-3AD4FC06283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96000" y="3181920"/>
            <a:ext cx="7200000" cy="55399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>
            <a:lvl1pPr marL="0" indent="0" algn="ctr">
              <a:buNone/>
              <a:defRPr sz="4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마무리 문구 입력란</a:t>
            </a:r>
          </a:p>
        </p:txBody>
      </p:sp>
      <p:sp>
        <p:nvSpPr>
          <p:cNvPr id="3" name="텍스트 개체 틀 12">
            <a:extLst>
              <a:ext uri="{FF2B5EF4-FFF2-40B4-BE49-F238E27FC236}">
                <a16:creationId xmlns:a16="http://schemas.microsoft.com/office/drawing/2014/main" id="{0CFE9FFD-B6B4-B1F4-8CA6-95571DAA834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576000" y="2821920"/>
            <a:ext cx="5040000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 </a:t>
            </a:r>
          </a:p>
        </p:txBody>
      </p:sp>
    </p:spTree>
    <p:extLst>
      <p:ext uri="{BB962C8B-B14F-4D97-AF65-F5344CB8AC3E}">
        <p14:creationId xmlns:p14="http://schemas.microsoft.com/office/powerpoint/2010/main" val="5797988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3.png"/><Relationship Id="rId4" Type="http://schemas.openxmlformats.org/officeDocument/2006/relationships/image" Target="../media/image6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>
            <a:extLst>
              <a:ext uri="{FF2B5EF4-FFF2-40B4-BE49-F238E27FC236}">
                <a16:creationId xmlns:a16="http://schemas.microsoft.com/office/drawing/2014/main" id="{C5DE1182-DF37-9D7F-3CFB-60166FF02FA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그림 8">
            <a:extLst>
              <a:ext uri="{FF2B5EF4-FFF2-40B4-BE49-F238E27FC236}">
                <a16:creationId xmlns:a16="http://schemas.microsoft.com/office/drawing/2014/main" id="{D922964E-C352-7D9A-3B32-9345FFFB2347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681865" y="6266758"/>
            <a:ext cx="829128" cy="3231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69354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3840">
          <p15:clr>
            <a:srgbClr val="F26B43"/>
          </p15:clr>
        </p15:guide>
        <p15:guide id="3" pos="211">
          <p15:clr>
            <a:srgbClr val="F26B43"/>
          </p15:clr>
        </p15:guide>
        <p15:guide id="4" pos="7469">
          <p15:clr>
            <a:srgbClr val="F26B43"/>
          </p15:clr>
        </p15:guide>
        <p15:guide id="5" orient="horz" pos="2160">
          <p15:clr>
            <a:srgbClr val="F26B43"/>
          </p15:clr>
        </p15:guide>
        <p15:guide id="6" orient="horz" pos="210">
          <p15:clr>
            <a:srgbClr val="F26B43"/>
          </p15:clr>
        </p15:guide>
        <p15:guide id="7" orient="horz" pos="4110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458408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211" userDrawn="1">
          <p15:clr>
            <a:srgbClr val="F26B43"/>
          </p15:clr>
        </p15:guide>
        <p15:guide id="4" pos="7469" userDrawn="1">
          <p15:clr>
            <a:srgbClr val="F26B43"/>
          </p15:clr>
        </p15:guide>
        <p15:guide id="5" orient="horz" pos="210" userDrawn="1">
          <p15:clr>
            <a:srgbClr val="F26B43"/>
          </p15:clr>
        </p15:guide>
        <p15:guide id="6" orient="horz" pos="4110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6">
            <a:extLst>
              <a:ext uri="{FF2B5EF4-FFF2-40B4-BE49-F238E27FC236}">
                <a16:creationId xmlns:a16="http://schemas.microsoft.com/office/drawing/2014/main" id="{DF767F04-069A-716B-B886-CF080666629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9954019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5" r:id="rId2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477F053C-F7F5-24A2-203F-41E19D2EBF8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76784" y="182880"/>
            <a:ext cx="11838432" cy="6492240"/>
          </a:xfrm>
          <a:prstGeom prst="rect">
            <a:avLst/>
          </a:prstGeom>
        </p:spPr>
      </p:pic>
      <p:pic>
        <p:nvPicPr>
          <p:cNvPr id="12" name="그림 11">
            <a:extLst>
              <a:ext uri="{FF2B5EF4-FFF2-40B4-BE49-F238E27FC236}">
                <a16:creationId xmlns:a16="http://schemas.microsoft.com/office/drawing/2014/main" id="{B4D37A1E-1235-B86F-3C1C-EE45A729364D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372117" y="5952681"/>
            <a:ext cx="1438781" cy="1444877"/>
          </a:xfrm>
          <a:prstGeom prst="rect">
            <a:avLst/>
          </a:prstGeom>
        </p:spPr>
      </p:pic>
      <p:sp>
        <p:nvSpPr>
          <p:cNvPr id="8" name="타원 7">
            <a:extLst>
              <a:ext uri="{FF2B5EF4-FFF2-40B4-BE49-F238E27FC236}">
                <a16:creationId xmlns:a16="http://schemas.microsoft.com/office/drawing/2014/main" id="{8D26DD2A-AC78-9835-674C-B18337C43293}"/>
              </a:ext>
            </a:extLst>
          </p:cNvPr>
          <p:cNvSpPr/>
          <p:nvPr userDrawn="1"/>
        </p:nvSpPr>
        <p:spPr>
          <a:xfrm>
            <a:off x="5370898" y="5958000"/>
            <a:ext cx="1440000" cy="1440000"/>
          </a:xfrm>
          <a:prstGeom prst="ellipse">
            <a:avLst/>
          </a:prstGeom>
          <a:solidFill>
            <a:srgbClr val="58819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9" name="타원 8">
            <a:extLst>
              <a:ext uri="{FF2B5EF4-FFF2-40B4-BE49-F238E27FC236}">
                <a16:creationId xmlns:a16="http://schemas.microsoft.com/office/drawing/2014/main" id="{471004DE-7BB2-00FC-5229-53882DDBC011}"/>
              </a:ext>
            </a:extLst>
          </p:cNvPr>
          <p:cNvSpPr/>
          <p:nvPr userDrawn="1"/>
        </p:nvSpPr>
        <p:spPr>
          <a:xfrm>
            <a:off x="5415898" y="6003000"/>
            <a:ext cx="1350000" cy="1350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pic>
        <p:nvPicPr>
          <p:cNvPr id="10" name="그림 9" descr="블랙, 어둠이(가) 표시된 사진&#10;&#10;자동 생성된 설명">
            <a:extLst>
              <a:ext uri="{FF2B5EF4-FFF2-40B4-BE49-F238E27FC236}">
                <a16:creationId xmlns:a16="http://schemas.microsoft.com/office/drawing/2014/main" id="{FA377B7D-D0BB-7EEA-DB9C-67545E973183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3161" y="6264000"/>
            <a:ext cx="825677" cy="324000"/>
          </a:xfrm>
          <a:prstGeom prst="rect">
            <a:avLst/>
          </a:prstGeom>
        </p:spPr>
      </p:pic>
      <p:sp>
        <p:nvSpPr>
          <p:cNvPr id="11" name="직사각형 10">
            <a:extLst>
              <a:ext uri="{FF2B5EF4-FFF2-40B4-BE49-F238E27FC236}">
                <a16:creationId xmlns:a16="http://schemas.microsoft.com/office/drawing/2014/main" id="{2AD94CE3-0ECD-AE19-913D-8D792B6D2316}"/>
              </a:ext>
            </a:extLst>
          </p:cNvPr>
          <p:cNvSpPr/>
          <p:nvPr userDrawn="1"/>
        </p:nvSpPr>
        <p:spPr>
          <a:xfrm>
            <a:off x="4248539" y="6678000"/>
            <a:ext cx="3782008" cy="18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2033214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media" Target="../media/media2.mp3"/><Relationship Id="rId2" Type="http://schemas.microsoft.com/office/2007/relationships/media" Target="../media/media1.mp3"/><Relationship Id="rId1" Type="http://schemas.openxmlformats.org/officeDocument/2006/relationships/audio" Target="NULL" TargetMode="Externa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G"/><Relationship Id="rId13" Type="http://schemas.openxmlformats.org/officeDocument/2006/relationships/image" Target="../media/image12.JPG"/><Relationship Id="rId7" Type="http://schemas.openxmlformats.org/officeDocument/2006/relationships/image" Target="../media/image10.JPG"/><Relationship Id="rId12" Type="http://schemas.openxmlformats.org/officeDocument/2006/relationships/slide" Target="slide6.xml"/><Relationship Id="rId17" Type="http://schemas.openxmlformats.org/officeDocument/2006/relationships/image" Target="../media/image15.png"/><Relationship Id="rId2" Type="http://schemas.openxmlformats.org/officeDocument/2006/relationships/image" Target="../media/image9.jpg"/><Relationship Id="rId16" Type="http://schemas.openxmlformats.org/officeDocument/2006/relationships/image" Target="../media/image14.jp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9.jpg"/><Relationship Id="rId11" Type="http://schemas.openxmlformats.org/officeDocument/2006/relationships/image" Target="../media/image12.JPG"/><Relationship Id="rId5" Type="http://schemas.openxmlformats.org/officeDocument/2006/relationships/slide" Target="slide7.xml"/><Relationship Id="rId15" Type="http://schemas.openxmlformats.org/officeDocument/2006/relationships/image" Target="../media/image14.jpg"/><Relationship Id="rId10" Type="http://schemas.openxmlformats.org/officeDocument/2006/relationships/image" Target="../media/image11.JPG"/><Relationship Id="rId9" Type="http://schemas.openxmlformats.org/officeDocument/2006/relationships/slide" Target="slide5.xml"/><Relationship Id="rId14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media" Target="../media/media4.mp3"/><Relationship Id="rId7" Type="http://schemas.openxmlformats.org/officeDocument/2006/relationships/image" Target="../media/image8.png"/><Relationship Id="rId2" Type="http://schemas.microsoft.com/office/2007/relationships/media" Target="../media/media3.mp3"/><Relationship Id="rId1" Type="http://schemas.openxmlformats.org/officeDocument/2006/relationships/audio" Target="NULL" TargetMode="External"/><Relationship Id="rId6" Type="http://schemas.openxmlformats.org/officeDocument/2006/relationships/image" Target="../media/image7.png"/><Relationship Id="rId5" Type="http://schemas.openxmlformats.org/officeDocument/2006/relationships/slideLayout" Target="../slideLayouts/slideLayout4.xml"/><Relationship Id="rId4" Type="http://schemas.microsoft.com/office/2007/relationships/media" Target="../media/media5.mp3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87F3AF5E-978B-2DAC-AC9E-A72B361F73F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216000" y="3284517"/>
            <a:ext cx="5760000" cy="792000"/>
          </a:xfrm>
        </p:spPr>
        <p:txBody>
          <a:bodyPr/>
          <a:lstStyle/>
          <a:p>
            <a:r>
              <a:rPr kumimoji="1" lang="ko-KR" altLang="en-US" dirty="0">
                <a:solidFill>
                  <a:schemeClr val="tx1"/>
                </a:solidFill>
              </a:rPr>
              <a:t>어여쁜 장미</a:t>
            </a:r>
            <a:endParaRPr kumimoji="1" lang="en-US" altLang="ko-KR" dirty="0">
              <a:solidFill>
                <a:schemeClr val="tx1"/>
              </a:solidFill>
            </a:endParaRP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6E21E9F1-FD0C-2E67-1812-7C38196D524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116000" y="467720"/>
            <a:ext cx="3960000" cy="288000"/>
          </a:xfrm>
        </p:spPr>
        <p:txBody>
          <a:bodyPr/>
          <a:lstStyle/>
          <a:p>
            <a:r>
              <a:rPr kumimoji="1" lang="ko-KR" altLang="en-US" dirty="0">
                <a:solidFill>
                  <a:schemeClr val="bg1"/>
                </a:solidFill>
                <a:latin typeface="NanumGothicExtraBold" pitchFamily="2" charset="-127"/>
                <a:ea typeface="NanumGothicExtraBold" pitchFamily="2" charset="-127"/>
              </a:rPr>
              <a:t>아침나라 </a:t>
            </a:r>
            <a:r>
              <a:rPr kumimoji="1" lang="ko-KR" altLang="en-US">
                <a:solidFill>
                  <a:schemeClr val="bg1"/>
                </a:solidFill>
                <a:latin typeface="NanumGothicExtraBold" pitchFamily="2" charset="-127"/>
                <a:ea typeface="NanumGothicExtraBold" pitchFamily="2" charset="-127"/>
              </a:rPr>
              <a:t>중학교 음악 ①</a:t>
            </a:r>
            <a:endParaRPr kumimoji="1" lang="ko-KR" altLang="en-US" dirty="0">
              <a:solidFill>
                <a:schemeClr val="bg1"/>
              </a:solidFill>
              <a:latin typeface="NanumGothicExtraBold" pitchFamily="2" charset="-127"/>
              <a:ea typeface="NanumGothicExtraBold" pitchFamily="2" charset="-127"/>
            </a:endParaRPr>
          </a:p>
          <a:p>
            <a:endParaRPr kumimoji="1" lang="ko-KR" altLang="en-US" dirty="0">
              <a:solidFill>
                <a:schemeClr val="bg1"/>
              </a:solidFill>
              <a:latin typeface="NanumGothicExtraBold" pitchFamily="2" charset="-127"/>
              <a:ea typeface="NanumGothicExtraBold" pitchFamily="2" charset="-127"/>
            </a:endParaRPr>
          </a:p>
        </p:txBody>
      </p:sp>
      <p:sp>
        <p:nvSpPr>
          <p:cNvPr id="4" name="텍스트 개체 틀 2">
            <a:extLst>
              <a:ext uri="{FF2B5EF4-FFF2-40B4-BE49-F238E27FC236}">
                <a16:creationId xmlns:a16="http://schemas.microsoft.com/office/drawing/2014/main" id="{945E063F-25F6-B31A-44FF-A0AEC12EE1FD}"/>
              </a:ext>
            </a:extLst>
          </p:cNvPr>
          <p:cNvSpPr txBox="1">
            <a:spLocks/>
          </p:cNvSpPr>
          <p:nvPr/>
        </p:nvSpPr>
        <p:spPr>
          <a:xfrm>
            <a:off x="4116000" y="2592746"/>
            <a:ext cx="3960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2400" dirty="0">
                <a:solidFill>
                  <a:srgbClr val="2B3C71"/>
                </a:solidFill>
                <a:latin typeface="NanumGothicExtraBold" pitchFamily="2" charset="-127"/>
                <a:ea typeface="NanumGothicExtraBold" pitchFamily="2" charset="-127"/>
              </a:rPr>
              <a:t>Ⅰ.</a:t>
            </a:r>
            <a:r>
              <a:rPr kumimoji="1" lang="ko-KR" altLang="en-US" sz="2400" dirty="0">
                <a:solidFill>
                  <a:srgbClr val="2B3C71"/>
                </a:solidFill>
                <a:latin typeface="NanumGothicExtraBold" pitchFamily="2" charset="-127"/>
                <a:ea typeface="NanumGothicExtraBold" pitchFamily="2" charset="-127"/>
              </a:rPr>
              <a:t>우리 함께 노래해요</a:t>
            </a:r>
          </a:p>
        </p:txBody>
      </p:sp>
      <p:sp>
        <p:nvSpPr>
          <p:cNvPr id="5" name="텍스트 개체 틀 2">
            <a:extLst>
              <a:ext uri="{FF2B5EF4-FFF2-40B4-BE49-F238E27FC236}">
                <a16:creationId xmlns:a16="http://schemas.microsoft.com/office/drawing/2014/main" id="{4911EB12-47B3-35F9-BFF4-395107BF207E}"/>
              </a:ext>
            </a:extLst>
          </p:cNvPr>
          <p:cNvSpPr txBox="1">
            <a:spLocks/>
          </p:cNvSpPr>
          <p:nvPr/>
        </p:nvSpPr>
        <p:spPr>
          <a:xfrm>
            <a:off x="5409460" y="4894508"/>
            <a:ext cx="1373080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600" dirty="0">
                <a:solidFill>
                  <a:srgbClr val="2B3C71"/>
                </a:solidFill>
                <a:latin typeface="NanumGothicExtraBold" pitchFamily="2" charset="-127"/>
                <a:ea typeface="NanumGothicExtraBold" pitchFamily="2" charset="-127"/>
              </a:rPr>
              <a:t>교과서 </a:t>
            </a:r>
            <a:r>
              <a:rPr kumimoji="1" lang="en-US" altLang="ko-KR" sz="1600" dirty="0">
                <a:solidFill>
                  <a:srgbClr val="2B3C71"/>
                </a:solidFill>
                <a:latin typeface="NanumGothicExtraBold" pitchFamily="2" charset="-127"/>
                <a:ea typeface="NanumGothicExtraBold" pitchFamily="2" charset="-127"/>
              </a:rPr>
              <a:t>18</a:t>
            </a:r>
            <a:r>
              <a:rPr kumimoji="1" lang="ko-KR" altLang="en-US" sz="1600" dirty="0">
                <a:solidFill>
                  <a:srgbClr val="2B3C71"/>
                </a:solidFill>
                <a:latin typeface="NanumGothicExtraBold" pitchFamily="2" charset="-127"/>
                <a:ea typeface="NanumGothicExtraBold" pitchFamily="2" charset="-127"/>
              </a:rPr>
              <a:t>쪽</a:t>
            </a:r>
          </a:p>
        </p:txBody>
      </p:sp>
    </p:spTree>
    <p:extLst>
      <p:ext uri="{BB962C8B-B14F-4D97-AF65-F5344CB8AC3E}">
        <p14:creationId xmlns:p14="http://schemas.microsoft.com/office/powerpoint/2010/main" val="26805299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15C870-0C0D-D0B2-DB80-8E0C054A11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190E0E77-1159-811C-72AD-2AA422B1F07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852691" y="3033000"/>
            <a:ext cx="6486618" cy="792000"/>
          </a:xfrm>
        </p:spPr>
        <p:txBody>
          <a:bodyPr/>
          <a:lstStyle/>
          <a:p>
            <a:r>
              <a:rPr kumimoji="1" lang="ko-KR" altLang="en-US" sz="3200" dirty="0">
                <a:solidFill>
                  <a:schemeClr val="tx1"/>
                </a:solidFill>
              </a:rPr>
              <a:t>화음의 아름다움을 느끼며</a:t>
            </a:r>
            <a:endParaRPr kumimoji="1" lang="en-US" altLang="ko-KR" sz="3200" dirty="0">
              <a:solidFill>
                <a:schemeClr val="tx1"/>
              </a:solidFill>
            </a:endParaRPr>
          </a:p>
          <a:p>
            <a:r>
              <a:rPr kumimoji="1" lang="en-US" altLang="ko-KR" sz="3200" dirty="0"/>
              <a:t>2</a:t>
            </a:r>
            <a:r>
              <a:rPr kumimoji="1" lang="ko-KR" altLang="en-US" sz="3200" dirty="0"/>
              <a:t>부 합창을 할 수 있다</a:t>
            </a:r>
            <a:r>
              <a:rPr kumimoji="1" lang="en-US" altLang="ko-KR" sz="3200" dirty="0"/>
              <a:t>.</a:t>
            </a:r>
            <a:endParaRPr kumimoji="1" lang="en-US" altLang="ko-KR" sz="3200" dirty="0">
              <a:solidFill>
                <a:schemeClr val="tx1"/>
              </a:solidFill>
            </a:endParaRP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2DA77EE7-59C1-0FD3-68D5-82AB7F5EECC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116000" y="2243256"/>
            <a:ext cx="3960000" cy="288000"/>
          </a:xfrm>
        </p:spPr>
        <p:txBody>
          <a:bodyPr/>
          <a:lstStyle/>
          <a:p>
            <a:r>
              <a:rPr kumimoji="1" lang="ko-KR" altLang="en-US" dirty="0">
                <a:solidFill>
                  <a:srgbClr val="2B3C71"/>
                </a:solidFill>
                <a:latin typeface="NanumGothicExtraBold" pitchFamily="2" charset="-127"/>
                <a:ea typeface="NanumGothicExtraBold" pitchFamily="2" charset="-127"/>
              </a:rPr>
              <a:t>학습목표</a:t>
            </a:r>
          </a:p>
        </p:txBody>
      </p:sp>
    </p:spTree>
    <p:extLst>
      <p:ext uri="{BB962C8B-B14F-4D97-AF65-F5344CB8AC3E}">
        <p14:creationId xmlns:p14="http://schemas.microsoft.com/office/powerpoint/2010/main" val="23706675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37CAD0BF-A562-6B7E-E7F2-C8E9B4A3EA7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kumimoji="1" lang="ko-KR" altLang="en-US" dirty="0"/>
              <a:t>악곡 익히기</a:t>
            </a:r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1362C820-D678-8670-8DBF-E0645143BFFD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3</a:t>
            </a:fld>
            <a:endParaRPr kumimoji="1" lang="ko-KR" altLang="en-US" dirty="0"/>
          </a:p>
        </p:txBody>
      </p:sp>
      <p:pic>
        <p:nvPicPr>
          <p:cNvPr id="8" name="그림 7">
            <a:extLst>
              <a:ext uri="{FF2B5EF4-FFF2-40B4-BE49-F238E27FC236}">
                <a16:creationId xmlns:a16="http://schemas.microsoft.com/office/drawing/2014/main" id="{37D32ABF-15CB-D00D-3A43-86F50A860461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24175" t="14498" r="23398" b="16894"/>
          <a:stretch/>
        </p:blipFill>
        <p:spPr>
          <a:xfrm>
            <a:off x="2900038" y="837585"/>
            <a:ext cx="6391923" cy="4705166"/>
          </a:xfrm>
          <a:prstGeom prst="rect">
            <a:avLst/>
          </a:prstGeom>
        </p:spPr>
      </p:pic>
      <p:sp>
        <p:nvSpPr>
          <p:cNvPr id="9" name="직사각형 8">
            <a:extLst>
              <a:ext uri="{FF2B5EF4-FFF2-40B4-BE49-F238E27FC236}">
                <a16:creationId xmlns:a16="http://schemas.microsoft.com/office/drawing/2014/main" id="{18A7A6A1-51F2-1FB7-F6B2-B610500D6698}"/>
              </a:ext>
            </a:extLst>
          </p:cNvPr>
          <p:cNvSpPr/>
          <p:nvPr/>
        </p:nvSpPr>
        <p:spPr>
          <a:xfrm>
            <a:off x="4595672" y="1155696"/>
            <a:ext cx="3000653" cy="25199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11420763-2A2F-C38D-1010-D31406E2B930}"/>
              </a:ext>
            </a:extLst>
          </p:cNvPr>
          <p:cNvSpPr/>
          <p:nvPr/>
        </p:nvSpPr>
        <p:spPr>
          <a:xfrm>
            <a:off x="8556592" y="961986"/>
            <a:ext cx="871493" cy="69813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11" name="[아침나라 중음①]_1단원_교과서_18쪽_어여쁜 장미_노래">
            <a:hlinkClick r:id="" action="ppaction://media"/>
            <a:extLst>
              <a:ext uri="{FF2B5EF4-FFF2-40B4-BE49-F238E27FC236}">
                <a16:creationId xmlns:a16="http://schemas.microsoft.com/office/drawing/2014/main" id="{3CCCF803-6D1B-47CA-FA5E-47188FBAB8E7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1300"/>
                </p14:media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38826" y="1479876"/>
            <a:ext cx="379546" cy="379546"/>
          </a:xfrm>
          <a:prstGeom prst="rect">
            <a:avLst/>
          </a:prstGeom>
        </p:spPr>
      </p:pic>
      <p:grpSp>
        <p:nvGrpSpPr>
          <p:cNvPr id="20" name="그룹 3">
            <a:extLst>
              <a:ext uri="{FF2B5EF4-FFF2-40B4-BE49-F238E27FC236}">
                <a16:creationId xmlns:a16="http://schemas.microsoft.com/office/drawing/2014/main" id="{31826CA7-8B4A-411F-FF69-78B9969B9DCB}"/>
              </a:ext>
            </a:extLst>
          </p:cNvPr>
          <p:cNvGrpSpPr>
            <a:grpSpLocks/>
          </p:cNvGrpSpPr>
          <p:nvPr/>
        </p:nvGrpSpPr>
        <p:grpSpPr bwMode="auto">
          <a:xfrm>
            <a:off x="1076651" y="1053835"/>
            <a:ext cx="603474" cy="377219"/>
            <a:chOff x="4663668" y="567812"/>
            <a:chExt cx="618853" cy="363546"/>
          </a:xfrm>
        </p:grpSpPr>
        <p:sp>
          <p:nvSpPr>
            <p:cNvPr id="24" name="사각형: 둥근 모서리 23">
              <a:extLst>
                <a:ext uri="{FF2B5EF4-FFF2-40B4-BE49-F238E27FC236}">
                  <a16:creationId xmlns:a16="http://schemas.microsoft.com/office/drawing/2014/main" id="{A138186B-CFCF-2228-ECE5-611BA1AAAAA2}"/>
                </a:ext>
              </a:extLst>
            </p:cNvPr>
            <p:cNvSpPr/>
            <p:nvPr/>
          </p:nvSpPr>
          <p:spPr>
            <a:xfrm>
              <a:off x="4716181" y="692120"/>
              <a:ext cx="359539" cy="226802"/>
            </a:xfrm>
            <a:prstGeom prst="roundRect">
              <a:avLst/>
            </a:prstGeom>
            <a:solidFill>
              <a:srgbClr val="2B3C7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lnSpc>
                  <a:spcPct val="150000"/>
                </a:lnSpc>
                <a:defRPr/>
              </a:pPr>
              <a:endParaRPr lang="ko-KR" altLang="en-US" sz="1200" dirty="0">
                <a:solidFill>
                  <a:schemeClr val="bg1"/>
                </a:solidFill>
                <a:latin typeface="NanumGothicExtraBold" pitchFamily="2" charset="-127"/>
                <a:ea typeface="NanumGothicExtraBold" pitchFamily="2" charset="-127"/>
              </a:endParaRPr>
            </a:p>
          </p:txBody>
        </p:sp>
        <p:sp>
          <p:nvSpPr>
            <p:cNvPr id="25" name="직사각형 24">
              <a:extLst>
                <a:ext uri="{FF2B5EF4-FFF2-40B4-BE49-F238E27FC236}">
                  <a16:creationId xmlns:a16="http://schemas.microsoft.com/office/drawing/2014/main" id="{572AE015-5A31-F3BF-474A-C352234B6009}"/>
                </a:ext>
              </a:extLst>
            </p:cNvPr>
            <p:cNvSpPr/>
            <p:nvPr/>
          </p:nvSpPr>
          <p:spPr bwMode="auto">
            <a:xfrm>
              <a:off x="4663668" y="567812"/>
              <a:ext cx="618853" cy="363546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eaLnBrk="1" latinLnBrk="1" hangingPunct="1">
                <a:lnSpc>
                  <a:spcPct val="200000"/>
                </a:lnSpc>
                <a:defRPr/>
              </a:pPr>
              <a:r>
                <a:rPr lang="ko-KR" altLang="en-US" sz="1100" b="1" dirty="0">
                  <a:solidFill>
                    <a:schemeClr val="bg1"/>
                  </a:solidFill>
                  <a:latin typeface="NanumGothicExtraBold" pitchFamily="2" charset="-127"/>
                  <a:ea typeface="NanumGothicExtraBold" pitchFamily="2" charset="-127"/>
                </a:rPr>
                <a:t>감상</a:t>
              </a:r>
              <a:endParaRPr lang="en-US" altLang="ko-KR" sz="1100" b="1" dirty="0">
                <a:solidFill>
                  <a:schemeClr val="bg1"/>
                </a:solidFill>
                <a:latin typeface="NanumGothicExtraBold" pitchFamily="2" charset="-127"/>
                <a:ea typeface="NanumGothicExtraBold" pitchFamily="2" charset="-127"/>
              </a:endParaRPr>
            </a:p>
          </p:txBody>
        </p:sp>
      </p:grpSp>
      <p:pic>
        <p:nvPicPr>
          <p:cNvPr id="26" name="[아침나라 중음①]_1단원_교과서_18쪽_어여쁜 장미_반주_80">
            <a:hlinkClick r:id="" action="ppaction://media"/>
            <a:extLst>
              <a:ext uri="{FF2B5EF4-FFF2-40B4-BE49-F238E27FC236}">
                <a16:creationId xmlns:a16="http://schemas.microsoft.com/office/drawing/2014/main" id="{2445CF08-28C7-1BE1-93B8-59C432320023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3">
                  <p14:trim st="1300"/>
                </p14:media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38826" y="2379438"/>
            <a:ext cx="377219" cy="377219"/>
          </a:xfrm>
          <a:prstGeom prst="rect">
            <a:avLst/>
          </a:prstGeom>
        </p:spPr>
      </p:pic>
      <p:grpSp>
        <p:nvGrpSpPr>
          <p:cNvPr id="2" name="그룹 3">
            <a:extLst>
              <a:ext uri="{FF2B5EF4-FFF2-40B4-BE49-F238E27FC236}">
                <a16:creationId xmlns:a16="http://schemas.microsoft.com/office/drawing/2014/main" id="{5C8B9BC2-3C63-22EE-0341-B2689066D321}"/>
              </a:ext>
            </a:extLst>
          </p:cNvPr>
          <p:cNvGrpSpPr>
            <a:grpSpLocks/>
          </p:cNvGrpSpPr>
          <p:nvPr/>
        </p:nvGrpSpPr>
        <p:grpSpPr bwMode="auto">
          <a:xfrm>
            <a:off x="1067126" y="1943169"/>
            <a:ext cx="603474" cy="377219"/>
            <a:chOff x="4663668" y="567812"/>
            <a:chExt cx="618853" cy="363546"/>
          </a:xfrm>
        </p:grpSpPr>
        <p:sp>
          <p:nvSpPr>
            <p:cNvPr id="5" name="사각형: 둥근 모서리 4">
              <a:extLst>
                <a:ext uri="{FF2B5EF4-FFF2-40B4-BE49-F238E27FC236}">
                  <a16:creationId xmlns:a16="http://schemas.microsoft.com/office/drawing/2014/main" id="{27B96587-6ECE-4506-FB74-2FE6AC989733}"/>
                </a:ext>
              </a:extLst>
            </p:cNvPr>
            <p:cNvSpPr/>
            <p:nvPr/>
          </p:nvSpPr>
          <p:spPr>
            <a:xfrm>
              <a:off x="4716181" y="692120"/>
              <a:ext cx="359539" cy="226802"/>
            </a:xfrm>
            <a:prstGeom prst="roundRect">
              <a:avLst/>
            </a:prstGeom>
            <a:solidFill>
              <a:srgbClr val="2B3C7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lnSpc>
                  <a:spcPct val="150000"/>
                </a:lnSpc>
                <a:defRPr/>
              </a:pPr>
              <a:endParaRPr lang="ko-KR" altLang="en-US" sz="1200" dirty="0">
                <a:solidFill>
                  <a:schemeClr val="bg1"/>
                </a:solidFill>
                <a:latin typeface="NanumGothicExtraBold" pitchFamily="2" charset="-127"/>
                <a:ea typeface="NanumGothicExtraBold" pitchFamily="2" charset="-127"/>
              </a:endParaRPr>
            </a:p>
          </p:txBody>
        </p:sp>
        <p:sp>
          <p:nvSpPr>
            <p:cNvPr id="6" name="직사각형 5">
              <a:extLst>
                <a:ext uri="{FF2B5EF4-FFF2-40B4-BE49-F238E27FC236}">
                  <a16:creationId xmlns:a16="http://schemas.microsoft.com/office/drawing/2014/main" id="{BF4ED300-B9F0-669B-3555-E4208C5F15EC}"/>
                </a:ext>
              </a:extLst>
            </p:cNvPr>
            <p:cNvSpPr/>
            <p:nvPr/>
          </p:nvSpPr>
          <p:spPr bwMode="auto">
            <a:xfrm>
              <a:off x="4663668" y="567812"/>
              <a:ext cx="618853" cy="363546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eaLnBrk="1" latinLnBrk="1" hangingPunct="1">
                <a:lnSpc>
                  <a:spcPct val="200000"/>
                </a:lnSpc>
                <a:defRPr/>
              </a:pPr>
              <a:r>
                <a:rPr lang="ko-KR" altLang="en-US" sz="1100" b="1" dirty="0">
                  <a:solidFill>
                    <a:schemeClr val="bg1"/>
                  </a:solidFill>
                  <a:latin typeface="NanumGothicExtraBold" pitchFamily="2" charset="-127"/>
                  <a:ea typeface="NanumGothicExtraBold" pitchFamily="2" charset="-127"/>
                </a:rPr>
                <a:t>반주</a:t>
              </a:r>
              <a:endParaRPr lang="en-US" altLang="ko-KR" sz="1100" b="1" dirty="0">
                <a:solidFill>
                  <a:schemeClr val="bg1"/>
                </a:solidFill>
                <a:latin typeface="NanumGothicExtraBold" pitchFamily="2" charset="-127"/>
                <a:ea typeface="NanumGothicExtraBold" pitchFamily="2" charset="-127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838700063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audio>
              <p:cMediaNode vol="80000">
                <p:cTn id="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6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91F8D5-4715-09E0-8D75-ABB6B1DD3C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pslz="http://schemas.microsoft.com/office/powerpoint/2016/slidezoom">
        <mc:Choice Requires="pslz">
          <p:graphicFrame>
            <p:nvGraphicFramePr>
              <p:cNvPr id="9" name="슬라이드 확대/축소 8">
                <a:extLst>
                  <a:ext uri="{FF2B5EF4-FFF2-40B4-BE49-F238E27FC236}">
                    <a16:creationId xmlns:a16="http://schemas.microsoft.com/office/drawing/2014/main" id="{8EEB97FF-BDF6-B026-DD90-DD2E12B66F63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651970037"/>
                  </p:ext>
                </p:extLst>
              </p:nvPr>
            </p:nvGraphicFramePr>
            <p:xfrm>
              <a:off x="995958" y="2702082"/>
              <a:ext cx="984434" cy="553744"/>
            </p:xfrm>
            <a:graphic>
              <a:graphicData uri="http://schemas.microsoft.com/office/powerpoint/2016/slidezoom">
                <pslz:sldZm>
                  <pslz:sldZmObj sldId="300" cId="2834758182">
                    <pslz:zmPr id="{8E26991F-B5C6-4CBA-B7C3-0D0415037D3A}" imageType="cover" transitionDur="1000">
                      <p166:blipFill xmlns:p166="http://schemas.microsoft.com/office/powerpoint/2016/6/main">
                        <a:blip r:embed="rId2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984434" cy="553744"/>
                        </a:xfrm>
                        <a:prstGeom prst="rect">
                          <a:avLst/>
                        </a:prstGeom>
                        <a:ln w="3175">
                          <a:noFill/>
                        </a:ln>
                      </p166:spPr>
                    </pslz:zmPr>
                  </pslz:sldZmObj>
                </pslz:sldZm>
              </a:graphicData>
            </a:graphic>
          </p:graphicFrame>
        </mc:Choice>
        <mc:Fallback xmlns="">
          <p:pic>
            <p:nvPicPr>
              <p:cNvPr id="9" name="슬라이드 확대/축소 8">
                <a:hlinkClick r:id="rId5" action="ppaction://hlinksldjump"/>
                <a:extLst>
                  <a:ext uri="{FF2B5EF4-FFF2-40B4-BE49-F238E27FC236}">
                    <a16:creationId xmlns:a16="http://schemas.microsoft.com/office/drawing/2014/main" id="{8EEB97FF-BDF6-B026-DD90-DD2E12B66F63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995958" y="2702082"/>
                <a:ext cx="984434" cy="553744"/>
              </a:xfrm>
              <a:prstGeom prst="rect">
                <a:avLst/>
              </a:prstGeom>
              <a:ln w="3175">
                <a:noFill/>
              </a:ln>
            </p:spPr>
          </p:pic>
        </mc:Fallback>
      </mc:AlternateContent>
      <p:pic>
        <p:nvPicPr>
          <p:cNvPr id="5" name="그림 4">
            <a:extLst>
              <a:ext uri="{FF2B5EF4-FFF2-40B4-BE49-F238E27FC236}">
                <a16:creationId xmlns:a16="http://schemas.microsoft.com/office/drawing/2014/main" id="{B1791A55-2459-8A79-21D6-25C7F2E212B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35255" y="2204515"/>
            <a:ext cx="812599" cy="457087"/>
          </a:xfrm>
          <a:prstGeom prst="rect">
            <a:avLst/>
          </a:prstGeom>
        </p:spPr>
      </p:pic>
      <mc:AlternateContent xmlns:mc="http://schemas.openxmlformats.org/markup-compatibility/2006" xmlns:pslz="http://schemas.microsoft.com/office/powerpoint/2016/slidezoom">
        <mc:Choice Requires="pslz">
          <p:graphicFrame>
            <p:nvGraphicFramePr>
              <p:cNvPr id="24" name="슬라이드 확대/축소 23">
                <a:extLst>
                  <a:ext uri="{FF2B5EF4-FFF2-40B4-BE49-F238E27FC236}">
                    <a16:creationId xmlns:a16="http://schemas.microsoft.com/office/drawing/2014/main" id="{2278A420-E38A-C7DC-2532-48724C052A56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3741384866"/>
                  </p:ext>
                </p:extLst>
              </p:nvPr>
            </p:nvGraphicFramePr>
            <p:xfrm>
              <a:off x="1020969" y="858472"/>
              <a:ext cx="812596" cy="457085"/>
            </p:xfrm>
            <a:graphic>
              <a:graphicData uri="http://schemas.microsoft.com/office/powerpoint/2016/slidezoom">
                <pslz:sldZm>
                  <pslz:sldZmObj sldId="306" cId="2997858265">
                    <pslz:zmPr id="{D7DF91AC-508E-4850-B865-CA655DA915DF}" imageType="cover" transitionDur="1000">
                      <p166:blipFill xmlns:p166="http://schemas.microsoft.com/office/powerpoint/2016/6/main">
                        <a:blip r:embed="rId8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812596" cy="457085"/>
                        </a:xfrm>
                        <a:prstGeom prst="rect">
                          <a:avLst/>
                        </a:prstGeom>
                        <a:ln w="3175">
                          <a:noFill/>
                        </a:ln>
                      </p166:spPr>
                    </pslz:zmPr>
                  </pslz:sldZmObj>
                </pslz:sldZm>
              </a:graphicData>
            </a:graphic>
          </p:graphicFrame>
        </mc:Choice>
        <mc:Fallback xmlns="">
          <p:pic>
            <p:nvPicPr>
              <p:cNvPr id="24" name="슬라이드 확대/축소 23">
                <a:hlinkClick r:id="rId9" action="ppaction://hlinksldjump"/>
                <a:extLst>
                  <a:ext uri="{FF2B5EF4-FFF2-40B4-BE49-F238E27FC236}">
                    <a16:creationId xmlns:a16="http://schemas.microsoft.com/office/drawing/2014/main" id="{2278A420-E38A-C7DC-2532-48724C052A56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1020969" y="858472"/>
                <a:ext cx="812596" cy="457085"/>
              </a:xfrm>
              <a:prstGeom prst="rect">
                <a:avLst/>
              </a:prstGeom>
              <a:ln w="3175">
                <a:noFill/>
              </a:ln>
            </p:spPr>
          </p:pic>
        </mc:Fallback>
      </mc:AlternateContent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624CC9AE-A465-0222-48E8-89EB2529D88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900000" y="360000"/>
            <a:ext cx="2393119" cy="251999"/>
          </a:xfrm>
        </p:spPr>
        <p:txBody>
          <a:bodyPr/>
          <a:lstStyle/>
          <a:p>
            <a:r>
              <a:rPr kumimoji="1" lang="ko-KR" altLang="en-US" dirty="0"/>
              <a:t>악곡 특징 이해하기</a:t>
            </a:r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86650511-00BA-4D18-5419-58CAAEAEE6DE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4</a:t>
            </a:fld>
            <a:endParaRPr kumimoji="1" lang="ko-KR" altLang="en-US" dirty="0"/>
          </a:p>
        </p:txBody>
      </p:sp>
      <mc:AlternateContent xmlns:mc="http://schemas.openxmlformats.org/markup-compatibility/2006" xmlns:pslz="http://schemas.microsoft.com/office/powerpoint/2016/slidezoom">
        <mc:Choice Requires="pslz">
          <p:graphicFrame>
            <p:nvGraphicFramePr>
              <p:cNvPr id="22" name="슬라이드 확대/축소 21">
                <a:extLst>
                  <a:ext uri="{FF2B5EF4-FFF2-40B4-BE49-F238E27FC236}">
                    <a16:creationId xmlns:a16="http://schemas.microsoft.com/office/drawing/2014/main" id="{FB20F39D-3067-D005-41BA-A3C48937CC31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544796170"/>
                  </p:ext>
                </p:extLst>
              </p:nvPr>
            </p:nvGraphicFramePr>
            <p:xfrm>
              <a:off x="1016207" y="1558689"/>
              <a:ext cx="812595" cy="457085"/>
            </p:xfrm>
            <a:graphic>
              <a:graphicData uri="http://schemas.microsoft.com/office/powerpoint/2016/slidezoom">
                <pslz:sldZm>
                  <pslz:sldZmObj sldId="305" cId="2887400231">
                    <pslz:zmPr id="{F447B749-08E4-4039-A9D0-067902DBE8BC}" imageType="cover" transitionDur="1000">
                      <p166:blipFill xmlns:p166="http://schemas.microsoft.com/office/powerpoint/2016/6/main">
                        <a:blip r:embed="rId11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812595" cy="457085"/>
                        </a:xfrm>
                        <a:prstGeom prst="rect">
                          <a:avLst/>
                        </a:prstGeom>
                        <a:ln w="3175">
                          <a:noFill/>
                        </a:ln>
                      </p166:spPr>
                    </pslz:zmPr>
                  </pslz:sldZmObj>
                </pslz:sldZm>
              </a:graphicData>
            </a:graphic>
          </p:graphicFrame>
        </mc:Choice>
        <mc:Fallback xmlns="">
          <p:pic>
            <p:nvPicPr>
              <p:cNvPr id="22" name="슬라이드 확대/축소 21">
                <a:hlinkClick r:id="rId12" action="ppaction://hlinksldjump"/>
                <a:extLst>
                  <a:ext uri="{FF2B5EF4-FFF2-40B4-BE49-F238E27FC236}">
                    <a16:creationId xmlns:a16="http://schemas.microsoft.com/office/drawing/2014/main" id="{FB20F39D-3067-D005-41BA-A3C48937CC31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1016207" y="1558689"/>
                <a:ext cx="812595" cy="457085"/>
              </a:xfrm>
              <a:prstGeom prst="rect">
                <a:avLst/>
              </a:prstGeom>
              <a:ln w="3175">
                <a:noFill/>
              </a:ln>
            </p:spPr>
          </p:pic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" name="텍스트 개체 틀 1">
                <a:extLst>
                  <a:ext uri="{FF2B5EF4-FFF2-40B4-BE49-F238E27FC236}">
                    <a16:creationId xmlns:a16="http://schemas.microsoft.com/office/drawing/2014/main" id="{E50289F1-8191-8E20-D119-1FACFD70DE8D}"/>
                  </a:ext>
                </a:extLst>
              </p:cNvPr>
              <p:cNvSpPr>
                <a:spLocks noGrp="1"/>
              </p:cNvSpPr>
              <p:nvPr>
                <p:ph type="body" sz="quarter" idx="14"/>
              </p:nvPr>
            </p:nvSpPr>
            <p:spPr>
              <a:xfrm>
                <a:off x="2232659" y="906431"/>
                <a:ext cx="8924085" cy="4473289"/>
              </a:xfrm>
            </p:spPr>
            <p:txBody>
              <a:bodyPr/>
              <a:lstStyle/>
              <a:p>
                <a:pPr indent="0">
                  <a:buNone/>
                </a:pPr>
                <a:r>
                  <a:rPr kumimoji="1" lang="ko-KR" altLang="en-US" sz="2000" dirty="0">
                    <a:solidFill>
                      <a:schemeClr val="tx1"/>
                    </a:solidFill>
                    <a:latin typeface="NanumGothicExtraBold" pitchFamily="2" charset="-127"/>
                    <a:ea typeface="NanumGothicExtraBold" pitchFamily="2" charset="-127"/>
                  </a:rPr>
                  <a:t>라장조 </a:t>
                </a:r>
                <a:endParaRPr kumimoji="1" lang="en-US" altLang="ko-KR" sz="2000" dirty="0">
                  <a:solidFill>
                    <a:schemeClr val="tx1"/>
                  </a:solidFill>
                  <a:latin typeface="NanumGothicExtraBold" pitchFamily="2" charset="-127"/>
                  <a:ea typeface="NanumGothicExtraBold" pitchFamily="2" charset="-127"/>
                </a:endParaRPr>
              </a:p>
              <a:p>
                <a:pPr indent="0">
                  <a:buNone/>
                </a:pPr>
                <a14:m>
                  <m:oMath xmlns:m="http://schemas.openxmlformats.org/officeDocument/2006/math">
                    <m:f>
                      <m:fPr>
                        <m:ctrlPr>
                          <a:rPr kumimoji="1" lang="en-US" altLang="ko-KR" sz="320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kumimoji="1" lang="en-US" altLang="ko-KR" sz="3200" b="1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num>
                      <m:den>
                        <m:r>
                          <a:rPr kumimoji="1" lang="en-US" altLang="ko-KR" sz="3200" b="1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den>
                    </m:f>
                  </m:oMath>
                </a14:m>
                <a:r>
                  <a:rPr kumimoji="1" lang="en-US" altLang="ko-KR" sz="2000" dirty="0">
                    <a:solidFill>
                      <a:schemeClr val="bg1"/>
                    </a:solidFill>
                    <a:latin typeface="NanumGothicExtraBold" pitchFamily="2" charset="-127"/>
                    <a:ea typeface="NanumGothicExtraBold" pitchFamily="2" charset="-127"/>
                  </a:rPr>
                  <a:t> </a:t>
                </a:r>
                <a:r>
                  <a:rPr kumimoji="1" lang="ko-KR" altLang="en-US" sz="2000" dirty="0">
                    <a:solidFill>
                      <a:schemeClr val="tx1"/>
                    </a:solidFill>
                    <a:latin typeface="NanumGothicExtraBold" pitchFamily="2" charset="-127"/>
                    <a:ea typeface="NanumGothicExtraBold" pitchFamily="2" charset="-127"/>
                  </a:rPr>
                  <a:t>박자</a:t>
                </a:r>
                <a:endParaRPr kumimoji="1" lang="en-US" altLang="ko-KR" sz="2000" dirty="0">
                  <a:solidFill>
                    <a:schemeClr val="tx1"/>
                  </a:solidFill>
                  <a:latin typeface="NanumGothicExtraBold" pitchFamily="2" charset="-127"/>
                  <a:ea typeface="NanumGothicExtraBold" pitchFamily="2" charset="-127"/>
                </a:endParaRPr>
              </a:p>
              <a:p>
                <a:pPr indent="0">
                  <a:lnSpc>
                    <a:spcPct val="180000"/>
                  </a:lnSpc>
                  <a:buNone/>
                </a:pPr>
                <a:r>
                  <a:rPr kumimoji="1" lang="en-US" altLang="ko-KR" sz="2000" dirty="0">
                    <a:solidFill>
                      <a:schemeClr val="tx1"/>
                    </a:solidFill>
                    <a:latin typeface="Times New Roman" panose="02020603050405020304" pitchFamily="18" charset="0"/>
                    <a:ea typeface="NanumGothicExtraBold" pitchFamily="2" charset="-127"/>
                    <a:cs typeface="Times New Roman" panose="02020603050405020304" pitchFamily="18" charset="0"/>
                  </a:rPr>
                  <a:t>Moderato</a:t>
                </a:r>
                <a:r>
                  <a:rPr kumimoji="1" lang="en-US" altLang="ko-KR" sz="2000" dirty="0">
                    <a:solidFill>
                      <a:schemeClr val="tx1"/>
                    </a:solidFill>
                    <a:latin typeface="NanumGothicExtraBold" pitchFamily="2" charset="-127"/>
                    <a:ea typeface="NanumGothicExtraBold" pitchFamily="2" charset="-127"/>
                  </a:rPr>
                  <a:t> (</a:t>
                </a:r>
                <a:r>
                  <a:rPr kumimoji="1" lang="ko-KR" altLang="en-US" sz="2000" dirty="0">
                    <a:solidFill>
                      <a:schemeClr val="tx1"/>
                    </a:solidFill>
                    <a:latin typeface="NanumGothicExtraBold" pitchFamily="2" charset="-127"/>
                    <a:ea typeface="NanumGothicExtraBold" pitchFamily="2" charset="-127"/>
                  </a:rPr>
                  <a:t>보통 빠르게</a:t>
                </a:r>
                <a:r>
                  <a:rPr kumimoji="1" lang="en-US" altLang="ko-KR" sz="2000" dirty="0">
                    <a:solidFill>
                      <a:schemeClr val="tx1"/>
                    </a:solidFill>
                    <a:latin typeface="NanumGothicExtraBold" pitchFamily="2" charset="-127"/>
                    <a:ea typeface="NanumGothicExtraBold" pitchFamily="2" charset="-127"/>
                  </a:rPr>
                  <a:t>)</a:t>
                </a:r>
              </a:p>
              <a:p>
                <a:pPr indent="0">
                  <a:lnSpc>
                    <a:spcPct val="180000"/>
                  </a:lnSpc>
                  <a:buNone/>
                </a:pPr>
                <a:r>
                  <a:rPr kumimoji="1" lang="en-US" altLang="ko-KR" sz="2000" dirty="0">
                    <a:solidFill>
                      <a:schemeClr val="tx1"/>
                    </a:solidFill>
                    <a:latin typeface="NanumGothicExtraBold" pitchFamily="2" charset="-127"/>
                    <a:ea typeface="NanumGothicExtraBold" pitchFamily="2" charset="-127"/>
                  </a:rPr>
                  <a:t>2</a:t>
                </a:r>
                <a:r>
                  <a:rPr kumimoji="1" lang="ko-KR" altLang="en-US" sz="2000" dirty="0">
                    <a:solidFill>
                      <a:schemeClr val="tx1"/>
                    </a:solidFill>
                    <a:latin typeface="NanumGothicExtraBold" pitchFamily="2" charset="-127"/>
                    <a:ea typeface="NanumGothicExtraBold" pitchFamily="2" charset="-127"/>
                  </a:rPr>
                  <a:t>부 합창</a:t>
                </a:r>
                <a:endParaRPr kumimoji="1" lang="en-US" altLang="ko-KR" sz="2000" dirty="0">
                  <a:solidFill>
                    <a:schemeClr val="tx1"/>
                  </a:solidFill>
                  <a:latin typeface="NanumGothicExtraBold" pitchFamily="2" charset="-127"/>
                  <a:ea typeface="NanumGothicExtraBold" pitchFamily="2" charset="-127"/>
                </a:endParaRPr>
              </a:p>
              <a:p>
                <a:pPr indent="0">
                  <a:lnSpc>
                    <a:spcPct val="140000"/>
                  </a:lnSpc>
                  <a:buNone/>
                </a:pPr>
                <a:endParaRPr kumimoji="1" lang="en-US" altLang="ko-KR" sz="700" b="1" dirty="0">
                  <a:latin typeface="NanumGothicExtraBold" pitchFamily="2" charset="-127"/>
                  <a:ea typeface="NanumGothicExtraBold" pitchFamily="2" charset="-127"/>
                </a:endParaRPr>
              </a:p>
              <a:p>
                <a:pPr indent="0">
                  <a:lnSpc>
                    <a:spcPct val="140000"/>
                  </a:lnSpc>
                  <a:buNone/>
                </a:pPr>
                <a:r>
                  <a:rPr kumimoji="1" lang="ko-KR" altLang="en-US" sz="2000" b="1" dirty="0">
                    <a:solidFill>
                      <a:schemeClr val="tx1"/>
                    </a:solidFill>
                    <a:latin typeface="NanumGothicExtraBold" pitchFamily="2" charset="-127"/>
                    <a:ea typeface="NanumGothicExtraBold" pitchFamily="2" charset="-127"/>
                  </a:rPr>
                  <a:t>이 노래는 원래 독일 학생들이 즐겨 부르던 민요 </a:t>
                </a:r>
                <a:r>
                  <a:rPr kumimoji="1" lang="en-US" altLang="ko-KR" sz="2000" dirty="0">
                    <a:solidFill>
                      <a:schemeClr val="tx1"/>
                    </a:solidFill>
                    <a:latin typeface="NanumGothicExtraBold" panose="020D0604000000000000" pitchFamily="34" charset="-127"/>
                    <a:ea typeface="NanumGothicExtraBold" panose="020D0604000000000000" pitchFamily="34" charset="-127"/>
                  </a:rPr>
                  <a:t>“</a:t>
                </a:r>
                <a:r>
                  <a:rPr lang="ko-KR" altLang="en-US" sz="2000" dirty="0">
                    <a:solidFill>
                      <a:schemeClr val="tx1"/>
                    </a:solidFill>
                    <a:latin typeface="NanumGothicExtraBold" panose="020D0604000000000000" pitchFamily="34" charset="-127"/>
                    <a:ea typeface="NanumGothicExtraBold" panose="020D0604000000000000" pitchFamily="34" charset="-127"/>
                  </a:rPr>
                  <a:t>우리들은 훌륭한 학교를 세웠다</a:t>
                </a:r>
                <a:r>
                  <a:rPr lang="en-US" altLang="ko-KR" sz="2000" dirty="0">
                    <a:solidFill>
                      <a:schemeClr val="tx1"/>
                    </a:solidFill>
                    <a:latin typeface="NanumGothicExtraBold" panose="020D0604000000000000" pitchFamily="34" charset="-127"/>
                    <a:ea typeface="NanumGothicExtraBold" panose="020D0604000000000000" pitchFamily="34" charset="-127"/>
                  </a:rPr>
                  <a:t>”</a:t>
                </a:r>
                <a:r>
                  <a:rPr lang="ko-KR" altLang="en-US" sz="2000" dirty="0">
                    <a:solidFill>
                      <a:schemeClr val="tx1"/>
                    </a:solidFill>
                    <a:latin typeface="NanumGothicExtraBold" panose="020D0604000000000000" pitchFamily="34" charset="-127"/>
                    <a:ea typeface="NanumGothicExtraBold" panose="020D0604000000000000" pitchFamily="34" charset="-127"/>
                  </a:rPr>
                  <a:t>  </a:t>
                </a:r>
                <a:r>
                  <a:rPr lang="en-US" altLang="ko-KR" sz="2000" dirty="0">
                    <a:solidFill>
                      <a:schemeClr val="tx1"/>
                    </a:solidFill>
                    <a:latin typeface="NanumGothicExtraBold" panose="020D0604000000000000" pitchFamily="34" charset="-127"/>
                    <a:ea typeface="NanumGothicExtraBold" panose="020D0604000000000000" pitchFamily="34" charset="-127"/>
                  </a:rPr>
                  <a:t>(</a:t>
                </a:r>
                <a:r>
                  <a:rPr lang="en-US" altLang="ko-KR" sz="2000" dirty="0" err="1">
                    <a:solidFill>
                      <a:schemeClr val="tx1"/>
                    </a:solidFill>
                    <a:latin typeface="NanumGothicExtraBold" panose="020D0604000000000000" pitchFamily="34" charset="-127"/>
                    <a:ea typeface="NanumGothicExtraBold" panose="020D0604000000000000" pitchFamily="34" charset="-127"/>
                  </a:rPr>
                  <a:t>Wir</a:t>
                </a:r>
                <a:r>
                  <a:rPr lang="en-US" altLang="ko-KR" sz="2000" dirty="0">
                    <a:solidFill>
                      <a:schemeClr val="tx1"/>
                    </a:solidFill>
                    <a:latin typeface="NanumGothicExtraBold" panose="020D0604000000000000" pitchFamily="34" charset="-127"/>
                    <a:ea typeface="NanumGothicExtraBold" panose="020D0604000000000000" pitchFamily="34" charset="-127"/>
                  </a:rPr>
                  <a:t> </a:t>
                </a:r>
                <a:r>
                  <a:rPr lang="en-US" altLang="ko-KR" sz="2000" dirty="0" err="1">
                    <a:solidFill>
                      <a:schemeClr val="tx1"/>
                    </a:solidFill>
                    <a:latin typeface="NanumGothicExtraBold" panose="020D0604000000000000" pitchFamily="34" charset="-127"/>
                    <a:ea typeface="NanumGothicExtraBold" panose="020D0604000000000000" pitchFamily="34" charset="-127"/>
                  </a:rPr>
                  <a:t>hatten</a:t>
                </a:r>
                <a:r>
                  <a:rPr lang="en-US" altLang="ko-KR" sz="2000" dirty="0">
                    <a:solidFill>
                      <a:schemeClr val="tx1"/>
                    </a:solidFill>
                    <a:latin typeface="NanumGothicExtraBold" panose="020D0604000000000000" pitchFamily="34" charset="-127"/>
                    <a:ea typeface="NanumGothicExtraBold" panose="020D0604000000000000" pitchFamily="34" charset="-127"/>
                  </a:rPr>
                  <a:t> </a:t>
                </a:r>
                <a:r>
                  <a:rPr lang="en-US" altLang="ko-KR" sz="2000" dirty="0" err="1">
                    <a:solidFill>
                      <a:schemeClr val="tx1"/>
                    </a:solidFill>
                    <a:latin typeface="NanumGothicExtraBold" panose="020D0604000000000000" pitchFamily="34" charset="-127"/>
                    <a:ea typeface="NanumGothicExtraBold" panose="020D0604000000000000" pitchFamily="34" charset="-127"/>
                  </a:rPr>
                  <a:t>gebauet</a:t>
                </a:r>
                <a:r>
                  <a:rPr lang="en-US" altLang="ko-KR" sz="2000" dirty="0">
                    <a:solidFill>
                      <a:schemeClr val="tx1"/>
                    </a:solidFill>
                    <a:latin typeface="NanumGothicExtraBold" panose="020D0604000000000000" pitchFamily="34" charset="-127"/>
                    <a:ea typeface="NanumGothicExtraBold" panose="020D0604000000000000" pitchFamily="34" charset="-127"/>
                  </a:rPr>
                  <a:t> </a:t>
                </a:r>
                <a:r>
                  <a:rPr lang="en-US" altLang="ko-KR" sz="2000" dirty="0" err="1">
                    <a:solidFill>
                      <a:schemeClr val="tx1"/>
                    </a:solidFill>
                    <a:latin typeface="NanumGothicExtraBold" panose="020D0604000000000000" pitchFamily="34" charset="-127"/>
                    <a:ea typeface="NanumGothicExtraBold" panose="020D0604000000000000" pitchFamily="34" charset="-127"/>
                  </a:rPr>
                  <a:t>ein</a:t>
                </a:r>
                <a:r>
                  <a:rPr lang="en-US" altLang="ko-KR" sz="2000" dirty="0">
                    <a:solidFill>
                      <a:schemeClr val="tx1"/>
                    </a:solidFill>
                    <a:latin typeface="NanumGothicExtraBold" panose="020D0604000000000000" pitchFamily="34" charset="-127"/>
                    <a:ea typeface="NanumGothicExtraBold" panose="020D0604000000000000" pitchFamily="34" charset="-127"/>
                  </a:rPr>
                  <a:t> </a:t>
                </a:r>
                <a:r>
                  <a:rPr lang="en-US" altLang="ko-KR" sz="2000" dirty="0" err="1">
                    <a:solidFill>
                      <a:schemeClr val="tx1"/>
                    </a:solidFill>
                    <a:latin typeface="NanumGothicExtraBold" panose="020D0604000000000000" pitchFamily="34" charset="-127"/>
                    <a:ea typeface="NanumGothicExtraBold" panose="020D0604000000000000" pitchFamily="34" charset="-127"/>
                  </a:rPr>
                  <a:t>stattliches</a:t>
                </a:r>
                <a:r>
                  <a:rPr lang="en-US" altLang="ko-KR" sz="2000" dirty="0">
                    <a:solidFill>
                      <a:schemeClr val="tx1"/>
                    </a:solidFill>
                    <a:latin typeface="NanumGothicExtraBold" panose="020D0604000000000000" pitchFamily="34" charset="-127"/>
                    <a:ea typeface="NanumGothicExtraBold" panose="020D0604000000000000" pitchFamily="34" charset="-127"/>
                  </a:rPr>
                  <a:t> Haus) </a:t>
                </a:r>
                <a:r>
                  <a:rPr kumimoji="1" lang="ko-KR" altLang="en-US" sz="2000" dirty="0">
                    <a:solidFill>
                      <a:schemeClr val="tx1"/>
                    </a:solidFill>
                    <a:latin typeface="NanumGothicExtraBold" pitchFamily="2" charset="-127"/>
                    <a:ea typeface="NanumGothicExtraBold" pitchFamily="2" charset="-127"/>
                  </a:rPr>
                  <a:t>이며</a:t>
                </a:r>
                <a:r>
                  <a:rPr kumimoji="1" lang="en-US" altLang="ko-KR" sz="2000" b="1" dirty="0">
                    <a:solidFill>
                      <a:schemeClr val="tx1"/>
                    </a:solidFill>
                    <a:latin typeface="NanumGothicExtraBold" pitchFamily="2" charset="-127"/>
                    <a:ea typeface="NanumGothicExtraBold" pitchFamily="2" charset="-127"/>
                  </a:rPr>
                  <a:t> </a:t>
                </a:r>
                <a:r>
                  <a:rPr kumimoji="1" lang="ko-KR" altLang="en-US" sz="2000" b="1" dirty="0">
                    <a:solidFill>
                      <a:schemeClr val="tx1"/>
                    </a:solidFill>
                    <a:latin typeface="NanumGothicExtraBold" pitchFamily="2" charset="-127"/>
                    <a:ea typeface="NanumGothicExtraBold" pitchFamily="2" charset="-127"/>
                  </a:rPr>
                  <a:t>브람스의 ‘대학 축전 </a:t>
                </a:r>
                <a:r>
                  <a:rPr kumimoji="1" lang="ko-KR" altLang="en-US" sz="2000" b="1" dirty="0" err="1">
                    <a:solidFill>
                      <a:schemeClr val="tx1"/>
                    </a:solidFill>
                    <a:latin typeface="NanumGothicExtraBold" pitchFamily="2" charset="-127"/>
                    <a:ea typeface="NanumGothicExtraBold" pitchFamily="2" charset="-127"/>
                  </a:rPr>
                  <a:t>서곡’에</a:t>
                </a:r>
                <a:r>
                  <a:rPr kumimoji="1" lang="ko-KR" altLang="en-US" sz="2000" b="1" dirty="0">
                    <a:solidFill>
                      <a:schemeClr val="tx1"/>
                    </a:solidFill>
                    <a:latin typeface="NanumGothicExtraBold" pitchFamily="2" charset="-127"/>
                    <a:ea typeface="NanumGothicExtraBold" pitchFamily="2" charset="-127"/>
                  </a:rPr>
                  <a:t> </a:t>
                </a:r>
                <a:endParaRPr kumimoji="1" lang="en-US" altLang="ko-KR" sz="2000" b="1" dirty="0">
                  <a:solidFill>
                    <a:schemeClr val="tx1"/>
                  </a:solidFill>
                  <a:latin typeface="NanumGothicExtraBold" pitchFamily="2" charset="-127"/>
                  <a:ea typeface="NanumGothicExtraBold" pitchFamily="2" charset="-127"/>
                </a:endParaRPr>
              </a:p>
              <a:p>
                <a:pPr indent="0">
                  <a:lnSpc>
                    <a:spcPct val="140000"/>
                  </a:lnSpc>
                  <a:buNone/>
                </a:pPr>
                <a:r>
                  <a:rPr kumimoji="1" lang="ko-KR" altLang="en-US" sz="2000" b="1" dirty="0">
                    <a:solidFill>
                      <a:schemeClr val="tx1"/>
                    </a:solidFill>
                    <a:latin typeface="NanumGothicExtraBold" pitchFamily="2" charset="-127"/>
                    <a:ea typeface="NanumGothicExtraBold" pitchFamily="2" charset="-127"/>
                  </a:rPr>
                  <a:t>사용되어 유명해졌다</a:t>
                </a:r>
                <a:r>
                  <a:rPr kumimoji="1" lang="en-US" altLang="ko-KR" sz="2000" b="1" dirty="0">
                    <a:solidFill>
                      <a:schemeClr val="tx1"/>
                    </a:solidFill>
                    <a:latin typeface="NanumGothicExtraBold" pitchFamily="2" charset="-127"/>
                    <a:ea typeface="NanumGothicExtraBold" pitchFamily="2" charset="-127"/>
                  </a:rPr>
                  <a:t>. </a:t>
                </a:r>
              </a:p>
              <a:p>
                <a:pPr indent="0">
                  <a:lnSpc>
                    <a:spcPct val="180000"/>
                  </a:lnSpc>
                  <a:buNone/>
                </a:pPr>
                <a:endParaRPr kumimoji="1" lang="en-US" altLang="ko-KR" sz="2000" dirty="0">
                  <a:solidFill>
                    <a:schemeClr val="tx1"/>
                  </a:solidFill>
                  <a:latin typeface="NanumGothicExtraBold" pitchFamily="2" charset="-127"/>
                  <a:ea typeface="NanumGothicExtraBold" pitchFamily="2" charset="-127"/>
                </a:endParaRPr>
              </a:p>
              <a:p>
                <a:pPr indent="0">
                  <a:lnSpc>
                    <a:spcPct val="180000"/>
                  </a:lnSpc>
                  <a:buNone/>
                </a:pPr>
                <a:r>
                  <a:rPr kumimoji="1" lang="en-US" altLang="ko-KR" sz="2000" dirty="0">
                    <a:solidFill>
                      <a:schemeClr val="tx1"/>
                    </a:solidFill>
                    <a:latin typeface="NanumGothicExtraBold" pitchFamily="2" charset="-127"/>
                    <a:ea typeface="NanumGothicExtraBold" pitchFamily="2" charset="-127"/>
                  </a:rPr>
                  <a:t>     </a:t>
                </a:r>
              </a:p>
              <a:p>
                <a:pPr indent="0">
                  <a:lnSpc>
                    <a:spcPct val="180000"/>
                  </a:lnSpc>
                  <a:buNone/>
                </a:pPr>
                <a:endParaRPr kumimoji="1" lang="en-US" altLang="ko-KR" sz="2000" dirty="0">
                  <a:solidFill>
                    <a:schemeClr val="tx1"/>
                  </a:solidFill>
                  <a:latin typeface="NanumGothicExtraBold" pitchFamily="2" charset="-127"/>
                  <a:ea typeface="NanumGothicExtraBold" pitchFamily="2" charset="-127"/>
                </a:endParaRPr>
              </a:p>
              <a:p>
                <a:pPr indent="0">
                  <a:lnSpc>
                    <a:spcPct val="180000"/>
                  </a:lnSpc>
                  <a:buNone/>
                </a:pPr>
                <a:endParaRPr kumimoji="1" lang="en-US" altLang="ko-KR" sz="2000" dirty="0">
                  <a:solidFill>
                    <a:schemeClr val="tx1"/>
                  </a:solidFill>
                  <a:latin typeface="NanumGothicExtraBold" pitchFamily="2" charset="-127"/>
                  <a:ea typeface="NanumGothicExtraBold" pitchFamily="2" charset="-127"/>
                </a:endParaRPr>
              </a:p>
            </p:txBody>
          </p:sp>
        </mc:Choice>
        <mc:Fallback>
          <p:sp>
            <p:nvSpPr>
              <p:cNvPr id="2" name="텍스트 개체 틀 1">
                <a:extLst>
                  <a:ext uri="{FF2B5EF4-FFF2-40B4-BE49-F238E27FC236}">
                    <a16:creationId xmlns:a16="http://schemas.microsoft.com/office/drawing/2014/main" id="{E50289F1-8191-8E20-D119-1FACFD70DE8D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4"/>
              </p:nvPr>
            </p:nvSpPr>
            <p:spPr>
              <a:xfrm>
                <a:off x="2232659" y="906431"/>
                <a:ext cx="8924085" cy="4473289"/>
              </a:xfrm>
              <a:blipFill>
                <a:blip r:embed="rId14"/>
                <a:stretch>
                  <a:fillRect l="-1708" t="-1090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pslz="http://schemas.microsoft.com/office/powerpoint/2016/slidezoom">
        <mc:Choice Requires="pslz">
          <p:graphicFrame>
            <p:nvGraphicFramePr>
              <p:cNvPr id="8" name="슬라이드 확대/축소 7">
                <a:extLst>
                  <a:ext uri="{FF2B5EF4-FFF2-40B4-BE49-F238E27FC236}">
                    <a16:creationId xmlns:a16="http://schemas.microsoft.com/office/drawing/2014/main" id="{DF23B262-6E5E-D07F-D673-60012609975D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4014825699"/>
                  </p:ext>
                </p:extLst>
              </p:nvPr>
            </p:nvGraphicFramePr>
            <p:xfrm>
              <a:off x="995958" y="3296306"/>
              <a:ext cx="981255" cy="551956"/>
            </p:xfrm>
            <a:graphic>
              <a:graphicData uri="http://schemas.microsoft.com/office/powerpoint/2016/slidezoom">
                <pslz:sldZm>
                  <pslz:sldZmObj sldId="307" cId="4229001627">
                    <pslz:zmPr id="{8A26D3E3-C0D6-4BD2-A850-2CAE301BBD80}" returnToParent="0" imageType="cover" transitionDur="1000">
                      <p166:blipFill xmlns:p166="http://schemas.microsoft.com/office/powerpoint/2016/6/main">
                        <a:blip r:embed="rId15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981255" cy="551956"/>
                        </a:xfrm>
                        <a:prstGeom prst="rect">
                          <a:avLst/>
                        </a:prstGeom>
                        <a:ln w="3175">
                          <a:noFill/>
                        </a:ln>
                      </p166:spPr>
                    </pslz:zmPr>
                  </pslz:sldZmObj>
                </pslz:sldZm>
              </a:graphicData>
            </a:graphic>
          </p:graphicFrame>
        </mc:Choice>
        <mc:Fallback xmlns="">
          <p:pic>
            <p:nvPicPr>
              <p:cNvPr id="8" name="슬라이드 확대/축소 7">
                <a:extLst>
                  <a:ext uri="{FF2B5EF4-FFF2-40B4-BE49-F238E27FC236}">
                    <a16:creationId xmlns:a16="http://schemas.microsoft.com/office/drawing/2014/main" id="{DF23B262-6E5E-D07F-D673-60012609975D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16"/>
              <a:stretch>
                <a:fillRect/>
              </a:stretch>
            </p:blipFill>
            <p:spPr>
              <a:xfrm>
                <a:off x="995958" y="3296306"/>
                <a:ext cx="981255" cy="551956"/>
              </a:xfrm>
              <a:prstGeom prst="rect">
                <a:avLst/>
              </a:prstGeom>
              <a:ln w="3175">
                <a:noFill/>
              </a:ln>
            </p:spPr>
          </p:pic>
        </mc:Fallback>
      </mc:AlternateContent>
      <p:pic>
        <p:nvPicPr>
          <p:cNvPr id="7" name="그림 6">
            <a:extLst>
              <a:ext uri="{FF2B5EF4-FFF2-40B4-BE49-F238E27FC236}">
                <a16:creationId xmlns:a16="http://schemas.microsoft.com/office/drawing/2014/main" id="{B744F7D2-8C09-63C8-6492-0B4081EF3A88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2213607" y="1520440"/>
            <a:ext cx="264343" cy="5335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69312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그림 24">
            <a:extLst>
              <a:ext uri="{FF2B5EF4-FFF2-40B4-BE49-F238E27FC236}">
                <a16:creationId xmlns:a16="http://schemas.microsoft.com/office/drawing/2014/main" id="{AE7F8538-EDA4-C796-FEBB-BB574FE0BFD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4601" t="33657" r="9151" b="38511"/>
          <a:stretch/>
        </p:blipFill>
        <p:spPr>
          <a:xfrm>
            <a:off x="846478" y="1921091"/>
            <a:ext cx="10905034" cy="2239015"/>
          </a:xfrm>
          <a:prstGeom prst="rect">
            <a:avLst/>
          </a:prstGeom>
        </p:spPr>
      </p:pic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A3DAB1DE-9520-7AB2-6B20-C43C62C11D5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kumimoji="1" lang="ko-KR" altLang="en-US" dirty="0">
                <a:solidFill>
                  <a:schemeClr val="tx1"/>
                </a:solidFill>
              </a:rPr>
              <a:t>조성</a:t>
            </a:r>
            <a:r>
              <a:rPr kumimoji="1" lang="en-US" altLang="ko-KR" dirty="0">
                <a:solidFill>
                  <a:schemeClr val="tx1"/>
                </a:solidFill>
              </a:rPr>
              <a:t>: </a:t>
            </a:r>
            <a:r>
              <a:rPr kumimoji="1" lang="ko-KR" altLang="en-US" dirty="0">
                <a:solidFill>
                  <a:schemeClr val="tx1"/>
                </a:solidFill>
              </a:rPr>
              <a:t>라장조</a:t>
            </a:r>
            <a:endParaRPr lang="ko-KR" altLang="en-US" dirty="0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0F0A188C-A8EF-E7B3-BA13-2E731BA6C126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5</a:t>
            </a:fld>
            <a:endParaRPr kumimoji="1" lang="ko-KR" altLang="en-US" dirty="0"/>
          </a:p>
        </p:txBody>
      </p:sp>
      <p:sp>
        <p:nvSpPr>
          <p:cNvPr id="7" name="슬라이드 번호 개체 틀 3">
            <a:extLst>
              <a:ext uri="{FF2B5EF4-FFF2-40B4-BE49-F238E27FC236}">
                <a16:creationId xmlns:a16="http://schemas.microsoft.com/office/drawing/2014/main" id="{13C60578-ECAA-9FEC-3148-4E575BB08167}"/>
              </a:ext>
            </a:extLst>
          </p:cNvPr>
          <p:cNvSpPr txBox="1">
            <a:spLocks/>
          </p:cNvSpPr>
          <p:nvPr/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r" defTabSz="914400" rtl="0" eaLnBrk="1" latinLnBrk="1" hangingPunct="1">
              <a:defRPr sz="800" b="0" i="0" kern="120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5</a:t>
            </a:fld>
            <a:endParaRPr kumimoji="1" lang="ko-KR" altLang="en-US" dirty="0"/>
          </a:p>
        </p:txBody>
      </p:sp>
      <p:sp>
        <p:nvSpPr>
          <p:cNvPr id="23" name="텍스트 개체 틀 22">
            <a:extLst>
              <a:ext uri="{FF2B5EF4-FFF2-40B4-BE49-F238E27FC236}">
                <a16:creationId xmlns:a16="http://schemas.microsoft.com/office/drawing/2014/main" id="{6D6662A1-994B-C558-2D11-43AEEE444EB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ko-KR" altLang="en-US"/>
          </a:p>
        </p:txBody>
      </p:sp>
      <p:graphicFrame>
        <p:nvGraphicFramePr>
          <p:cNvPr id="8" name="표 7">
            <a:extLst>
              <a:ext uri="{FF2B5EF4-FFF2-40B4-BE49-F238E27FC236}">
                <a16:creationId xmlns:a16="http://schemas.microsoft.com/office/drawing/2014/main" id="{590A279F-A393-246F-C169-71B0BDECFA8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26663265"/>
              </p:ext>
            </p:extLst>
          </p:nvPr>
        </p:nvGraphicFramePr>
        <p:xfrm>
          <a:off x="1995398" y="4020696"/>
          <a:ext cx="8950770" cy="1188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94530">
                  <a:extLst>
                    <a:ext uri="{9D8B030D-6E8A-4147-A177-3AD203B41FA5}">
                      <a16:colId xmlns:a16="http://schemas.microsoft.com/office/drawing/2014/main" val="3924534718"/>
                    </a:ext>
                  </a:extLst>
                </a:gridCol>
                <a:gridCol w="994530">
                  <a:extLst>
                    <a:ext uri="{9D8B030D-6E8A-4147-A177-3AD203B41FA5}">
                      <a16:colId xmlns:a16="http://schemas.microsoft.com/office/drawing/2014/main" val="538391434"/>
                    </a:ext>
                  </a:extLst>
                </a:gridCol>
                <a:gridCol w="994530">
                  <a:extLst>
                    <a:ext uri="{9D8B030D-6E8A-4147-A177-3AD203B41FA5}">
                      <a16:colId xmlns:a16="http://schemas.microsoft.com/office/drawing/2014/main" val="3896292473"/>
                    </a:ext>
                  </a:extLst>
                </a:gridCol>
                <a:gridCol w="994530">
                  <a:extLst>
                    <a:ext uri="{9D8B030D-6E8A-4147-A177-3AD203B41FA5}">
                      <a16:colId xmlns:a16="http://schemas.microsoft.com/office/drawing/2014/main" val="4273259408"/>
                    </a:ext>
                  </a:extLst>
                </a:gridCol>
                <a:gridCol w="994530">
                  <a:extLst>
                    <a:ext uri="{9D8B030D-6E8A-4147-A177-3AD203B41FA5}">
                      <a16:colId xmlns:a16="http://schemas.microsoft.com/office/drawing/2014/main" val="448106738"/>
                    </a:ext>
                  </a:extLst>
                </a:gridCol>
                <a:gridCol w="994530">
                  <a:extLst>
                    <a:ext uri="{9D8B030D-6E8A-4147-A177-3AD203B41FA5}">
                      <a16:colId xmlns:a16="http://schemas.microsoft.com/office/drawing/2014/main" val="1676335835"/>
                    </a:ext>
                  </a:extLst>
                </a:gridCol>
                <a:gridCol w="994530">
                  <a:extLst>
                    <a:ext uri="{9D8B030D-6E8A-4147-A177-3AD203B41FA5}">
                      <a16:colId xmlns:a16="http://schemas.microsoft.com/office/drawing/2014/main" val="3470570344"/>
                    </a:ext>
                  </a:extLst>
                </a:gridCol>
                <a:gridCol w="994530">
                  <a:extLst>
                    <a:ext uri="{9D8B030D-6E8A-4147-A177-3AD203B41FA5}">
                      <a16:colId xmlns:a16="http://schemas.microsoft.com/office/drawing/2014/main" val="860648609"/>
                    </a:ext>
                  </a:extLst>
                </a:gridCol>
                <a:gridCol w="994530">
                  <a:extLst>
                    <a:ext uri="{9D8B030D-6E8A-4147-A177-3AD203B41FA5}">
                      <a16:colId xmlns:a16="http://schemas.microsoft.com/office/drawing/2014/main" val="367487249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kumimoji="1" lang="ko-KR" altLang="en-US" sz="2000" b="1" i="0" kern="1200" dirty="0" err="1">
                          <a:solidFill>
                            <a:schemeClr val="tx1"/>
                          </a:solidFill>
                          <a:latin typeface="NanumGothicExtraBold" panose="020D0604000000000000" pitchFamily="34" charset="-127"/>
                          <a:ea typeface="NanumGothicExtraBold" panose="020D0604000000000000" pitchFamily="34" charset="-127"/>
                          <a:cs typeface="+mn-cs"/>
                        </a:rPr>
                        <a:t>음이름</a:t>
                      </a:r>
                      <a:r>
                        <a:rPr kumimoji="1" lang="en-US" altLang="ko-KR" sz="2000" b="1" i="0" kern="1200" dirty="0">
                          <a:solidFill>
                            <a:schemeClr val="tx1"/>
                          </a:solidFill>
                          <a:latin typeface="NanumGothicExtraBold" panose="020D0604000000000000" pitchFamily="34" charset="-127"/>
                          <a:ea typeface="NanumGothicExtraBold" panose="020D0604000000000000" pitchFamily="34" charset="-127"/>
                          <a:cs typeface="+mn-cs"/>
                        </a:rPr>
                        <a:t>:</a:t>
                      </a:r>
                      <a:endParaRPr kumimoji="1" lang="ko-KR" altLang="en-US" sz="2000" b="1" i="0" kern="1200" dirty="0">
                        <a:solidFill>
                          <a:schemeClr val="tx1"/>
                        </a:solidFill>
                        <a:latin typeface="NanumGothicExtraBold" panose="020D0604000000000000" pitchFamily="34" charset="-127"/>
                        <a:ea typeface="NanumGothicExtraBold" panose="020D0604000000000000" pitchFamily="34" charset="-127"/>
                        <a:cs typeface="+mn-cs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kumimoji="1" lang="en-US" altLang="ko-KR" sz="2000" b="1" i="0" kern="1200" dirty="0">
                          <a:solidFill>
                            <a:schemeClr val="tx1"/>
                          </a:solidFill>
                          <a:latin typeface="NanumGothicExtraBold" panose="020D0604000000000000" pitchFamily="34" charset="-127"/>
                          <a:ea typeface="NanumGothicExtraBold" panose="020D0604000000000000" pitchFamily="34" charset="-127"/>
                          <a:cs typeface="+mn-cs"/>
                        </a:rPr>
                        <a:t>D</a:t>
                      </a:r>
                      <a:endParaRPr kumimoji="1" lang="ko-KR" altLang="en-US" sz="2000" b="1" i="0" kern="1200" dirty="0">
                        <a:solidFill>
                          <a:schemeClr val="tx1"/>
                        </a:solidFill>
                        <a:latin typeface="NanumGothicExtraBold" panose="020D0604000000000000" pitchFamily="34" charset="-127"/>
                        <a:ea typeface="NanumGothicExtraBold" panose="020D0604000000000000" pitchFamily="34" charset="-127"/>
                        <a:cs typeface="+mn-cs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kumimoji="1" lang="en-US" altLang="ko-KR" sz="2000" b="1" i="0" kern="1200" dirty="0">
                          <a:solidFill>
                            <a:schemeClr val="tx1"/>
                          </a:solidFill>
                          <a:latin typeface="NanumGothicExtraBold" panose="020D0604000000000000" pitchFamily="34" charset="-127"/>
                          <a:ea typeface="NanumGothicExtraBold" panose="020D0604000000000000" pitchFamily="34" charset="-127"/>
                          <a:cs typeface="+mn-cs"/>
                        </a:rPr>
                        <a:t>E</a:t>
                      </a:r>
                      <a:endParaRPr kumimoji="1" lang="ko-KR" altLang="en-US" sz="2000" b="1" i="0" kern="1200" dirty="0">
                        <a:solidFill>
                          <a:schemeClr val="tx1"/>
                        </a:solidFill>
                        <a:latin typeface="NanumGothicExtraBold" panose="020D0604000000000000" pitchFamily="34" charset="-127"/>
                        <a:ea typeface="NanumGothicExtraBold" panose="020D0604000000000000" pitchFamily="34" charset="-127"/>
                        <a:cs typeface="+mn-cs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ko-KR" sz="2000" b="1" i="0" kern="1200" dirty="0">
                          <a:solidFill>
                            <a:schemeClr val="tx1"/>
                          </a:solidFill>
                          <a:latin typeface="NanumGothicExtraBold" panose="020D0604000000000000" pitchFamily="34" charset="-127"/>
                          <a:ea typeface="NanumGothicExtraBold" panose="020D0604000000000000" pitchFamily="34" charset="-127"/>
                          <a:cs typeface="+mn-cs"/>
                        </a:rPr>
                        <a:t>F#</a:t>
                      </a:r>
                      <a:endParaRPr kumimoji="1" lang="ko-KR" altLang="en-US" sz="2000" b="1" i="0" kern="1200" dirty="0">
                        <a:solidFill>
                          <a:schemeClr val="tx1"/>
                        </a:solidFill>
                        <a:latin typeface="NanumGothicExtraBold" panose="020D0604000000000000" pitchFamily="34" charset="-127"/>
                        <a:ea typeface="NanumGothicExtraBold" panose="020D0604000000000000" pitchFamily="34" charset="-127"/>
                        <a:cs typeface="+mn-cs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kumimoji="1" lang="en-US" altLang="ko-KR" sz="2000" b="1" i="0" kern="1200" dirty="0">
                          <a:solidFill>
                            <a:schemeClr val="tx1"/>
                          </a:solidFill>
                          <a:latin typeface="NanumGothicExtraBold" panose="020D0604000000000000" pitchFamily="34" charset="-127"/>
                          <a:ea typeface="NanumGothicExtraBold" panose="020D0604000000000000" pitchFamily="34" charset="-127"/>
                          <a:cs typeface="+mn-cs"/>
                        </a:rPr>
                        <a:t>G</a:t>
                      </a:r>
                      <a:endParaRPr kumimoji="1" lang="ko-KR" altLang="en-US" sz="2000" b="1" i="0" kern="1200" dirty="0">
                        <a:solidFill>
                          <a:schemeClr val="tx1"/>
                        </a:solidFill>
                        <a:latin typeface="NanumGothicExtraBold" panose="020D0604000000000000" pitchFamily="34" charset="-127"/>
                        <a:ea typeface="NanumGothicExtraBold" panose="020D0604000000000000" pitchFamily="34" charset="-127"/>
                        <a:cs typeface="+mn-cs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kumimoji="1" lang="en-US" altLang="ko-KR" sz="2000" b="1" i="0" kern="1200" dirty="0">
                          <a:solidFill>
                            <a:schemeClr val="tx1"/>
                          </a:solidFill>
                          <a:latin typeface="NanumGothicExtraBold" panose="020D0604000000000000" pitchFamily="34" charset="-127"/>
                          <a:ea typeface="NanumGothicExtraBold" panose="020D0604000000000000" pitchFamily="34" charset="-127"/>
                          <a:cs typeface="+mn-cs"/>
                        </a:rPr>
                        <a:t>A</a:t>
                      </a:r>
                      <a:endParaRPr kumimoji="1" lang="ko-KR" altLang="en-US" sz="2000" b="1" i="0" kern="1200" dirty="0">
                        <a:solidFill>
                          <a:schemeClr val="tx1"/>
                        </a:solidFill>
                        <a:latin typeface="NanumGothicExtraBold" panose="020D0604000000000000" pitchFamily="34" charset="-127"/>
                        <a:ea typeface="NanumGothicExtraBold" panose="020D0604000000000000" pitchFamily="34" charset="-127"/>
                        <a:cs typeface="+mn-cs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kumimoji="1" lang="en-US" altLang="ko-KR" sz="2000" b="1" i="0" kern="1200" dirty="0">
                          <a:solidFill>
                            <a:schemeClr val="tx1"/>
                          </a:solidFill>
                          <a:latin typeface="NanumGothicExtraBold" panose="020D0604000000000000" pitchFamily="34" charset="-127"/>
                          <a:ea typeface="NanumGothicExtraBold" panose="020D0604000000000000" pitchFamily="34" charset="-127"/>
                          <a:cs typeface="+mn-cs"/>
                        </a:rPr>
                        <a:t>B</a:t>
                      </a:r>
                      <a:endParaRPr kumimoji="1" lang="ko-KR" altLang="en-US" sz="2000" b="1" i="0" kern="1200" dirty="0">
                        <a:solidFill>
                          <a:schemeClr val="tx1"/>
                        </a:solidFill>
                        <a:latin typeface="NanumGothicExtraBold" panose="020D0604000000000000" pitchFamily="34" charset="-127"/>
                        <a:ea typeface="NanumGothicExtraBold" panose="020D0604000000000000" pitchFamily="34" charset="-127"/>
                        <a:cs typeface="+mn-cs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ko-KR" sz="2000" dirty="0">
                          <a:solidFill>
                            <a:schemeClr val="tx1"/>
                          </a:solidFill>
                        </a:rPr>
                        <a:t>C#</a:t>
                      </a:r>
                      <a:endParaRPr kumimoji="1" lang="ko-KR" altLang="en-US" sz="2000" b="1" i="0" kern="1200" dirty="0">
                        <a:solidFill>
                          <a:schemeClr val="tx1"/>
                        </a:solidFill>
                        <a:latin typeface="NanumGothicExtraBold" panose="020D0604000000000000" pitchFamily="34" charset="-127"/>
                        <a:ea typeface="NanumGothicExtraBold" panose="020D0604000000000000" pitchFamily="34" charset="-127"/>
                        <a:cs typeface="+mn-cs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kumimoji="1" lang="en-US" altLang="ko-KR" sz="2000" b="1" i="0" kern="1200" dirty="0">
                          <a:solidFill>
                            <a:schemeClr val="tx1"/>
                          </a:solidFill>
                          <a:latin typeface="NanumGothicExtraBold" panose="020D0604000000000000" pitchFamily="34" charset="-127"/>
                          <a:ea typeface="NanumGothicExtraBold" panose="020D0604000000000000" pitchFamily="34" charset="-127"/>
                          <a:cs typeface="+mn-cs"/>
                        </a:rPr>
                        <a:t>D</a:t>
                      </a:r>
                      <a:endParaRPr kumimoji="1" lang="ko-KR" altLang="en-US" sz="2000" b="1" i="0" kern="1200" dirty="0">
                        <a:solidFill>
                          <a:schemeClr val="tx1"/>
                        </a:solidFill>
                        <a:latin typeface="NanumGothicExtraBold" panose="020D0604000000000000" pitchFamily="34" charset="-127"/>
                        <a:ea typeface="NanumGothicExtraBold" panose="020D0604000000000000" pitchFamily="34" charset="-127"/>
                        <a:cs typeface="+mn-cs"/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687184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atinLnBrk="1"/>
                      <a:endParaRPr kumimoji="1" lang="ko-KR" altLang="en-US" sz="2000" b="1" i="0" kern="1200" dirty="0">
                        <a:solidFill>
                          <a:schemeClr val="tx1"/>
                        </a:solidFill>
                        <a:latin typeface="NanumGothicExtraBold" panose="020D0604000000000000" pitchFamily="34" charset="-127"/>
                        <a:ea typeface="NanumGothicExtraBold" panose="020D0604000000000000" pitchFamily="34" charset="-127"/>
                        <a:cs typeface="+mn-cs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kumimoji="1" lang="en-US" altLang="ko-KR" sz="2000" b="1" i="0" kern="1200" dirty="0">
                          <a:solidFill>
                            <a:schemeClr val="tx1"/>
                          </a:solidFill>
                          <a:latin typeface="NanumGothicExtraBold" panose="020D0604000000000000" pitchFamily="34" charset="-127"/>
                          <a:ea typeface="NanumGothicExtraBold" panose="020D0604000000000000" pitchFamily="34" charset="-127"/>
                          <a:cs typeface="+mn-cs"/>
                        </a:rPr>
                        <a:t>(</a:t>
                      </a:r>
                      <a:r>
                        <a:rPr kumimoji="1" lang="ko-KR" altLang="en-US" sz="2000" b="1" i="0" kern="1200" dirty="0">
                          <a:solidFill>
                            <a:schemeClr val="tx1"/>
                          </a:solidFill>
                          <a:latin typeface="NanumGothicExtraBold" panose="020D0604000000000000" pitchFamily="34" charset="-127"/>
                          <a:ea typeface="NanumGothicExtraBold" panose="020D0604000000000000" pitchFamily="34" charset="-127"/>
                          <a:cs typeface="+mn-cs"/>
                        </a:rPr>
                        <a:t>라</a:t>
                      </a:r>
                      <a:r>
                        <a:rPr kumimoji="1" lang="en-US" altLang="ko-KR" sz="2000" b="1" i="0" kern="1200" dirty="0">
                          <a:solidFill>
                            <a:schemeClr val="tx1"/>
                          </a:solidFill>
                          <a:latin typeface="NanumGothicExtraBold" panose="020D0604000000000000" pitchFamily="34" charset="-127"/>
                          <a:ea typeface="NanumGothicExtraBold" panose="020D0604000000000000" pitchFamily="34" charset="-127"/>
                          <a:cs typeface="+mn-cs"/>
                        </a:rPr>
                        <a:t>)</a:t>
                      </a:r>
                      <a:endParaRPr kumimoji="1" lang="ko-KR" altLang="en-US" sz="2000" b="1" i="0" kern="1200" dirty="0">
                        <a:solidFill>
                          <a:schemeClr val="tx1"/>
                        </a:solidFill>
                        <a:latin typeface="NanumGothicExtraBold" panose="020D0604000000000000" pitchFamily="34" charset="-127"/>
                        <a:ea typeface="NanumGothicExtraBold" panose="020D0604000000000000" pitchFamily="34" charset="-127"/>
                        <a:cs typeface="+mn-cs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kumimoji="1" lang="en-US" altLang="ko-KR" sz="2000" b="1" i="0" kern="1200" dirty="0">
                          <a:solidFill>
                            <a:schemeClr val="tx1"/>
                          </a:solidFill>
                          <a:latin typeface="NanumGothicExtraBold" panose="020D0604000000000000" pitchFamily="34" charset="-127"/>
                          <a:ea typeface="NanumGothicExtraBold" panose="020D0604000000000000" pitchFamily="34" charset="-127"/>
                          <a:cs typeface="+mn-cs"/>
                        </a:rPr>
                        <a:t>(</a:t>
                      </a:r>
                      <a:r>
                        <a:rPr kumimoji="1" lang="ko-KR" altLang="en-US" sz="2000" b="1" i="0" kern="1200" dirty="0">
                          <a:solidFill>
                            <a:schemeClr val="tx1"/>
                          </a:solidFill>
                          <a:latin typeface="NanumGothicExtraBold" panose="020D0604000000000000" pitchFamily="34" charset="-127"/>
                          <a:ea typeface="NanumGothicExtraBold" panose="020D0604000000000000" pitchFamily="34" charset="-127"/>
                          <a:cs typeface="+mn-cs"/>
                        </a:rPr>
                        <a:t>마</a:t>
                      </a:r>
                      <a:r>
                        <a:rPr kumimoji="1" lang="en-US" altLang="ko-KR" sz="2000" b="1" i="0" kern="1200" dirty="0">
                          <a:solidFill>
                            <a:schemeClr val="tx1"/>
                          </a:solidFill>
                          <a:latin typeface="NanumGothicExtraBold" panose="020D0604000000000000" pitchFamily="34" charset="-127"/>
                          <a:ea typeface="NanumGothicExtraBold" panose="020D0604000000000000" pitchFamily="34" charset="-127"/>
                          <a:cs typeface="+mn-cs"/>
                        </a:rPr>
                        <a:t>)</a:t>
                      </a:r>
                      <a:endParaRPr kumimoji="1" lang="ko-KR" altLang="en-US" sz="2000" b="1" i="0" kern="1200" dirty="0">
                        <a:solidFill>
                          <a:schemeClr val="tx1"/>
                        </a:solidFill>
                        <a:latin typeface="NanumGothicExtraBold" panose="020D0604000000000000" pitchFamily="34" charset="-127"/>
                        <a:ea typeface="NanumGothicExtraBold" panose="020D0604000000000000" pitchFamily="34" charset="-127"/>
                        <a:cs typeface="+mn-cs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kumimoji="1" lang="en-US" altLang="ko-KR" sz="2000" b="1" i="0" kern="1200" dirty="0">
                          <a:solidFill>
                            <a:schemeClr val="tx1"/>
                          </a:solidFill>
                          <a:latin typeface="NanumGothicExtraBold" panose="020D0604000000000000" pitchFamily="34" charset="-127"/>
                          <a:ea typeface="NanumGothicExtraBold" panose="020D0604000000000000" pitchFamily="34" charset="-127"/>
                          <a:cs typeface="+mn-cs"/>
                        </a:rPr>
                        <a:t>(</a:t>
                      </a:r>
                      <a:r>
                        <a:rPr kumimoji="1" lang="ko-KR" altLang="en-US" sz="2000" b="1" i="0" kern="1200" dirty="0" err="1">
                          <a:solidFill>
                            <a:schemeClr val="tx1"/>
                          </a:solidFill>
                          <a:latin typeface="NanumGothicExtraBold" panose="020D0604000000000000" pitchFamily="34" charset="-127"/>
                          <a:ea typeface="NanumGothicExtraBold" panose="020D0604000000000000" pitchFamily="34" charset="-127"/>
                          <a:cs typeface="+mn-cs"/>
                        </a:rPr>
                        <a:t>올림바</a:t>
                      </a:r>
                      <a:r>
                        <a:rPr kumimoji="1" lang="en-US" altLang="ko-KR" sz="2000" b="1" i="0" kern="1200" dirty="0">
                          <a:solidFill>
                            <a:schemeClr val="tx1"/>
                          </a:solidFill>
                          <a:latin typeface="NanumGothicExtraBold" panose="020D0604000000000000" pitchFamily="34" charset="-127"/>
                          <a:ea typeface="NanumGothicExtraBold" panose="020D0604000000000000" pitchFamily="34" charset="-127"/>
                          <a:cs typeface="+mn-cs"/>
                        </a:rPr>
                        <a:t>)</a:t>
                      </a:r>
                      <a:endParaRPr kumimoji="1" lang="ko-KR" altLang="en-US" sz="2000" b="1" i="0" kern="1200" dirty="0">
                        <a:solidFill>
                          <a:schemeClr val="tx1"/>
                        </a:solidFill>
                        <a:latin typeface="NanumGothicExtraBold" panose="020D0604000000000000" pitchFamily="34" charset="-127"/>
                        <a:ea typeface="NanumGothicExtraBold" panose="020D0604000000000000" pitchFamily="34" charset="-127"/>
                        <a:cs typeface="+mn-cs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kumimoji="1" lang="en-US" altLang="ko-KR" sz="2000" b="1" i="0" kern="1200" dirty="0">
                          <a:solidFill>
                            <a:schemeClr val="tx1"/>
                          </a:solidFill>
                          <a:latin typeface="NanumGothicExtraBold" panose="020D0604000000000000" pitchFamily="34" charset="-127"/>
                          <a:ea typeface="NanumGothicExtraBold" panose="020D0604000000000000" pitchFamily="34" charset="-127"/>
                          <a:cs typeface="+mn-cs"/>
                        </a:rPr>
                        <a:t>(</a:t>
                      </a:r>
                      <a:r>
                        <a:rPr kumimoji="1" lang="ko-KR" altLang="en-US" sz="2000" b="1" i="0" kern="1200" dirty="0">
                          <a:solidFill>
                            <a:schemeClr val="tx1"/>
                          </a:solidFill>
                          <a:latin typeface="NanumGothicExtraBold" panose="020D0604000000000000" pitchFamily="34" charset="-127"/>
                          <a:ea typeface="NanumGothicExtraBold" panose="020D0604000000000000" pitchFamily="34" charset="-127"/>
                          <a:cs typeface="+mn-cs"/>
                        </a:rPr>
                        <a:t>사</a:t>
                      </a:r>
                      <a:r>
                        <a:rPr kumimoji="1" lang="en-US" altLang="ko-KR" sz="2000" b="1" i="0" kern="1200" dirty="0">
                          <a:solidFill>
                            <a:schemeClr val="tx1"/>
                          </a:solidFill>
                          <a:latin typeface="NanumGothicExtraBold" panose="020D0604000000000000" pitchFamily="34" charset="-127"/>
                          <a:ea typeface="NanumGothicExtraBold" panose="020D0604000000000000" pitchFamily="34" charset="-127"/>
                          <a:cs typeface="+mn-cs"/>
                        </a:rPr>
                        <a:t>)</a:t>
                      </a:r>
                      <a:endParaRPr kumimoji="1" lang="ko-KR" altLang="en-US" sz="2000" b="1" i="0" kern="1200" dirty="0">
                        <a:solidFill>
                          <a:schemeClr val="tx1"/>
                        </a:solidFill>
                        <a:latin typeface="NanumGothicExtraBold" panose="020D0604000000000000" pitchFamily="34" charset="-127"/>
                        <a:ea typeface="NanumGothicExtraBold" panose="020D0604000000000000" pitchFamily="34" charset="-127"/>
                        <a:cs typeface="+mn-cs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kumimoji="1" lang="en-US" altLang="ko-KR" sz="2000" b="1" i="0" kern="1200" dirty="0">
                          <a:solidFill>
                            <a:schemeClr val="tx1"/>
                          </a:solidFill>
                          <a:latin typeface="NanumGothicExtraBold" panose="020D0604000000000000" pitchFamily="34" charset="-127"/>
                          <a:ea typeface="NanumGothicExtraBold" panose="020D0604000000000000" pitchFamily="34" charset="-127"/>
                          <a:cs typeface="+mn-cs"/>
                        </a:rPr>
                        <a:t>(</a:t>
                      </a:r>
                      <a:r>
                        <a:rPr kumimoji="1" lang="ko-KR" altLang="en-US" sz="2000" b="1" i="0" kern="1200" dirty="0">
                          <a:solidFill>
                            <a:schemeClr val="tx1"/>
                          </a:solidFill>
                          <a:latin typeface="NanumGothicExtraBold" panose="020D0604000000000000" pitchFamily="34" charset="-127"/>
                          <a:ea typeface="NanumGothicExtraBold" panose="020D0604000000000000" pitchFamily="34" charset="-127"/>
                          <a:cs typeface="+mn-cs"/>
                        </a:rPr>
                        <a:t>가</a:t>
                      </a:r>
                      <a:r>
                        <a:rPr kumimoji="1" lang="en-US" altLang="ko-KR" sz="2000" b="1" i="0" kern="1200" dirty="0">
                          <a:solidFill>
                            <a:schemeClr val="tx1"/>
                          </a:solidFill>
                          <a:latin typeface="NanumGothicExtraBold" panose="020D0604000000000000" pitchFamily="34" charset="-127"/>
                          <a:ea typeface="NanumGothicExtraBold" panose="020D0604000000000000" pitchFamily="34" charset="-127"/>
                          <a:cs typeface="+mn-cs"/>
                        </a:rPr>
                        <a:t>)</a:t>
                      </a:r>
                      <a:endParaRPr kumimoji="1" lang="ko-KR" altLang="en-US" sz="2000" b="1" i="0" kern="1200" dirty="0">
                        <a:solidFill>
                          <a:schemeClr val="tx1"/>
                        </a:solidFill>
                        <a:latin typeface="NanumGothicExtraBold" panose="020D0604000000000000" pitchFamily="34" charset="-127"/>
                        <a:ea typeface="NanumGothicExtraBold" panose="020D0604000000000000" pitchFamily="34" charset="-127"/>
                        <a:cs typeface="+mn-cs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kumimoji="1" lang="en-US" altLang="ko-KR" sz="2000" b="1" i="0" kern="1200" dirty="0">
                          <a:solidFill>
                            <a:schemeClr val="tx1"/>
                          </a:solidFill>
                          <a:latin typeface="NanumGothicExtraBold" panose="020D0604000000000000" pitchFamily="34" charset="-127"/>
                          <a:ea typeface="NanumGothicExtraBold" panose="020D0604000000000000" pitchFamily="34" charset="-127"/>
                          <a:cs typeface="+mn-cs"/>
                        </a:rPr>
                        <a:t>(</a:t>
                      </a:r>
                      <a:r>
                        <a:rPr kumimoji="1" lang="ko-KR" altLang="en-US" sz="2000" b="1" i="0" kern="1200" dirty="0">
                          <a:solidFill>
                            <a:schemeClr val="tx1"/>
                          </a:solidFill>
                          <a:latin typeface="NanumGothicExtraBold" panose="020D0604000000000000" pitchFamily="34" charset="-127"/>
                          <a:ea typeface="NanumGothicExtraBold" panose="020D0604000000000000" pitchFamily="34" charset="-127"/>
                          <a:cs typeface="+mn-cs"/>
                        </a:rPr>
                        <a:t>나</a:t>
                      </a:r>
                      <a:r>
                        <a:rPr kumimoji="1" lang="en-US" altLang="ko-KR" sz="2000" b="1" i="0" kern="1200" dirty="0">
                          <a:solidFill>
                            <a:schemeClr val="tx1"/>
                          </a:solidFill>
                          <a:latin typeface="NanumGothicExtraBold" panose="020D0604000000000000" pitchFamily="34" charset="-127"/>
                          <a:ea typeface="NanumGothicExtraBold" panose="020D0604000000000000" pitchFamily="34" charset="-127"/>
                          <a:cs typeface="+mn-cs"/>
                        </a:rPr>
                        <a:t>)</a:t>
                      </a:r>
                      <a:endParaRPr kumimoji="1" lang="ko-KR" altLang="en-US" sz="2000" b="1" i="0" kern="1200" dirty="0">
                        <a:solidFill>
                          <a:schemeClr val="tx1"/>
                        </a:solidFill>
                        <a:latin typeface="NanumGothicExtraBold" panose="020D0604000000000000" pitchFamily="34" charset="-127"/>
                        <a:ea typeface="NanumGothicExtraBold" panose="020D0604000000000000" pitchFamily="34" charset="-127"/>
                        <a:cs typeface="+mn-cs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kumimoji="1" lang="en-US" altLang="ko-KR" sz="2000" b="1" i="0" kern="1200" dirty="0">
                          <a:solidFill>
                            <a:schemeClr val="tx1"/>
                          </a:solidFill>
                          <a:latin typeface="NanumGothicExtraBold" panose="020D0604000000000000" pitchFamily="34" charset="-127"/>
                          <a:ea typeface="NanumGothicExtraBold" panose="020D0604000000000000" pitchFamily="34" charset="-127"/>
                          <a:cs typeface="+mn-cs"/>
                        </a:rPr>
                        <a:t>(</a:t>
                      </a:r>
                      <a:r>
                        <a:rPr kumimoji="1" lang="ko-KR" altLang="en-US" sz="2000" b="1" i="0" kern="1200" dirty="0" err="1">
                          <a:solidFill>
                            <a:schemeClr val="tx1"/>
                          </a:solidFill>
                          <a:latin typeface="NanumGothicExtraBold" panose="020D0604000000000000" pitchFamily="34" charset="-127"/>
                          <a:ea typeface="NanumGothicExtraBold" panose="020D0604000000000000" pitchFamily="34" charset="-127"/>
                          <a:cs typeface="+mn-cs"/>
                        </a:rPr>
                        <a:t>올림다</a:t>
                      </a:r>
                      <a:r>
                        <a:rPr kumimoji="1" lang="en-US" altLang="ko-KR" sz="2000" b="1" i="0" kern="1200" dirty="0">
                          <a:solidFill>
                            <a:schemeClr val="tx1"/>
                          </a:solidFill>
                          <a:latin typeface="NanumGothicExtraBold" panose="020D0604000000000000" pitchFamily="34" charset="-127"/>
                          <a:ea typeface="NanumGothicExtraBold" panose="020D0604000000000000" pitchFamily="34" charset="-127"/>
                          <a:cs typeface="+mn-cs"/>
                        </a:rPr>
                        <a:t>)</a:t>
                      </a:r>
                      <a:endParaRPr kumimoji="1" lang="ko-KR" altLang="en-US" sz="2000" b="1" i="0" kern="1200" dirty="0">
                        <a:solidFill>
                          <a:schemeClr val="tx1"/>
                        </a:solidFill>
                        <a:latin typeface="NanumGothicExtraBold" panose="020D0604000000000000" pitchFamily="34" charset="-127"/>
                        <a:ea typeface="NanumGothicExtraBold" panose="020D0604000000000000" pitchFamily="34" charset="-127"/>
                        <a:cs typeface="+mn-cs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kumimoji="1" lang="en-US" altLang="ko-KR" sz="2000" b="1" i="0" kern="1200" dirty="0">
                          <a:solidFill>
                            <a:schemeClr val="tx1"/>
                          </a:solidFill>
                          <a:latin typeface="NanumGothicExtraBold" panose="020D0604000000000000" pitchFamily="34" charset="-127"/>
                          <a:ea typeface="NanumGothicExtraBold" panose="020D0604000000000000" pitchFamily="34" charset="-127"/>
                          <a:cs typeface="+mn-cs"/>
                        </a:rPr>
                        <a:t>(</a:t>
                      </a:r>
                      <a:r>
                        <a:rPr kumimoji="1" lang="ko-KR" altLang="en-US" sz="2000" b="1" i="0" kern="1200" dirty="0">
                          <a:solidFill>
                            <a:schemeClr val="tx1"/>
                          </a:solidFill>
                          <a:latin typeface="NanumGothicExtraBold" panose="020D0604000000000000" pitchFamily="34" charset="-127"/>
                          <a:ea typeface="NanumGothicExtraBold" panose="020D0604000000000000" pitchFamily="34" charset="-127"/>
                          <a:cs typeface="+mn-cs"/>
                        </a:rPr>
                        <a:t>라</a:t>
                      </a:r>
                      <a:r>
                        <a:rPr kumimoji="1" lang="en-US" altLang="ko-KR" sz="2000" b="1" i="0" kern="1200" dirty="0">
                          <a:solidFill>
                            <a:schemeClr val="tx1"/>
                          </a:solidFill>
                          <a:latin typeface="NanumGothicExtraBold" panose="020D0604000000000000" pitchFamily="34" charset="-127"/>
                          <a:ea typeface="NanumGothicExtraBold" panose="020D0604000000000000" pitchFamily="34" charset="-127"/>
                          <a:cs typeface="+mn-cs"/>
                        </a:rPr>
                        <a:t>)</a:t>
                      </a:r>
                      <a:endParaRPr kumimoji="1" lang="ko-KR" altLang="en-US" sz="2000" b="1" i="0" kern="1200" dirty="0">
                        <a:solidFill>
                          <a:schemeClr val="tx1"/>
                        </a:solidFill>
                        <a:latin typeface="NanumGothicExtraBold" panose="020D0604000000000000" pitchFamily="34" charset="-127"/>
                        <a:ea typeface="NanumGothicExtraBold" panose="020D0604000000000000" pitchFamily="34" charset="-127"/>
                        <a:cs typeface="+mn-cs"/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4168505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kumimoji="1" lang="ko-KR" altLang="en-US" sz="2000" b="1" i="0" kern="1200" dirty="0">
                          <a:solidFill>
                            <a:schemeClr val="tx1"/>
                          </a:solidFill>
                          <a:latin typeface="NanumGothicExtraBold" panose="020D0604000000000000" pitchFamily="34" charset="-127"/>
                          <a:ea typeface="NanumGothicExtraBold" panose="020D0604000000000000" pitchFamily="34" charset="-127"/>
                          <a:cs typeface="+mn-cs"/>
                        </a:rPr>
                        <a:t>계이름</a:t>
                      </a:r>
                      <a:r>
                        <a:rPr kumimoji="1" lang="en-US" altLang="ko-KR" sz="2000" b="1" i="0" kern="1200" dirty="0">
                          <a:solidFill>
                            <a:schemeClr val="tx1"/>
                          </a:solidFill>
                          <a:latin typeface="NanumGothicExtraBold" panose="020D0604000000000000" pitchFamily="34" charset="-127"/>
                          <a:ea typeface="NanumGothicExtraBold" panose="020D0604000000000000" pitchFamily="34" charset="-127"/>
                          <a:cs typeface="+mn-cs"/>
                        </a:rPr>
                        <a:t>:</a:t>
                      </a:r>
                      <a:endParaRPr kumimoji="1" lang="ko-KR" altLang="en-US" sz="2000" b="1" i="0" kern="1200" dirty="0">
                        <a:solidFill>
                          <a:schemeClr val="tx1"/>
                        </a:solidFill>
                        <a:latin typeface="NanumGothicExtraBold" panose="020D0604000000000000" pitchFamily="34" charset="-127"/>
                        <a:ea typeface="NanumGothicExtraBold" panose="020D0604000000000000" pitchFamily="34" charset="-127"/>
                        <a:cs typeface="+mn-cs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kumimoji="1" lang="ko-KR" altLang="en-US" sz="2000" b="1" i="0" kern="1200" dirty="0">
                          <a:solidFill>
                            <a:schemeClr val="tx1"/>
                          </a:solidFill>
                          <a:latin typeface="NanumGothicExtraBold" panose="020D0604000000000000" pitchFamily="34" charset="-127"/>
                          <a:ea typeface="NanumGothicExtraBold" panose="020D0604000000000000" pitchFamily="34" charset="-127"/>
                          <a:cs typeface="+mn-cs"/>
                        </a:rPr>
                        <a:t>도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kumimoji="1" lang="ko-KR" altLang="en-US" sz="2000" b="1" i="0" kern="1200" dirty="0">
                          <a:solidFill>
                            <a:schemeClr val="tx1"/>
                          </a:solidFill>
                          <a:latin typeface="NanumGothicExtraBold" panose="020D0604000000000000" pitchFamily="34" charset="-127"/>
                          <a:ea typeface="NanumGothicExtraBold" panose="020D0604000000000000" pitchFamily="34" charset="-127"/>
                          <a:cs typeface="+mn-cs"/>
                        </a:rPr>
                        <a:t>레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kumimoji="1" lang="ko-KR" altLang="en-US" sz="2000" b="1" i="0" kern="1200" dirty="0">
                          <a:solidFill>
                            <a:schemeClr val="tx1"/>
                          </a:solidFill>
                          <a:latin typeface="NanumGothicExtraBold" panose="020D0604000000000000" pitchFamily="34" charset="-127"/>
                          <a:ea typeface="NanumGothicExtraBold" panose="020D0604000000000000" pitchFamily="34" charset="-127"/>
                          <a:cs typeface="+mn-cs"/>
                        </a:rPr>
                        <a:t>미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kumimoji="1" lang="ko-KR" altLang="en-US" sz="2000" b="1" i="0" kern="1200" dirty="0">
                          <a:solidFill>
                            <a:schemeClr val="tx1"/>
                          </a:solidFill>
                          <a:latin typeface="NanumGothicExtraBold" panose="020D0604000000000000" pitchFamily="34" charset="-127"/>
                          <a:ea typeface="NanumGothicExtraBold" panose="020D0604000000000000" pitchFamily="34" charset="-127"/>
                          <a:cs typeface="+mn-cs"/>
                        </a:rPr>
                        <a:t>파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kumimoji="1" lang="ko-KR" altLang="en-US" sz="2000" b="1" i="0" kern="1200" dirty="0">
                          <a:solidFill>
                            <a:schemeClr val="tx1"/>
                          </a:solidFill>
                          <a:latin typeface="NanumGothicExtraBold" panose="020D0604000000000000" pitchFamily="34" charset="-127"/>
                          <a:ea typeface="NanumGothicExtraBold" panose="020D0604000000000000" pitchFamily="34" charset="-127"/>
                          <a:cs typeface="+mn-cs"/>
                        </a:rPr>
                        <a:t>솔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kumimoji="1" lang="ko-KR" altLang="en-US" sz="2000" b="1" i="0" kern="1200" dirty="0">
                          <a:solidFill>
                            <a:schemeClr val="tx1"/>
                          </a:solidFill>
                          <a:latin typeface="NanumGothicExtraBold" panose="020D0604000000000000" pitchFamily="34" charset="-127"/>
                          <a:ea typeface="NanumGothicExtraBold" panose="020D0604000000000000" pitchFamily="34" charset="-127"/>
                          <a:cs typeface="+mn-cs"/>
                        </a:rPr>
                        <a:t>라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kumimoji="1" lang="ko-KR" altLang="en-US" sz="2000" b="1" i="0" kern="1200" dirty="0">
                          <a:solidFill>
                            <a:schemeClr val="tx1"/>
                          </a:solidFill>
                          <a:latin typeface="NanumGothicExtraBold" panose="020D0604000000000000" pitchFamily="34" charset="-127"/>
                          <a:ea typeface="NanumGothicExtraBold" panose="020D0604000000000000" pitchFamily="34" charset="-127"/>
                          <a:cs typeface="+mn-cs"/>
                        </a:rPr>
                        <a:t>시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kumimoji="1" lang="ko-KR" altLang="en-US" sz="2000" b="1" i="0" kern="1200" dirty="0">
                          <a:solidFill>
                            <a:schemeClr val="tx1"/>
                          </a:solidFill>
                          <a:latin typeface="NanumGothicExtraBold" panose="020D0604000000000000" pitchFamily="34" charset="-127"/>
                          <a:ea typeface="NanumGothicExtraBold" panose="020D0604000000000000" pitchFamily="34" charset="-127"/>
                          <a:cs typeface="+mn-cs"/>
                        </a:rPr>
                        <a:t>도</a:t>
                      </a: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3719931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978582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그림 8">
            <a:extLst>
              <a:ext uri="{FF2B5EF4-FFF2-40B4-BE49-F238E27FC236}">
                <a16:creationId xmlns:a16="http://schemas.microsoft.com/office/drawing/2014/main" id="{E09CA9CA-19B7-F6D9-6FC0-00CA6174B17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5411" y="756233"/>
            <a:ext cx="9861178" cy="5546913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2" name="텍스트 개체 틀 1">
                <a:extLst>
                  <a:ext uri="{FF2B5EF4-FFF2-40B4-BE49-F238E27FC236}">
                    <a16:creationId xmlns:a16="http://schemas.microsoft.com/office/drawing/2014/main" id="{C137F424-D76E-675D-3E4B-4CD4A7E2C748}"/>
                  </a:ext>
                </a:extLst>
              </p:cNvPr>
              <p:cNvSpPr>
                <a:spLocks noGrp="1"/>
              </p:cNvSpPr>
              <p:nvPr>
                <p:ph type="body" sz="quarter" idx="14"/>
              </p:nvPr>
            </p:nvSpPr>
            <p:spPr>
              <a:xfrm>
                <a:off x="1418160" y="-66713"/>
                <a:ext cx="7200000" cy="251999"/>
              </a:xfrm>
            </p:spPr>
            <p:txBody>
              <a:bodyPr/>
              <a:lstStyle/>
              <a:p>
                <a:pPr indent="0">
                  <a:buNone/>
                </a:pPr>
                <a:r>
                  <a:rPr kumimoji="1" lang="en-US" altLang="ko-KR" sz="2400" dirty="0">
                    <a:solidFill>
                      <a:schemeClr val="tx1"/>
                    </a:solidFill>
                  </a:rPr>
                  <a:t> 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1" lang="en-US" altLang="ko-KR" sz="360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kumimoji="1" lang="en-US" altLang="ko-KR" sz="3600" b="1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num>
                      <m:den>
                        <m:r>
                          <a:rPr kumimoji="1" lang="en-US" altLang="ko-KR" sz="3600" b="1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den>
                    </m:f>
                  </m:oMath>
                </a14:m>
                <a:r>
                  <a:rPr kumimoji="1" lang="en-US" altLang="ko-KR" sz="2400" dirty="0">
                    <a:solidFill>
                      <a:schemeClr val="bg1"/>
                    </a:solidFill>
                  </a:rPr>
                  <a:t> </a:t>
                </a:r>
                <a:r>
                  <a:rPr kumimoji="1" lang="ko-KR" altLang="en-US" sz="2400" dirty="0">
                    <a:solidFill>
                      <a:schemeClr val="tx1"/>
                    </a:solidFill>
                  </a:rPr>
                  <a:t>박자</a:t>
                </a:r>
                <a:endParaRPr lang="ko-KR" altLang="en-US" sz="3600" dirty="0"/>
              </a:p>
            </p:txBody>
          </p:sp>
        </mc:Choice>
        <mc:Fallback>
          <p:sp>
            <p:nvSpPr>
              <p:cNvPr id="2" name="텍스트 개체 틀 1">
                <a:extLst>
                  <a:ext uri="{FF2B5EF4-FFF2-40B4-BE49-F238E27FC236}">
                    <a16:creationId xmlns:a16="http://schemas.microsoft.com/office/drawing/2014/main" id="{C137F424-D76E-675D-3E4B-4CD4A7E2C748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4"/>
              </p:nvPr>
            </p:nvSpPr>
            <p:spPr>
              <a:xfrm>
                <a:off x="1418160" y="-66713"/>
                <a:ext cx="7200000" cy="251999"/>
              </a:xfrm>
              <a:blipFill>
                <a:blip r:embed="rId3"/>
                <a:stretch>
                  <a:fillRect b="-275610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7AD31F06-DA2B-D8FF-6DF1-7763F8A872C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ko-KR" altLang="en-US" dirty="0"/>
              <a:t>박자</a:t>
            </a:r>
            <a:r>
              <a:rPr lang="en-US" altLang="ko-KR" dirty="0"/>
              <a:t>:</a:t>
            </a:r>
            <a:r>
              <a:rPr lang="ko-KR" altLang="en-US" dirty="0"/>
              <a:t>  </a:t>
            </a:r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53A9F2AB-2EB8-58B0-3C56-649C583B5B74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6</a:t>
            </a:fld>
            <a:endParaRPr kumimoji="1" lang="ko-KR" altLang="en-US" dirty="0"/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B266C24E-E8B7-C5AB-4AF4-2CC6E053082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06138" y="238224"/>
            <a:ext cx="264343" cy="5335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74002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6389A3-216A-1644-B356-F0ADEC5C62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>
            <a:extLst>
              <a:ext uri="{FF2B5EF4-FFF2-40B4-BE49-F238E27FC236}">
                <a16:creationId xmlns:a16="http://schemas.microsoft.com/office/drawing/2014/main" id="{E5F86F3E-B83E-7222-C2FD-DD6C0C622AB9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24175" t="14498" r="23398" b="16894"/>
          <a:stretch/>
        </p:blipFill>
        <p:spPr>
          <a:xfrm>
            <a:off x="2900038" y="837585"/>
            <a:ext cx="6391923" cy="4705166"/>
          </a:xfrm>
          <a:prstGeom prst="rect">
            <a:avLst/>
          </a:prstGeom>
        </p:spPr>
      </p:pic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8CF1D741-907C-B189-8F46-5E63247F627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kumimoji="1" lang="en-US" altLang="ko-KR" dirty="0"/>
              <a:t>2</a:t>
            </a:r>
            <a:r>
              <a:rPr kumimoji="1" lang="ko-KR" altLang="en-US" dirty="0"/>
              <a:t>부 합창하기</a:t>
            </a:r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BED780B1-2975-B1DF-13B0-538B0981CAF4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7</a:t>
            </a:fld>
            <a:endParaRPr kumimoji="1" lang="ko-KR" altLang="en-US" dirty="0"/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5CEAB97E-573F-12BC-9E12-39CDA6793791}"/>
              </a:ext>
            </a:extLst>
          </p:cNvPr>
          <p:cNvSpPr/>
          <p:nvPr/>
        </p:nvSpPr>
        <p:spPr>
          <a:xfrm>
            <a:off x="4595672" y="1155696"/>
            <a:ext cx="3000653" cy="25199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A1E7A0AE-B7A0-CC82-AC66-B1919221ED6F}"/>
              </a:ext>
            </a:extLst>
          </p:cNvPr>
          <p:cNvSpPr/>
          <p:nvPr/>
        </p:nvSpPr>
        <p:spPr>
          <a:xfrm>
            <a:off x="8556592" y="961986"/>
            <a:ext cx="871493" cy="69813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19" name="장미2부">
            <a:hlinkClick r:id="" action="ppaction://media"/>
            <a:extLst>
              <a:ext uri="{FF2B5EF4-FFF2-40B4-BE49-F238E27FC236}">
                <a16:creationId xmlns:a16="http://schemas.microsoft.com/office/drawing/2014/main" id="{11BE739F-27C4-55F0-66BB-399FF893BB4A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1300"/>
                </p14:media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35403" y="2381309"/>
            <a:ext cx="373226" cy="373226"/>
          </a:xfrm>
          <a:prstGeom prst="rect">
            <a:avLst/>
          </a:prstGeom>
        </p:spPr>
      </p:pic>
      <p:pic>
        <p:nvPicPr>
          <p:cNvPr id="20" name="장미합창">
            <a:hlinkClick r:id="" action="ppaction://media"/>
            <a:extLst>
              <a:ext uri="{FF2B5EF4-FFF2-40B4-BE49-F238E27FC236}">
                <a16:creationId xmlns:a16="http://schemas.microsoft.com/office/drawing/2014/main" id="{0EFCDDD9-F8E5-AF0A-9CED-E324206C355D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3">
                  <p14:trim st="1300"/>
                </p14:media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39314" y="3276710"/>
            <a:ext cx="373226" cy="373226"/>
          </a:xfrm>
          <a:prstGeom prst="rect">
            <a:avLst/>
          </a:prstGeom>
        </p:spPr>
      </p:pic>
      <p:grpSp>
        <p:nvGrpSpPr>
          <p:cNvPr id="15" name="그룹 3">
            <a:extLst>
              <a:ext uri="{FF2B5EF4-FFF2-40B4-BE49-F238E27FC236}">
                <a16:creationId xmlns:a16="http://schemas.microsoft.com/office/drawing/2014/main" id="{A0F26065-0186-9EF7-E1F9-A4F47D3475F5}"/>
              </a:ext>
            </a:extLst>
          </p:cNvPr>
          <p:cNvGrpSpPr>
            <a:grpSpLocks/>
          </p:cNvGrpSpPr>
          <p:nvPr/>
        </p:nvGrpSpPr>
        <p:grpSpPr bwMode="auto">
          <a:xfrm>
            <a:off x="1101262" y="1055946"/>
            <a:ext cx="603474" cy="377219"/>
            <a:chOff x="4688088" y="567812"/>
            <a:chExt cx="618853" cy="363546"/>
          </a:xfrm>
        </p:grpSpPr>
        <p:sp>
          <p:nvSpPr>
            <p:cNvPr id="24" name="사각형: 둥근 모서리 23">
              <a:extLst>
                <a:ext uri="{FF2B5EF4-FFF2-40B4-BE49-F238E27FC236}">
                  <a16:creationId xmlns:a16="http://schemas.microsoft.com/office/drawing/2014/main" id="{E8F4A921-FB83-F474-44A3-56030C618569}"/>
                </a:ext>
              </a:extLst>
            </p:cNvPr>
            <p:cNvSpPr/>
            <p:nvPr/>
          </p:nvSpPr>
          <p:spPr>
            <a:xfrm>
              <a:off x="4716181" y="692120"/>
              <a:ext cx="359539" cy="226802"/>
            </a:xfrm>
            <a:prstGeom prst="roundRect">
              <a:avLst/>
            </a:prstGeom>
            <a:solidFill>
              <a:srgbClr val="2B3C7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lnSpc>
                  <a:spcPct val="150000"/>
                </a:lnSpc>
                <a:defRPr/>
              </a:pPr>
              <a:endParaRPr lang="ko-KR" altLang="en-US" sz="1200" dirty="0">
                <a:solidFill>
                  <a:schemeClr val="bg1"/>
                </a:solidFill>
                <a:latin typeface="NanumGothicExtraBold" pitchFamily="2" charset="-127"/>
                <a:ea typeface="NanumGothicExtraBold" pitchFamily="2" charset="-127"/>
              </a:endParaRPr>
            </a:p>
          </p:txBody>
        </p:sp>
        <p:sp>
          <p:nvSpPr>
            <p:cNvPr id="25" name="직사각형 24">
              <a:extLst>
                <a:ext uri="{FF2B5EF4-FFF2-40B4-BE49-F238E27FC236}">
                  <a16:creationId xmlns:a16="http://schemas.microsoft.com/office/drawing/2014/main" id="{ACE62BB6-70D3-ECBF-0A38-1CA437EE0B96}"/>
                </a:ext>
              </a:extLst>
            </p:cNvPr>
            <p:cNvSpPr/>
            <p:nvPr/>
          </p:nvSpPr>
          <p:spPr bwMode="auto">
            <a:xfrm>
              <a:off x="4688088" y="567812"/>
              <a:ext cx="618853" cy="363546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eaLnBrk="1" latinLnBrk="1" hangingPunct="1">
                <a:lnSpc>
                  <a:spcPct val="200000"/>
                </a:lnSpc>
                <a:defRPr/>
              </a:pPr>
              <a:r>
                <a:rPr lang="en-US" altLang="ko-KR" sz="1100" b="1" dirty="0">
                  <a:solidFill>
                    <a:schemeClr val="bg1"/>
                  </a:solidFill>
                  <a:latin typeface="NanumGothicExtraBold" pitchFamily="2" charset="-127"/>
                  <a:ea typeface="NanumGothicExtraBold" pitchFamily="2" charset="-127"/>
                </a:rPr>
                <a:t>1</a:t>
              </a:r>
              <a:r>
                <a:rPr lang="ko-KR" altLang="en-US" sz="1100" b="1" dirty="0">
                  <a:solidFill>
                    <a:schemeClr val="bg1"/>
                  </a:solidFill>
                  <a:latin typeface="NanumGothicExtraBold" pitchFamily="2" charset="-127"/>
                  <a:ea typeface="NanumGothicExtraBold" pitchFamily="2" charset="-127"/>
                </a:rPr>
                <a:t>부</a:t>
              </a:r>
              <a:endParaRPr lang="en-US" altLang="ko-KR" sz="1100" b="1" dirty="0">
                <a:solidFill>
                  <a:schemeClr val="bg1"/>
                </a:solidFill>
                <a:latin typeface="NanumGothicExtraBold" pitchFamily="2" charset="-127"/>
                <a:ea typeface="NanumGothicExtraBold" pitchFamily="2" charset="-127"/>
              </a:endParaRPr>
            </a:p>
          </p:txBody>
        </p:sp>
      </p:grpSp>
      <p:grpSp>
        <p:nvGrpSpPr>
          <p:cNvPr id="21" name="그룹 3">
            <a:extLst>
              <a:ext uri="{FF2B5EF4-FFF2-40B4-BE49-F238E27FC236}">
                <a16:creationId xmlns:a16="http://schemas.microsoft.com/office/drawing/2014/main" id="{31C05CCE-89ED-5320-F964-4EE39537AD64}"/>
              </a:ext>
            </a:extLst>
          </p:cNvPr>
          <p:cNvGrpSpPr>
            <a:grpSpLocks/>
          </p:cNvGrpSpPr>
          <p:nvPr/>
        </p:nvGrpSpPr>
        <p:grpSpPr bwMode="auto">
          <a:xfrm>
            <a:off x="1106024" y="1951181"/>
            <a:ext cx="603474" cy="377219"/>
            <a:chOff x="4692974" y="573736"/>
            <a:chExt cx="618853" cy="363546"/>
          </a:xfrm>
        </p:grpSpPr>
        <p:sp>
          <p:nvSpPr>
            <p:cNvPr id="22" name="사각형: 둥근 모서리 21">
              <a:extLst>
                <a:ext uri="{FF2B5EF4-FFF2-40B4-BE49-F238E27FC236}">
                  <a16:creationId xmlns:a16="http://schemas.microsoft.com/office/drawing/2014/main" id="{A4C99F90-3F26-E65B-23DE-5EFCE6FABDAA}"/>
                </a:ext>
              </a:extLst>
            </p:cNvPr>
            <p:cNvSpPr/>
            <p:nvPr/>
          </p:nvSpPr>
          <p:spPr>
            <a:xfrm>
              <a:off x="4716181" y="692120"/>
              <a:ext cx="359539" cy="226802"/>
            </a:xfrm>
            <a:prstGeom prst="roundRect">
              <a:avLst/>
            </a:prstGeom>
            <a:solidFill>
              <a:srgbClr val="2B3C7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lnSpc>
                  <a:spcPct val="150000"/>
                </a:lnSpc>
                <a:defRPr/>
              </a:pPr>
              <a:endParaRPr lang="ko-KR" altLang="en-US" sz="1200" dirty="0">
                <a:solidFill>
                  <a:schemeClr val="bg1"/>
                </a:solidFill>
                <a:latin typeface="NanumGothicExtraBold" pitchFamily="2" charset="-127"/>
                <a:ea typeface="NanumGothicExtraBold" pitchFamily="2" charset="-127"/>
              </a:endParaRPr>
            </a:p>
          </p:txBody>
        </p:sp>
        <p:sp>
          <p:nvSpPr>
            <p:cNvPr id="23" name="직사각형 22">
              <a:extLst>
                <a:ext uri="{FF2B5EF4-FFF2-40B4-BE49-F238E27FC236}">
                  <a16:creationId xmlns:a16="http://schemas.microsoft.com/office/drawing/2014/main" id="{47E6963A-B6BB-45A2-901A-A651900E6F4E}"/>
                </a:ext>
              </a:extLst>
            </p:cNvPr>
            <p:cNvSpPr/>
            <p:nvPr/>
          </p:nvSpPr>
          <p:spPr bwMode="auto">
            <a:xfrm>
              <a:off x="4692974" y="573736"/>
              <a:ext cx="618853" cy="363546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eaLnBrk="1" latinLnBrk="1" hangingPunct="1">
                <a:lnSpc>
                  <a:spcPct val="200000"/>
                </a:lnSpc>
                <a:defRPr/>
              </a:pPr>
              <a:r>
                <a:rPr lang="en-US" altLang="ko-KR" sz="1100" b="1" dirty="0">
                  <a:solidFill>
                    <a:schemeClr val="bg1"/>
                  </a:solidFill>
                  <a:latin typeface="NanumGothicExtraBold" pitchFamily="2" charset="-127"/>
                  <a:ea typeface="NanumGothicExtraBold" pitchFamily="2" charset="-127"/>
                </a:rPr>
                <a:t>2</a:t>
              </a:r>
              <a:r>
                <a:rPr lang="ko-KR" altLang="en-US" sz="1100" b="1" dirty="0">
                  <a:solidFill>
                    <a:schemeClr val="bg1"/>
                  </a:solidFill>
                  <a:latin typeface="NanumGothicExtraBold" pitchFamily="2" charset="-127"/>
                  <a:ea typeface="NanumGothicExtraBold" pitchFamily="2" charset="-127"/>
                </a:rPr>
                <a:t>부</a:t>
              </a:r>
              <a:endParaRPr lang="en-US" altLang="ko-KR" sz="1100" b="1" dirty="0">
                <a:solidFill>
                  <a:schemeClr val="bg1"/>
                </a:solidFill>
                <a:latin typeface="NanumGothicExtraBold" pitchFamily="2" charset="-127"/>
                <a:ea typeface="NanumGothicExtraBold" pitchFamily="2" charset="-127"/>
              </a:endParaRPr>
            </a:p>
          </p:txBody>
        </p:sp>
      </p:grpSp>
      <p:grpSp>
        <p:nvGrpSpPr>
          <p:cNvPr id="27" name="그룹 3">
            <a:extLst>
              <a:ext uri="{FF2B5EF4-FFF2-40B4-BE49-F238E27FC236}">
                <a16:creationId xmlns:a16="http://schemas.microsoft.com/office/drawing/2014/main" id="{C25C4358-B67E-FB24-B639-C09E6FA1ED63}"/>
              </a:ext>
            </a:extLst>
          </p:cNvPr>
          <p:cNvGrpSpPr>
            <a:grpSpLocks/>
          </p:cNvGrpSpPr>
          <p:nvPr/>
        </p:nvGrpSpPr>
        <p:grpSpPr bwMode="auto">
          <a:xfrm>
            <a:off x="1079833" y="2845516"/>
            <a:ext cx="603474" cy="377219"/>
            <a:chOff x="4666112" y="571441"/>
            <a:chExt cx="618853" cy="363546"/>
          </a:xfrm>
        </p:grpSpPr>
        <p:sp>
          <p:nvSpPr>
            <p:cNvPr id="28" name="사각형: 둥근 모서리 27">
              <a:extLst>
                <a:ext uri="{FF2B5EF4-FFF2-40B4-BE49-F238E27FC236}">
                  <a16:creationId xmlns:a16="http://schemas.microsoft.com/office/drawing/2014/main" id="{5CDF897A-F4BD-1F9D-7CC4-B40C6110FE7B}"/>
                </a:ext>
              </a:extLst>
            </p:cNvPr>
            <p:cNvSpPr/>
            <p:nvPr/>
          </p:nvSpPr>
          <p:spPr>
            <a:xfrm>
              <a:off x="4716181" y="692120"/>
              <a:ext cx="359539" cy="226802"/>
            </a:xfrm>
            <a:prstGeom prst="roundRect">
              <a:avLst/>
            </a:prstGeom>
            <a:solidFill>
              <a:srgbClr val="2B3C7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lnSpc>
                  <a:spcPct val="150000"/>
                </a:lnSpc>
                <a:defRPr/>
              </a:pPr>
              <a:endParaRPr lang="ko-KR" altLang="en-US" sz="1200" dirty="0">
                <a:solidFill>
                  <a:schemeClr val="bg1"/>
                </a:solidFill>
                <a:latin typeface="NanumGothicExtraBold" pitchFamily="2" charset="-127"/>
                <a:ea typeface="NanumGothicExtraBold" pitchFamily="2" charset="-127"/>
              </a:endParaRPr>
            </a:p>
          </p:txBody>
        </p:sp>
        <p:sp>
          <p:nvSpPr>
            <p:cNvPr id="29" name="직사각형 28">
              <a:extLst>
                <a:ext uri="{FF2B5EF4-FFF2-40B4-BE49-F238E27FC236}">
                  <a16:creationId xmlns:a16="http://schemas.microsoft.com/office/drawing/2014/main" id="{63982835-44A5-265D-E5C5-960FC075F7CE}"/>
                </a:ext>
              </a:extLst>
            </p:cNvPr>
            <p:cNvSpPr/>
            <p:nvPr/>
          </p:nvSpPr>
          <p:spPr bwMode="auto">
            <a:xfrm>
              <a:off x="4666112" y="571441"/>
              <a:ext cx="618853" cy="363546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eaLnBrk="1" latinLnBrk="1" hangingPunct="1">
                <a:lnSpc>
                  <a:spcPct val="200000"/>
                </a:lnSpc>
                <a:defRPr/>
              </a:pPr>
              <a:r>
                <a:rPr lang="ko-KR" altLang="en-US" sz="1100" b="1" dirty="0">
                  <a:solidFill>
                    <a:schemeClr val="bg1"/>
                  </a:solidFill>
                  <a:latin typeface="NanumGothicExtraBold" pitchFamily="2" charset="-127"/>
                  <a:ea typeface="NanumGothicExtraBold" pitchFamily="2" charset="-127"/>
                </a:rPr>
                <a:t>합창</a:t>
              </a:r>
              <a:endParaRPr lang="en-US" altLang="ko-KR" sz="1100" b="1" dirty="0">
                <a:solidFill>
                  <a:schemeClr val="bg1"/>
                </a:solidFill>
                <a:latin typeface="NanumGothicExtraBold" pitchFamily="2" charset="-127"/>
                <a:ea typeface="NanumGothicExtraBold" pitchFamily="2" charset="-127"/>
              </a:endParaRPr>
            </a:p>
          </p:txBody>
        </p:sp>
      </p:grpSp>
      <p:pic>
        <p:nvPicPr>
          <p:cNvPr id="26" name="장미1부">
            <a:hlinkClick r:id="" action="ppaction://media"/>
            <a:extLst>
              <a:ext uri="{FF2B5EF4-FFF2-40B4-BE49-F238E27FC236}">
                <a16:creationId xmlns:a16="http://schemas.microsoft.com/office/drawing/2014/main" id="{F1BE1209-3BAD-1E8F-2046-9074996F2393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4">
                  <p14:trim st="1500"/>
                </p14:media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35391" y="1488507"/>
            <a:ext cx="377218" cy="377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4758182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  <p:audio>
              <p:cMediaNode vol="80000">
                <p:cTn id="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  <p:audio>
              <p:cMediaNode vol="80000">
                <p:cTn id="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6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05DAD0A6-EA24-238D-1909-FE3AFA46F5C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ko-KR" altLang="en-US" dirty="0">
                <a:latin typeface="+mn-ea"/>
                <a:ea typeface="+mn-ea"/>
              </a:rPr>
              <a:t>대학 축전 서곡 </a:t>
            </a:r>
            <a:r>
              <a:rPr lang="en-US" altLang="ko-KR" dirty="0">
                <a:latin typeface="+mn-ea"/>
                <a:ea typeface="+mn-ea"/>
              </a:rPr>
              <a:t>(Academic Festival Overture op.80)</a:t>
            </a:r>
            <a:endParaRPr lang="ko-KR" altLang="en-US" dirty="0">
              <a:latin typeface="+mn-ea"/>
              <a:ea typeface="+mn-ea"/>
            </a:endParaRPr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E67B9C60-D73A-DE4E-A0DE-5337B7EEAD96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 algn="ctr"/>
            <a:fld id="{50DACC5B-AA33-6149-9013-642E7806161A}" type="slidenum">
              <a:rPr kumimoji="1" lang="ko-KR" altLang="en-US" smtClean="0">
                <a:latin typeface="+mn-lt"/>
              </a:rPr>
              <a:pPr algn="ctr"/>
              <a:t>8</a:t>
            </a:fld>
            <a:endParaRPr kumimoji="1" lang="ko-KR" altLang="en-US" dirty="0">
              <a:latin typeface="+mn-lt"/>
            </a:endParaRPr>
          </a:p>
        </p:txBody>
      </p:sp>
      <p:sp>
        <p:nvSpPr>
          <p:cNvPr id="12" name="AutoShape 8">
            <a:extLst>
              <a:ext uri="{FF2B5EF4-FFF2-40B4-BE49-F238E27FC236}">
                <a16:creationId xmlns:a16="http://schemas.microsoft.com/office/drawing/2014/main" id="{56A5A2D1-6E3E-6AB8-13CD-D4C5F692008C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pic>
        <p:nvPicPr>
          <p:cNvPr id="14" name="그림 13">
            <a:extLst>
              <a:ext uri="{FF2B5EF4-FFF2-40B4-BE49-F238E27FC236}">
                <a16:creationId xmlns:a16="http://schemas.microsoft.com/office/drawing/2014/main" id="{E70ACABF-B0E6-AA15-2A70-E5620B016EB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6500" t="8924" r="39036" b="11456"/>
          <a:stretch/>
        </p:blipFill>
        <p:spPr>
          <a:xfrm>
            <a:off x="900000" y="1247207"/>
            <a:ext cx="2899266" cy="3767662"/>
          </a:xfrm>
          <a:prstGeom prst="rect">
            <a:avLst/>
          </a:prstGeom>
        </p:spPr>
      </p:pic>
      <p:sp>
        <p:nvSpPr>
          <p:cNvPr id="15" name="텍스트 개체 틀 1">
            <a:extLst>
              <a:ext uri="{FF2B5EF4-FFF2-40B4-BE49-F238E27FC236}">
                <a16:creationId xmlns:a16="http://schemas.microsoft.com/office/drawing/2014/main" id="{7A561FB1-8685-8114-1303-8E3AF3D1DF37}"/>
              </a:ext>
            </a:extLst>
          </p:cNvPr>
          <p:cNvSpPr txBox="1">
            <a:spLocks/>
          </p:cNvSpPr>
          <p:nvPr/>
        </p:nvSpPr>
        <p:spPr>
          <a:xfrm>
            <a:off x="4119238" y="1060774"/>
            <a:ext cx="6687307" cy="4736343"/>
          </a:xfrm>
          <a:prstGeom prst="rect">
            <a:avLst/>
          </a:prstGeom>
        </p:spPr>
        <p:txBody>
          <a:bodyPr lIns="0" tIns="0" rIns="0" bIns="0"/>
          <a:lstStyle>
            <a:lvl1pPr marL="0" indent="-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lnSpc>
                <a:spcPct val="140000"/>
              </a:lnSpc>
              <a:buNone/>
            </a:pPr>
            <a:r>
              <a:rPr lang="en-US" altLang="ko-KR" sz="2000" dirty="0">
                <a:solidFill>
                  <a:schemeClr val="tx1"/>
                </a:solidFill>
                <a:latin typeface="+mn-ea"/>
                <a:ea typeface="+mn-ea"/>
              </a:rPr>
              <a:t>1880</a:t>
            </a:r>
            <a:r>
              <a:rPr lang="ko-KR" altLang="en-US" sz="2000" dirty="0">
                <a:solidFill>
                  <a:schemeClr val="tx1"/>
                </a:solidFill>
                <a:latin typeface="+mn-ea"/>
                <a:ea typeface="+mn-ea"/>
              </a:rPr>
              <a:t>년 </a:t>
            </a:r>
            <a:r>
              <a:rPr lang="ko-KR" altLang="en-US" sz="2000" dirty="0">
                <a:solidFill>
                  <a:srgbClr val="2B3C71"/>
                </a:solidFill>
                <a:latin typeface="+mn-ea"/>
                <a:ea typeface="+mn-ea"/>
              </a:rPr>
              <a:t>브람스</a:t>
            </a:r>
            <a:r>
              <a:rPr lang="ko-KR" altLang="en-US" sz="2000" dirty="0">
                <a:solidFill>
                  <a:schemeClr val="tx1"/>
                </a:solidFill>
                <a:latin typeface="+mn-ea"/>
                <a:ea typeface="+mn-ea"/>
              </a:rPr>
              <a:t>가 </a:t>
            </a:r>
            <a:r>
              <a:rPr kumimoji="1" lang="ko-KR" altLang="en-US" sz="2000" dirty="0" err="1">
                <a:solidFill>
                  <a:schemeClr val="tx1"/>
                </a:solidFill>
                <a:latin typeface="+mn-ea"/>
                <a:ea typeface="+mn-ea"/>
              </a:rPr>
              <a:t>브레슬라우</a:t>
            </a:r>
            <a:r>
              <a:rPr kumimoji="1" lang="ko-KR" altLang="en-US" sz="2000" dirty="0">
                <a:solidFill>
                  <a:schemeClr val="tx1"/>
                </a:solidFill>
                <a:latin typeface="+mn-ea"/>
                <a:ea typeface="+mn-ea"/>
              </a:rPr>
              <a:t> 대학에서 철학 박사 학위를 받고 감사의 뜻으로 </a:t>
            </a:r>
            <a:r>
              <a:rPr lang="ko-KR" altLang="en-US" sz="2000" dirty="0">
                <a:solidFill>
                  <a:schemeClr val="tx1"/>
                </a:solidFill>
                <a:latin typeface="+mn-ea"/>
                <a:ea typeface="+mn-ea"/>
              </a:rPr>
              <a:t>작곡한 </a:t>
            </a:r>
            <a:r>
              <a:rPr lang="ko-KR" altLang="en-US" sz="2000" dirty="0">
                <a:solidFill>
                  <a:srgbClr val="2B3C71"/>
                </a:solidFill>
                <a:latin typeface="+mn-ea"/>
                <a:ea typeface="+mn-ea"/>
              </a:rPr>
              <a:t>연주회용 서곡</a:t>
            </a:r>
            <a:r>
              <a:rPr lang="en-US" altLang="ko-KR" sz="2000" dirty="0">
                <a:solidFill>
                  <a:schemeClr val="tx1"/>
                </a:solidFill>
                <a:latin typeface="+mn-ea"/>
                <a:ea typeface="+mn-ea"/>
              </a:rPr>
              <a:t>.</a:t>
            </a:r>
          </a:p>
          <a:p>
            <a:pPr indent="0">
              <a:lnSpc>
                <a:spcPct val="140000"/>
              </a:lnSpc>
              <a:buFont typeface="Arial" panose="020B0604020202020204" pitchFamily="34" charset="0"/>
              <a:buNone/>
            </a:pPr>
            <a:r>
              <a:rPr lang="ko-KR" altLang="en-US" sz="2000" dirty="0">
                <a:solidFill>
                  <a:schemeClr val="tx1"/>
                </a:solidFill>
                <a:latin typeface="+mn-ea"/>
                <a:ea typeface="+mn-ea"/>
              </a:rPr>
              <a:t>젊은 시절 대학생들을 통해 배운 </a:t>
            </a:r>
            <a:r>
              <a:rPr lang="en-US" altLang="ko-KR" sz="2000" dirty="0">
                <a:solidFill>
                  <a:schemeClr val="tx1"/>
                </a:solidFill>
                <a:latin typeface="+mn-ea"/>
                <a:ea typeface="+mn-ea"/>
              </a:rPr>
              <a:t>‘</a:t>
            </a:r>
            <a:r>
              <a:rPr lang="ko-KR" altLang="en-US" sz="2000" dirty="0">
                <a:solidFill>
                  <a:srgbClr val="2B3C71"/>
                </a:solidFill>
                <a:latin typeface="+mn-ea"/>
                <a:ea typeface="+mn-ea"/>
              </a:rPr>
              <a:t>네 곡의 학생의 노래</a:t>
            </a:r>
            <a:r>
              <a:rPr lang="en-US" altLang="ko-KR" sz="2000" dirty="0">
                <a:solidFill>
                  <a:schemeClr val="tx1"/>
                </a:solidFill>
                <a:latin typeface="+mn-ea"/>
                <a:ea typeface="+mn-ea"/>
              </a:rPr>
              <a:t>’</a:t>
            </a:r>
            <a:r>
              <a:rPr lang="ko-KR" altLang="en-US" sz="2000" dirty="0">
                <a:solidFill>
                  <a:schemeClr val="tx1"/>
                </a:solidFill>
                <a:latin typeface="+mn-ea"/>
                <a:ea typeface="+mn-ea"/>
              </a:rPr>
              <a:t>를 </a:t>
            </a:r>
            <a:endParaRPr lang="en-US" altLang="ko-KR" sz="2000" dirty="0">
              <a:solidFill>
                <a:schemeClr val="tx1"/>
              </a:solidFill>
              <a:latin typeface="+mn-ea"/>
              <a:ea typeface="+mn-ea"/>
            </a:endParaRPr>
          </a:p>
          <a:p>
            <a:pPr indent="0">
              <a:lnSpc>
                <a:spcPct val="140000"/>
              </a:lnSpc>
              <a:buFont typeface="Arial" panose="020B0604020202020204" pitchFamily="34" charset="0"/>
              <a:buNone/>
            </a:pPr>
            <a:r>
              <a:rPr lang="ko-KR" altLang="en-US" sz="2000" dirty="0">
                <a:solidFill>
                  <a:schemeClr val="tx1"/>
                </a:solidFill>
                <a:latin typeface="+mn-ea"/>
                <a:ea typeface="+mn-ea"/>
              </a:rPr>
              <a:t>인용하여 작곡하였다</a:t>
            </a:r>
            <a:r>
              <a:rPr lang="en-US" altLang="ko-KR" sz="2000" dirty="0">
                <a:solidFill>
                  <a:schemeClr val="tx1"/>
                </a:solidFill>
                <a:latin typeface="+mn-ea"/>
                <a:ea typeface="+mn-ea"/>
              </a:rPr>
              <a:t>.</a:t>
            </a:r>
            <a:r>
              <a:rPr lang="ko-KR" altLang="en-US" sz="2000" dirty="0">
                <a:solidFill>
                  <a:schemeClr val="tx1"/>
                </a:solidFill>
                <a:latin typeface="+mn-ea"/>
                <a:ea typeface="+mn-ea"/>
              </a:rPr>
              <a:t> </a:t>
            </a:r>
            <a:endParaRPr lang="en-US" altLang="ko-KR" sz="2000" dirty="0">
              <a:solidFill>
                <a:schemeClr val="tx1"/>
              </a:solidFill>
              <a:latin typeface="+mn-ea"/>
              <a:ea typeface="+mn-ea"/>
            </a:endParaRPr>
          </a:p>
          <a:p>
            <a:pPr indent="0">
              <a:lnSpc>
                <a:spcPct val="140000"/>
              </a:lnSpc>
              <a:buFont typeface="Arial" panose="020B0604020202020204" pitchFamily="34" charset="0"/>
              <a:buNone/>
            </a:pPr>
            <a:endParaRPr lang="en-US" altLang="ko-KR" sz="1000" dirty="0">
              <a:solidFill>
                <a:schemeClr val="tx1"/>
              </a:solidFill>
              <a:latin typeface="+mn-ea"/>
              <a:ea typeface="+mn-ea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ko-KR" altLang="en-US" sz="2000" b="0" i="0" dirty="0">
                <a:solidFill>
                  <a:srgbClr val="588195"/>
                </a:solidFill>
                <a:effectLst/>
                <a:latin typeface="+mn-ea"/>
                <a:ea typeface="+mn-ea"/>
              </a:rPr>
              <a:t>제</a:t>
            </a:r>
            <a:r>
              <a:rPr lang="en-US" altLang="ko-KR" sz="2000" b="0" i="0" dirty="0">
                <a:solidFill>
                  <a:srgbClr val="588195"/>
                </a:solidFill>
                <a:effectLst/>
                <a:latin typeface="+mn-ea"/>
                <a:ea typeface="+mn-ea"/>
              </a:rPr>
              <a:t>1</a:t>
            </a:r>
            <a:r>
              <a:rPr lang="ko-KR" altLang="en-US" sz="2000" b="0" i="0" dirty="0">
                <a:solidFill>
                  <a:srgbClr val="588195"/>
                </a:solidFill>
                <a:effectLst/>
                <a:latin typeface="+mn-ea"/>
                <a:ea typeface="+mn-ea"/>
              </a:rPr>
              <a:t>곡</a:t>
            </a:r>
            <a:r>
              <a:rPr lang="en-US" altLang="ko-KR" sz="2000" b="0" i="0" dirty="0">
                <a:solidFill>
                  <a:srgbClr val="588195"/>
                </a:solidFill>
                <a:effectLst/>
                <a:latin typeface="+mn-ea"/>
                <a:ea typeface="+mn-ea"/>
              </a:rPr>
              <a:t>: </a:t>
            </a:r>
            <a:r>
              <a:rPr lang="ko-KR" altLang="en-US" sz="2000" b="0" i="0" dirty="0">
                <a:solidFill>
                  <a:srgbClr val="588195"/>
                </a:solidFill>
                <a:effectLst/>
                <a:latin typeface="+mn-ea"/>
                <a:ea typeface="+mn-ea"/>
              </a:rPr>
              <a:t>우리들은 훌륭한 학교를 세웠다</a:t>
            </a:r>
            <a:endParaRPr lang="en-US" altLang="ko-KR" sz="2000" b="0" i="0" dirty="0">
              <a:solidFill>
                <a:srgbClr val="588195"/>
              </a:solidFill>
              <a:effectLst/>
              <a:latin typeface="+mn-ea"/>
              <a:ea typeface="+mn-ea"/>
            </a:endParaRPr>
          </a:p>
          <a:p>
            <a:pPr indent="0" algn="l">
              <a:buNone/>
            </a:pPr>
            <a:r>
              <a:rPr lang="en-US" altLang="ko-KR" sz="2000" b="0" dirty="0">
                <a:solidFill>
                  <a:srgbClr val="588195"/>
                </a:solidFill>
                <a:latin typeface="+mn-ea"/>
                <a:ea typeface="+mn-ea"/>
              </a:rPr>
              <a:t>             </a:t>
            </a:r>
            <a:r>
              <a:rPr lang="ko-KR" altLang="en-US" sz="2000" b="0" i="0" dirty="0">
                <a:solidFill>
                  <a:srgbClr val="588195"/>
                </a:solidFill>
                <a:effectLst/>
                <a:latin typeface="+mn-ea"/>
                <a:ea typeface="+mn-ea"/>
              </a:rPr>
              <a:t> </a:t>
            </a:r>
            <a:r>
              <a:rPr lang="en-US" altLang="ko-KR" sz="2000" b="0" i="0" dirty="0">
                <a:solidFill>
                  <a:srgbClr val="588195"/>
                </a:solidFill>
                <a:effectLst/>
                <a:latin typeface="+mn-ea"/>
                <a:ea typeface="+mn-ea"/>
              </a:rPr>
              <a:t>(</a:t>
            </a:r>
            <a:r>
              <a:rPr lang="en-US" altLang="ko-KR" sz="2000" b="0" i="0" dirty="0" err="1">
                <a:solidFill>
                  <a:srgbClr val="588195"/>
                </a:solidFill>
                <a:effectLst/>
                <a:latin typeface="+mn-ea"/>
                <a:ea typeface="+mn-ea"/>
              </a:rPr>
              <a:t>Wir</a:t>
            </a:r>
            <a:r>
              <a:rPr lang="en-US" altLang="ko-KR" sz="2000" b="0" i="0" dirty="0">
                <a:solidFill>
                  <a:srgbClr val="588195"/>
                </a:solidFill>
                <a:effectLst/>
                <a:latin typeface="+mn-ea"/>
                <a:ea typeface="+mn-ea"/>
              </a:rPr>
              <a:t> </a:t>
            </a:r>
            <a:r>
              <a:rPr lang="en-US" altLang="ko-KR" sz="2000" b="0" i="0" dirty="0" err="1">
                <a:solidFill>
                  <a:srgbClr val="588195"/>
                </a:solidFill>
                <a:effectLst/>
                <a:latin typeface="+mn-ea"/>
                <a:ea typeface="+mn-ea"/>
              </a:rPr>
              <a:t>hatten</a:t>
            </a:r>
            <a:r>
              <a:rPr lang="en-US" altLang="ko-KR" sz="2000" b="0" i="0" dirty="0">
                <a:solidFill>
                  <a:srgbClr val="588195"/>
                </a:solidFill>
                <a:effectLst/>
                <a:latin typeface="+mn-ea"/>
                <a:ea typeface="+mn-ea"/>
              </a:rPr>
              <a:t> </a:t>
            </a:r>
            <a:r>
              <a:rPr lang="en-US" altLang="ko-KR" sz="2000" b="0" i="0" dirty="0" err="1">
                <a:solidFill>
                  <a:srgbClr val="588195"/>
                </a:solidFill>
                <a:effectLst/>
                <a:latin typeface="+mn-ea"/>
                <a:ea typeface="+mn-ea"/>
              </a:rPr>
              <a:t>gebauet</a:t>
            </a:r>
            <a:r>
              <a:rPr lang="en-US" altLang="ko-KR" sz="2000" b="0" i="0" dirty="0">
                <a:solidFill>
                  <a:srgbClr val="588195"/>
                </a:solidFill>
                <a:effectLst/>
                <a:latin typeface="+mn-ea"/>
                <a:ea typeface="+mn-ea"/>
              </a:rPr>
              <a:t> </a:t>
            </a:r>
            <a:r>
              <a:rPr lang="en-US" altLang="ko-KR" sz="2000" b="0" i="0" dirty="0" err="1">
                <a:solidFill>
                  <a:srgbClr val="588195"/>
                </a:solidFill>
                <a:effectLst/>
                <a:latin typeface="+mn-ea"/>
                <a:ea typeface="+mn-ea"/>
              </a:rPr>
              <a:t>ein</a:t>
            </a:r>
            <a:r>
              <a:rPr lang="en-US" altLang="ko-KR" sz="2000" b="0" i="0" dirty="0">
                <a:solidFill>
                  <a:srgbClr val="588195"/>
                </a:solidFill>
                <a:effectLst/>
                <a:latin typeface="+mn-ea"/>
                <a:ea typeface="+mn-ea"/>
              </a:rPr>
              <a:t> </a:t>
            </a:r>
            <a:r>
              <a:rPr lang="en-US" altLang="ko-KR" sz="2000" b="0" i="0" dirty="0" err="1">
                <a:solidFill>
                  <a:srgbClr val="588195"/>
                </a:solidFill>
                <a:effectLst/>
                <a:latin typeface="+mn-ea"/>
                <a:ea typeface="+mn-ea"/>
              </a:rPr>
              <a:t>stattliches</a:t>
            </a:r>
            <a:r>
              <a:rPr lang="en-US" altLang="ko-KR" sz="2000" b="0" i="0" dirty="0">
                <a:solidFill>
                  <a:srgbClr val="588195"/>
                </a:solidFill>
                <a:effectLst/>
                <a:latin typeface="+mn-ea"/>
                <a:ea typeface="+mn-ea"/>
              </a:rPr>
              <a:t> Haus).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ko-KR" altLang="en-US" sz="2000" b="0" i="0" dirty="0">
                <a:solidFill>
                  <a:srgbClr val="588195"/>
                </a:solidFill>
                <a:effectLst/>
                <a:latin typeface="+mn-ea"/>
                <a:ea typeface="+mn-ea"/>
              </a:rPr>
              <a:t>제</a:t>
            </a:r>
            <a:r>
              <a:rPr lang="en-US" altLang="ko-KR" sz="2000" b="0" i="0" dirty="0">
                <a:solidFill>
                  <a:srgbClr val="588195"/>
                </a:solidFill>
                <a:effectLst/>
                <a:latin typeface="+mn-ea"/>
                <a:ea typeface="+mn-ea"/>
              </a:rPr>
              <a:t>2</a:t>
            </a:r>
            <a:r>
              <a:rPr lang="ko-KR" altLang="en-US" sz="2000" b="0" i="0" dirty="0">
                <a:solidFill>
                  <a:srgbClr val="588195"/>
                </a:solidFill>
                <a:effectLst/>
                <a:latin typeface="+mn-ea"/>
                <a:ea typeface="+mn-ea"/>
              </a:rPr>
              <a:t>곡</a:t>
            </a:r>
            <a:r>
              <a:rPr lang="en-US" altLang="ko-KR" sz="2000" b="0" i="0" dirty="0">
                <a:solidFill>
                  <a:srgbClr val="588195"/>
                </a:solidFill>
                <a:effectLst/>
                <a:latin typeface="+mn-ea"/>
                <a:ea typeface="+mn-ea"/>
              </a:rPr>
              <a:t>: </a:t>
            </a:r>
            <a:r>
              <a:rPr lang="ko-KR" altLang="en-US" sz="2000" b="0" i="0" dirty="0">
                <a:solidFill>
                  <a:srgbClr val="588195"/>
                </a:solidFill>
                <a:effectLst/>
                <a:latin typeface="+mn-ea"/>
                <a:ea typeface="+mn-ea"/>
              </a:rPr>
              <a:t>국가의 아버지 </a:t>
            </a:r>
            <a:endParaRPr lang="en-US" altLang="ko-KR" sz="2000" b="0" i="0" dirty="0">
              <a:solidFill>
                <a:srgbClr val="588195"/>
              </a:solidFill>
              <a:effectLst/>
              <a:latin typeface="+mn-ea"/>
              <a:ea typeface="+mn-ea"/>
            </a:endParaRPr>
          </a:p>
          <a:p>
            <a:pPr indent="0" algn="l">
              <a:buNone/>
            </a:pPr>
            <a:r>
              <a:rPr lang="en-US" altLang="ko-KR" sz="2000" b="0" dirty="0">
                <a:solidFill>
                  <a:srgbClr val="588195"/>
                </a:solidFill>
                <a:latin typeface="+mn-ea"/>
                <a:ea typeface="+mn-ea"/>
              </a:rPr>
              <a:t>              </a:t>
            </a:r>
            <a:r>
              <a:rPr lang="en-US" altLang="ko-KR" sz="2000" b="0" i="0" dirty="0">
                <a:solidFill>
                  <a:srgbClr val="588195"/>
                </a:solidFill>
                <a:effectLst/>
                <a:latin typeface="+mn-ea"/>
                <a:ea typeface="+mn-ea"/>
              </a:rPr>
              <a:t>(Der </a:t>
            </a:r>
            <a:r>
              <a:rPr lang="en-US" altLang="ko-KR" sz="2000" b="0" i="0" dirty="0" err="1">
                <a:solidFill>
                  <a:srgbClr val="588195"/>
                </a:solidFill>
                <a:effectLst/>
                <a:latin typeface="+mn-ea"/>
                <a:ea typeface="+mn-ea"/>
              </a:rPr>
              <a:t>Landevater</a:t>
            </a:r>
            <a:r>
              <a:rPr lang="en-US" altLang="ko-KR" sz="2000" b="0" i="0" dirty="0">
                <a:solidFill>
                  <a:srgbClr val="588195"/>
                </a:solidFill>
                <a:effectLst/>
                <a:latin typeface="+mn-ea"/>
                <a:ea typeface="+mn-ea"/>
              </a:rPr>
              <a:t>)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ko-KR" altLang="en-US" sz="2000" b="0" i="0" dirty="0">
                <a:solidFill>
                  <a:srgbClr val="588195"/>
                </a:solidFill>
                <a:effectLst/>
                <a:latin typeface="+mn-ea"/>
                <a:ea typeface="+mn-ea"/>
              </a:rPr>
              <a:t>제</a:t>
            </a:r>
            <a:r>
              <a:rPr lang="en-US" altLang="ko-KR" sz="2000" b="0" i="0" dirty="0">
                <a:solidFill>
                  <a:srgbClr val="588195"/>
                </a:solidFill>
                <a:effectLst/>
                <a:latin typeface="+mn-ea"/>
                <a:ea typeface="+mn-ea"/>
              </a:rPr>
              <a:t>3</a:t>
            </a:r>
            <a:r>
              <a:rPr lang="ko-KR" altLang="en-US" sz="2000" b="0" i="0" dirty="0">
                <a:solidFill>
                  <a:srgbClr val="588195"/>
                </a:solidFill>
                <a:effectLst/>
                <a:latin typeface="+mn-ea"/>
                <a:ea typeface="+mn-ea"/>
              </a:rPr>
              <a:t>곡</a:t>
            </a:r>
            <a:r>
              <a:rPr lang="en-US" altLang="ko-KR" sz="2000" b="0" i="0" dirty="0">
                <a:solidFill>
                  <a:srgbClr val="588195"/>
                </a:solidFill>
                <a:effectLst/>
                <a:latin typeface="+mn-ea"/>
                <a:ea typeface="+mn-ea"/>
              </a:rPr>
              <a:t>: </a:t>
            </a:r>
            <a:r>
              <a:rPr lang="ko-KR" altLang="en-US" sz="2000" b="0" i="0" dirty="0">
                <a:solidFill>
                  <a:srgbClr val="588195"/>
                </a:solidFill>
                <a:effectLst/>
                <a:latin typeface="+mn-ea"/>
                <a:ea typeface="+mn-ea"/>
              </a:rPr>
              <a:t>신입생의 노래 </a:t>
            </a:r>
            <a:endParaRPr lang="en-US" altLang="ko-KR" sz="2000" b="0" i="0" dirty="0">
              <a:solidFill>
                <a:srgbClr val="588195"/>
              </a:solidFill>
              <a:effectLst/>
              <a:latin typeface="+mn-ea"/>
              <a:ea typeface="+mn-ea"/>
            </a:endParaRPr>
          </a:p>
          <a:p>
            <a:pPr indent="0" algn="l">
              <a:buNone/>
            </a:pPr>
            <a:r>
              <a:rPr lang="en-US" altLang="ko-KR" sz="2000" b="0" dirty="0">
                <a:solidFill>
                  <a:srgbClr val="588195"/>
                </a:solidFill>
                <a:latin typeface="+mn-ea"/>
                <a:ea typeface="+mn-ea"/>
              </a:rPr>
              <a:t>              </a:t>
            </a:r>
            <a:r>
              <a:rPr lang="en-US" altLang="ko-KR" sz="2000" b="0" i="0" dirty="0">
                <a:solidFill>
                  <a:srgbClr val="588195"/>
                </a:solidFill>
                <a:effectLst/>
                <a:latin typeface="+mn-ea"/>
                <a:ea typeface="+mn-ea"/>
              </a:rPr>
              <a:t>(Was </a:t>
            </a:r>
            <a:r>
              <a:rPr lang="en-US" altLang="ko-KR" sz="2000" b="0" i="0" dirty="0" err="1">
                <a:solidFill>
                  <a:srgbClr val="588195"/>
                </a:solidFill>
                <a:effectLst/>
                <a:latin typeface="+mn-ea"/>
                <a:ea typeface="+mn-ea"/>
              </a:rPr>
              <a:t>kommt</a:t>
            </a:r>
            <a:r>
              <a:rPr lang="en-US" altLang="ko-KR" sz="2000" b="0" i="0" dirty="0">
                <a:solidFill>
                  <a:srgbClr val="588195"/>
                </a:solidFill>
                <a:effectLst/>
                <a:latin typeface="+mn-ea"/>
                <a:ea typeface="+mn-ea"/>
              </a:rPr>
              <a:t> </a:t>
            </a:r>
            <a:r>
              <a:rPr lang="en-US" altLang="ko-KR" sz="2000" b="0" i="0" dirty="0" err="1">
                <a:solidFill>
                  <a:srgbClr val="588195"/>
                </a:solidFill>
                <a:effectLst/>
                <a:latin typeface="+mn-ea"/>
                <a:ea typeface="+mn-ea"/>
              </a:rPr>
              <a:t>dort</a:t>
            </a:r>
            <a:r>
              <a:rPr lang="en-US" altLang="ko-KR" sz="2000" b="0" i="0" dirty="0">
                <a:solidFill>
                  <a:srgbClr val="588195"/>
                </a:solidFill>
                <a:effectLst/>
                <a:latin typeface="+mn-ea"/>
                <a:ea typeface="+mn-ea"/>
              </a:rPr>
              <a:t> von der </a:t>
            </a:r>
            <a:r>
              <a:rPr lang="en-US" altLang="ko-KR" sz="2000" b="0" i="0" dirty="0" err="1">
                <a:solidFill>
                  <a:srgbClr val="588195"/>
                </a:solidFill>
                <a:effectLst/>
                <a:latin typeface="+mn-ea"/>
                <a:ea typeface="+mn-ea"/>
              </a:rPr>
              <a:t>Höhe</a:t>
            </a:r>
            <a:r>
              <a:rPr lang="en-US" altLang="ko-KR" sz="2000" b="0" i="0" dirty="0">
                <a:solidFill>
                  <a:srgbClr val="588195"/>
                </a:solidFill>
                <a:effectLst/>
                <a:latin typeface="+mn-ea"/>
                <a:ea typeface="+mn-ea"/>
              </a:rPr>
              <a:t>)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ko-KR" altLang="en-US" sz="2000" b="0" i="0" dirty="0">
                <a:solidFill>
                  <a:srgbClr val="588195"/>
                </a:solidFill>
                <a:effectLst/>
                <a:latin typeface="+mn-ea"/>
                <a:ea typeface="+mn-ea"/>
              </a:rPr>
              <a:t>제</a:t>
            </a:r>
            <a:r>
              <a:rPr lang="en-US" altLang="ko-KR" sz="2000" b="0" i="0" dirty="0">
                <a:solidFill>
                  <a:srgbClr val="588195"/>
                </a:solidFill>
                <a:effectLst/>
                <a:latin typeface="+mn-ea"/>
                <a:ea typeface="+mn-ea"/>
              </a:rPr>
              <a:t>4</a:t>
            </a:r>
            <a:r>
              <a:rPr lang="ko-KR" altLang="en-US" sz="2000" b="0" i="0" dirty="0">
                <a:solidFill>
                  <a:srgbClr val="588195"/>
                </a:solidFill>
                <a:effectLst/>
                <a:latin typeface="+mn-ea"/>
                <a:ea typeface="+mn-ea"/>
              </a:rPr>
              <a:t>곡</a:t>
            </a:r>
            <a:r>
              <a:rPr lang="en-US" altLang="ko-KR" sz="2000" b="0" i="0" dirty="0">
                <a:solidFill>
                  <a:srgbClr val="588195"/>
                </a:solidFill>
                <a:effectLst/>
                <a:latin typeface="+mn-ea"/>
                <a:ea typeface="+mn-ea"/>
              </a:rPr>
              <a:t>: </a:t>
            </a:r>
            <a:r>
              <a:rPr lang="ko-KR" altLang="en-US" sz="2000" b="0" i="0" dirty="0">
                <a:solidFill>
                  <a:srgbClr val="588195"/>
                </a:solidFill>
                <a:effectLst/>
                <a:latin typeface="+mn-ea"/>
                <a:ea typeface="+mn-ea"/>
              </a:rPr>
              <a:t>기쁨의 노래 </a:t>
            </a:r>
            <a:endParaRPr lang="en-US" altLang="ko-KR" sz="2000" b="0" i="0" dirty="0">
              <a:solidFill>
                <a:srgbClr val="588195"/>
              </a:solidFill>
              <a:effectLst/>
              <a:latin typeface="+mn-ea"/>
              <a:ea typeface="+mn-ea"/>
            </a:endParaRPr>
          </a:p>
          <a:p>
            <a:pPr indent="0" algn="l">
              <a:buNone/>
            </a:pPr>
            <a:r>
              <a:rPr lang="en-US" altLang="ko-KR" sz="2000" b="0" i="0" dirty="0">
                <a:solidFill>
                  <a:srgbClr val="588195"/>
                </a:solidFill>
                <a:effectLst/>
                <a:latin typeface="+mn-ea"/>
                <a:ea typeface="+mn-ea"/>
              </a:rPr>
              <a:t>              (Gaudeamus </a:t>
            </a:r>
            <a:r>
              <a:rPr lang="en-US" altLang="ko-KR" sz="2000" b="0" i="0" dirty="0" err="1">
                <a:solidFill>
                  <a:srgbClr val="588195"/>
                </a:solidFill>
                <a:effectLst/>
                <a:latin typeface="+mn-ea"/>
                <a:ea typeface="+mn-ea"/>
              </a:rPr>
              <a:t>igitur</a:t>
            </a:r>
            <a:r>
              <a:rPr lang="en-US" altLang="ko-KR" sz="2000" b="0" i="0" dirty="0">
                <a:solidFill>
                  <a:srgbClr val="588195"/>
                </a:solidFill>
                <a:effectLst/>
                <a:latin typeface="+mn-ea"/>
                <a:ea typeface="+mn-ea"/>
              </a:rPr>
              <a:t>)</a:t>
            </a:r>
            <a:endParaRPr lang="en-US" altLang="ko-KR" sz="2000" dirty="0">
              <a:solidFill>
                <a:schemeClr val="tx1"/>
              </a:solidFill>
              <a:latin typeface="+mn-ea"/>
              <a:ea typeface="+mn-ea"/>
            </a:endParaRPr>
          </a:p>
        </p:txBody>
      </p:sp>
      <p:sp>
        <p:nvSpPr>
          <p:cNvPr id="16" name="텍스트 개체 틀 1">
            <a:extLst>
              <a:ext uri="{FF2B5EF4-FFF2-40B4-BE49-F238E27FC236}">
                <a16:creationId xmlns:a16="http://schemas.microsoft.com/office/drawing/2014/main" id="{820ACC70-FBC8-889E-3839-A22F07CC4A2E}"/>
              </a:ext>
            </a:extLst>
          </p:cNvPr>
          <p:cNvSpPr txBox="1">
            <a:spLocks/>
          </p:cNvSpPr>
          <p:nvPr/>
        </p:nvSpPr>
        <p:spPr>
          <a:xfrm>
            <a:off x="909960" y="5014870"/>
            <a:ext cx="2889306" cy="1290390"/>
          </a:xfrm>
          <a:prstGeom prst="rect">
            <a:avLst/>
          </a:prstGeom>
        </p:spPr>
        <p:txBody>
          <a:bodyPr lIns="0" tIns="0" rIns="0" bIns="0"/>
          <a:lstStyle>
            <a:lvl1pPr marL="0" indent="-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ctr">
              <a:buFont typeface="Arial" panose="020B0604020202020204" pitchFamily="34" charset="0"/>
              <a:buNone/>
            </a:pPr>
            <a:r>
              <a:rPr lang="ko-KR" altLang="en-US" sz="1800" dirty="0" err="1">
                <a:solidFill>
                  <a:srgbClr val="2B3C71"/>
                </a:solidFill>
                <a:latin typeface="+mn-ea"/>
                <a:ea typeface="+mn-ea"/>
              </a:rPr>
              <a:t>요하네스</a:t>
            </a:r>
            <a:r>
              <a:rPr lang="ko-KR" altLang="en-US" sz="1800" dirty="0">
                <a:solidFill>
                  <a:srgbClr val="2B3C71"/>
                </a:solidFill>
                <a:latin typeface="+mn-ea"/>
                <a:ea typeface="+mn-ea"/>
              </a:rPr>
              <a:t> 브람스 </a:t>
            </a:r>
            <a:r>
              <a:rPr lang="en-US" altLang="ko-KR" sz="1800" b="1" i="0" dirty="0">
                <a:solidFill>
                  <a:srgbClr val="2B3C71"/>
                </a:solidFill>
                <a:effectLst/>
                <a:latin typeface="+mn-ea"/>
                <a:ea typeface="+mn-ea"/>
              </a:rPr>
              <a:t>(1833~1897)</a:t>
            </a:r>
            <a:endParaRPr kumimoji="1" lang="en-US" altLang="ko-KR" dirty="0">
              <a:solidFill>
                <a:srgbClr val="2B3C71"/>
              </a:solidFill>
              <a:latin typeface="+mn-ea"/>
              <a:ea typeface="+mn-ea"/>
            </a:endParaRPr>
          </a:p>
          <a:p>
            <a:pPr indent="0" algn="ctr">
              <a:buFont typeface="Arial" panose="020B0604020202020204" pitchFamily="34" charset="0"/>
              <a:buNone/>
            </a:pPr>
            <a:r>
              <a:rPr kumimoji="1" lang="ko-KR" altLang="en-US" dirty="0">
                <a:solidFill>
                  <a:srgbClr val="2B3C71"/>
                </a:solidFill>
                <a:latin typeface="+mn-ea"/>
                <a:ea typeface="+mn-ea"/>
              </a:rPr>
              <a:t>독일 출생의 낭만주의 음악가</a:t>
            </a:r>
            <a:endParaRPr kumimoji="1" lang="en-US" altLang="ko-KR" dirty="0">
              <a:solidFill>
                <a:srgbClr val="2B3C71"/>
              </a:solidFill>
              <a:latin typeface="+mn-ea"/>
              <a:ea typeface="+mn-ea"/>
            </a:endParaRPr>
          </a:p>
          <a:p>
            <a:pPr indent="0" algn="ctr">
              <a:buFont typeface="Arial" panose="020B0604020202020204" pitchFamily="34" charset="0"/>
              <a:buNone/>
            </a:pPr>
            <a:r>
              <a:rPr kumimoji="1" lang="ko-KR" altLang="en-US" dirty="0">
                <a:solidFill>
                  <a:srgbClr val="2B3C71"/>
                </a:solidFill>
                <a:latin typeface="+mn-ea"/>
                <a:ea typeface="+mn-ea"/>
              </a:rPr>
              <a:t>작곡가 겸 피아니스트</a:t>
            </a:r>
            <a:endParaRPr kumimoji="1" lang="en-US" altLang="ko-KR" dirty="0">
              <a:solidFill>
                <a:srgbClr val="2B3C71"/>
              </a:solidFill>
              <a:latin typeface="+mn-ea"/>
              <a:ea typeface="+mn-ea"/>
            </a:endParaRPr>
          </a:p>
        </p:txBody>
      </p:sp>
      <p:pic>
        <p:nvPicPr>
          <p:cNvPr id="6" name="그림 5">
            <a:extLst>
              <a:ext uri="{FF2B5EF4-FFF2-40B4-BE49-F238E27FC236}">
                <a16:creationId xmlns:a16="http://schemas.microsoft.com/office/drawing/2014/main" id="{460F243C-CD58-7BBD-903E-3E032012893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7381" t="23560" r="3665" b="47778"/>
          <a:stretch/>
        </p:blipFill>
        <p:spPr>
          <a:xfrm>
            <a:off x="909960" y="2537597"/>
            <a:ext cx="10845157" cy="19656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90016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31EC478A-3CD7-A02B-8D55-90F2D6D614A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496000" y="3181920"/>
            <a:ext cx="7200000" cy="553998"/>
          </a:xfrm>
        </p:spPr>
        <p:txBody>
          <a:bodyPr/>
          <a:lstStyle/>
          <a:p>
            <a:r>
              <a:rPr kumimoji="1" lang="ko-KR" altLang="en-US" dirty="0">
                <a:ln w="19050">
                  <a:noFill/>
                </a:ln>
                <a:solidFill>
                  <a:schemeClr val="bg1"/>
                </a:solidFill>
              </a:rPr>
              <a:t> 감사합니다</a:t>
            </a:r>
            <a:r>
              <a:rPr kumimoji="1" lang="en-US" altLang="ko-KR" dirty="0">
                <a:ln w="19050">
                  <a:noFill/>
                </a:ln>
                <a:solidFill>
                  <a:schemeClr val="bg1"/>
                </a:solidFill>
              </a:rPr>
              <a:t>.</a:t>
            </a:r>
            <a:endParaRPr kumimoji="1" lang="ko-KR" altLang="en-US" dirty="0">
              <a:ln w="19050">
                <a:noFill/>
              </a:ln>
              <a:solidFill>
                <a:schemeClr val="bg1"/>
              </a:solidFill>
            </a:endParaRP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E446706F-102F-5CDF-7ED5-A86108431D1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576000" y="2821920"/>
            <a:ext cx="5040000" cy="252000"/>
          </a:xfrm>
        </p:spPr>
        <p:txBody>
          <a:bodyPr/>
          <a:lstStyle/>
          <a:p>
            <a:r>
              <a:rPr kumimoji="1" lang="ko-KR" altLang="en-US" dirty="0">
                <a:solidFill>
                  <a:schemeClr val="bg1"/>
                </a:solidFill>
              </a:rPr>
              <a:t>아침나라 중학교 음악 </a:t>
            </a:r>
            <a:r>
              <a:rPr kumimoji="1" lang="ko-KR" altLang="en-US" dirty="0">
                <a:solidFill>
                  <a:schemeClr val="bg1"/>
                </a:solidFill>
                <a:latin typeface="NanumGothicExtraBold" pitchFamily="2" charset="-127"/>
                <a:ea typeface="NanumGothicExtraBold" pitchFamily="2" charset="-127"/>
              </a:rPr>
              <a:t>①</a:t>
            </a:r>
          </a:p>
          <a:p>
            <a:endParaRPr kumimoji="1" lang="ko-KR" alt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2256123"/>
      </p:ext>
    </p:extLst>
  </p:cSld>
  <p:clrMapOvr>
    <a:masterClrMapping/>
  </p:clrMapOvr>
</p:sld>
</file>

<file path=ppt/theme/theme1.xml><?xml version="1.0" encoding="utf-8"?>
<a:theme xmlns:a="http://schemas.openxmlformats.org/drawingml/2006/main" name="표지 마스터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목차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내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뒤표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5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2576</TotalTime>
  <Words>262</Words>
  <Application>Microsoft Office PowerPoint</Application>
  <PresentationFormat>와이드스크린</PresentationFormat>
  <Paragraphs>80</Paragraphs>
  <Slides>9</Slides>
  <Notes>2</Notes>
  <HiddenSlides>0</HiddenSlides>
  <MMClips>5</MMClips>
  <ScaleCrop>false</ScaleCrop>
  <HeadingPairs>
    <vt:vector size="6" baseType="variant">
      <vt:variant>
        <vt:lpstr>사용한 글꼴</vt:lpstr>
      </vt:variant>
      <vt:variant>
        <vt:i4>7</vt:i4>
      </vt:variant>
      <vt:variant>
        <vt:lpstr>테마</vt:lpstr>
      </vt:variant>
      <vt:variant>
        <vt:i4>4</vt:i4>
      </vt:variant>
      <vt:variant>
        <vt:lpstr>슬라이드 제목</vt:lpstr>
      </vt:variant>
      <vt:variant>
        <vt:i4>9</vt:i4>
      </vt:variant>
    </vt:vector>
  </HeadingPairs>
  <TitlesOfParts>
    <vt:vector size="20" baseType="lpstr">
      <vt:lpstr>Arial</vt:lpstr>
      <vt:lpstr>Cambria Math</vt:lpstr>
      <vt:lpstr>Spoqa Han Sans Neo</vt:lpstr>
      <vt:lpstr>나눔고딕</vt:lpstr>
      <vt:lpstr>NanumGothicExtraBold</vt:lpstr>
      <vt:lpstr>Times New Roman</vt:lpstr>
      <vt:lpstr>맑은 고딕</vt:lpstr>
      <vt:lpstr>표지 마스터</vt:lpstr>
      <vt:lpstr>목차 마스터</vt:lpstr>
      <vt:lpstr>내지 마스터</vt:lpstr>
      <vt:lpstr>뒤표지 마스터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전진우</dc:creator>
  <cp:lastModifiedBy>황근식</cp:lastModifiedBy>
  <cp:revision>151</cp:revision>
  <dcterms:created xsi:type="dcterms:W3CDTF">2024-07-03T01:17:18Z</dcterms:created>
  <dcterms:modified xsi:type="dcterms:W3CDTF">2025-02-24T01:09:33Z</dcterms:modified>
</cp:coreProperties>
</file>