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9" r:id="rId3"/>
    <p:sldId id="266" r:id="rId4"/>
    <p:sldId id="267" r:id="rId5"/>
    <p:sldId id="268" r:id="rId6"/>
    <p:sldId id="269" r:id="rId7"/>
    <p:sldId id="271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80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194CC8-9F60-3066-8694-787F1407E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C6A876F-C686-37B6-1D58-015790E14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227489-9D00-194B-6B55-F93F75A1D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4AC794-51A9-1827-6A19-ECBDAE657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B098EB-C0C3-0C0B-F493-F2FE2B32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63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537E5A-C2FC-B711-E30F-1BD52DEF9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8F41B94-F0A6-F72B-EA6D-01A0A5CE5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C8F158-CBF7-4970-269E-557DB1A5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32DB9A-924C-B763-927E-2BE67F63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6729C8-926F-71D0-97CD-84B36585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739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8470924-FC72-F4FD-88C6-DCEB54501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9011F6E-5C7D-D91E-AC2B-BB8CDB0D1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8A9EE6-5CBA-0B67-BC50-BBE81771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7BEE1D-8C19-3499-D92E-1393E3D1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EB571C-54BC-B47F-AA5A-79A4EB4C7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540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BE5BDB-E518-7A25-7F07-DA11BE1A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4DF9A9-38A5-D61E-36C5-8E72F1DDB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DC8A00-E002-B7D8-0D8F-13FB2824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DC516F-A563-0301-93E9-6F2AEC03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DB3D85-1114-9C8E-0EAB-EB24939A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94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AC8E6F-EF51-DFF1-1E14-B842CDE5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2896D76-61A4-D124-D0CC-7D2528669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25529B-A30D-E40F-CF9A-604A75F8F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14D769-CB9B-0CEE-0A95-DAAE96AE8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AA3429-2C7B-D707-5139-4F9BF1E2A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90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0BEA54-A656-80E2-5ADB-2963D25B9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E0F61E6-9EAD-C74A-8C79-9178F87AD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989546C-A395-F575-6DE7-CA8CDF679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0954AB-E699-6477-6EF1-5A355AA9B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2362E2-5521-0B27-4792-7CC166C3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4230B8-7760-6BF8-328A-F4BB3BCE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6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D7D66-D479-CBDC-E6F5-508759411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0D233C3-06D3-CECB-5ED8-B486D5A94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DEFF7CE-E9D6-325B-71E8-61E83C587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7A972AC-E6FC-6E59-25BF-F28883851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4F3733A-CD8D-BEC0-D822-06E095AAF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A7600D9-266D-1261-83B6-ACDC6E47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26EBB57-82C5-BC6E-BFD0-F7046AE57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624B19-2A4C-4741-92FF-134877CF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49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FECBC6-1384-2766-4138-F4D24BD07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3359EA-597E-0AEA-2109-AD23F5D0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735AF44-3453-C4AB-ADF4-1205C19C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F1184A5-53E6-7C6B-F1A7-D67D96E27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99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17B3024-911D-9297-6210-36E6ABF8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CDD3366-CAAB-5BD8-322F-5900BF73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239DB88-C87F-3F89-9F27-1EADDBD7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63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5B3440-D464-C41A-4B96-39497588C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ACB973-A9CA-83F6-A225-B19671DE5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13771B4-1FA6-1A95-5197-D180170AB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F8EE05A-9AB9-BE43-DB43-33DD68B9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D16563-DF44-1783-F05E-8193260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3871F8C-E2B3-1D88-0E91-F7516DD0C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43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12E564-0834-02B1-0D83-6B81B49A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5EA00CE-9364-C510-EA54-C3568DEBAF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4B9F920-01F9-DB4F-E9B8-9C19066D1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FEFD4C-DA17-4537-A033-CC22DD03A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22E72A-4AB6-1276-7566-4D83AB23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08F5C0E-5C74-9252-CBF8-6DA6968F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318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84FD0EC-3270-F963-CBED-31D079135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960AD4-F428-88FE-0A24-C2B06924E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B8ECF0-2778-D645-094D-131031C19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7974F-87A7-43B5-AE13-EA2226CA4D9E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A5BF627-9475-E667-DCAF-19E6EAB62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956265-FF9C-BEC3-CACE-A3814914C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D9A15-DC2F-43D5-841D-7D0C829C9D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8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0CEA4-48E8-A722-8AF3-91595BCB9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1A49A86-2275-57C7-7230-73635878FB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72A38288-9FAA-7528-E7B2-4248A292D0F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3B5B8F10-6D52-968E-2328-0BF9EE3F6A48}"/>
              </a:ext>
            </a:extLst>
          </p:cNvPr>
          <p:cNvSpPr/>
          <p:nvPr/>
        </p:nvSpPr>
        <p:spPr>
          <a:xfrm>
            <a:off x="2720412" y="1481036"/>
            <a:ext cx="6751176" cy="1820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학습 지원 자료 </a:t>
            </a:r>
            <a:r>
              <a:rPr lang="en-US" altLang="ko-KR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PPT</a:t>
            </a:r>
          </a:p>
          <a:p>
            <a:pPr algn="ctr">
              <a:lnSpc>
                <a:spcPct val="150000"/>
              </a:lnSpc>
            </a:pPr>
            <a:r>
              <a:rPr lang="en-US" altLang="ko-KR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</a:t>
            </a: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 작곡가</a:t>
            </a:r>
            <a:r>
              <a:rPr lang="en-US" altLang="ko-KR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’</a:t>
            </a:r>
            <a:endParaRPr lang="ko-KR" altLang="en-US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1635E6-A751-AB64-122F-807EAED8D4A7}"/>
              </a:ext>
            </a:extLst>
          </p:cNvPr>
          <p:cNvSpPr txBox="1"/>
          <p:nvPr/>
        </p:nvSpPr>
        <p:spPr>
          <a:xfrm>
            <a:off x="619468" y="571241"/>
            <a:ext cx="3151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고등학교 음악 감상과 비평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5FF8331E-8D25-A042-AE34-D93B9E212E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094" y="6225537"/>
            <a:ext cx="785812" cy="338611"/>
          </a:xfrm>
          <a:prstGeom prst="rect">
            <a:avLst/>
          </a:prstGeom>
        </p:spPr>
      </p:pic>
      <p:grpSp>
        <p:nvGrpSpPr>
          <p:cNvPr id="13" name="그룹 12">
            <a:extLst>
              <a:ext uri="{FF2B5EF4-FFF2-40B4-BE49-F238E27FC236}">
                <a16:creationId xmlns:a16="http://schemas.microsoft.com/office/drawing/2014/main" id="{F7520E35-B7EF-068E-5CE9-6406581F9F2B}"/>
              </a:ext>
            </a:extLst>
          </p:cNvPr>
          <p:cNvGrpSpPr/>
          <p:nvPr/>
        </p:nvGrpSpPr>
        <p:grpSpPr>
          <a:xfrm>
            <a:off x="9563100" y="4824579"/>
            <a:ext cx="1973541" cy="1490447"/>
            <a:chOff x="2196591" y="-566181"/>
            <a:chExt cx="7798817" cy="7679621"/>
          </a:xfrm>
        </p:grpSpPr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274E98E4-5589-8EF7-4312-812F3E58B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D5584B52-F2B1-BF5B-4EB6-C974AF5F7A69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959129B-53CF-7567-77C9-F172C8AB2779}"/>
              </a:ext>
            </a:extLst>
          </p:cNvPr>
          <p:cNvSpPr/>
          <p:nvPr/>
        </p:nvSpPr>
        <p:spPr>
          <a:xfrm>
            <a:off x="3053988" y="3301086"/>
            <a:ext cx="608402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 latinLnBrk="0">
              <a:lnSpc>
                <a:spcPct val="150000"/>
              </a:lnSpc>
            </a:pPr>
            <a:r>
              <a:rPr lang="en-US" altLang="ko-KR" sz="14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※ </a:t>
            </a:r>
            <a:r>
              <a:rPr lang="ko-KR" altLang="en-US" sz="14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유의 사항</a:t>
            </a:r>
            <a:endParaRPr lang="en-US" altLang="ko-KR" sz="1400" b="1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just" fontAlgn="t" latinLnBrk="0">
              <a:lnSpc>
                <a:spcPct val="150000"/>
              </a:lnSpc>
              <a:buAutoNum type="arabicPeriod"/>
            </a:pP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저작물은  교사와 학생의 수업 목적으로만 활용이 가능합니다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  <a:p>
            <a:pPr marL="342900" indent="-342900" algn="just" fontAlgn="t" latinLnBrk="0">
              <a:lnSpc>
                <a:spcPct val="150000"/>
              </a:lnSpc>
              <a:buAutoNum type="arabicPeriod"/>
            </a:pP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수업 자료는 저작권법 제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25</a:t>
            </a: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조에 따라 학교 수업을 목적으로 </a:t>
            </a:r>
            <a:r>
              <a:rPr lang="ko-KR" altLang="en-US" sz="12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이용되었으므로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수업 자료를 외부에 공개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·</a:t>
            </a: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게시하는 것을 금지하며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이를 위반하는 경우 저작권 침해로서 관련법에 따라 처벌될 수 있습니다</a:t>
            </a:r>
            <a:r>
              <a:rPr lang="en-US" altLang="ko-KR" sz="1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8159735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3FA72-7785-124F-E610-6040604A6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4998250-17BA-4C3D-F5CA-CDA7D308F34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11DCD23B-F0B9-A79F-F75C-ED04EBBFE28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1F8DC515-2E51-1BBC-9051-10BC472E76D6}"/>
              </a:ext>
            </a:extLst>
          </p:cNvPr>
          <p:cNvGrpSpPr/>
          <p:nvPr/>
        </p:nvGrpSpPr>
        <p:grpSpPr>
          <a:xfrm>
            <a:off x="641383" y="612408"/>
            <a:ext cx="11058781" cy="1183420"/>
            <a:chOff x="641383" y="612408"/>
            <a:chExt cx="11058781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AC777023-0389-C528-2A8A-00B8E4FAF4C6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D8F3BDD9-FD1D-5EFD-86CE-7BA578D2AE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177B1AE-D7E1-363D-1D80-7EDAB750622D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2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749E4F0-DD4C-94AC-1E61-6DCDFFB56DF7}"/>
                </a:ext>
              </a:extLst>
            </p:cNvPr>
            <p:cNvSpPr txBox="1"/>
            <p:nvPr/>
          </p:nvSpPr>
          <p:spPr>
            <a:xfrm>
              <a:off x="3357204" y="1053502"/>
              <a:ext cx="8342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작곡가와 대표 작품 알아보기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3A7C7DE-D5EF-34A1-381C-A587A21CA3FF}"/>
              </a:ext>
            </a:extLst>
          </p:cNvPr>
          <p:cNvSpPr txBox="1"/>
          <p:nvPr/>
        </p:nvSpPr>
        <p:spPr>
          <a:xfrm>
            <a:off x="3293918" y="1902365"/>
            <a:ext cx="5604164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정재일</a:t>
            </a:r>
            <a:endParaRPr lang="en-US" altLang="ko-KR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E10E65-68EB-813E-F3F9-AC1EEBCA2C10}"/>
              </a:ext>
            </a:extLst>
          </p:cNvPr>
          <p:cNvSpPr txBox="1"/>
          <p:nvPr/>
        </p:nvSpPr>
        <p:spPr>
          <a:xfrm>
            <a:off x="2953273" y="3227679"/>
            <a:ext cx="8286227" cy="655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한국의 음악 프로듀서이자 가수 겸 작곡가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781D6-54D0-6AF9-627E-1C48438B3BB9}"/>
              </a:ext>
            </a:extLst>
          </p:cNvPr>
          <p:cNvSpPr txBox="1"/>
          <p:nvPr/>
        </p:nvSpPr>
        <p:spPr>
          <a:xfrm>
            <a:off x="2953273" y="4064911"/>
            <a:ext cx="5969969" cy="130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대표 작품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기생충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옥자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오징어 게임 등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384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1D77E-C228-9D14-834B-0045D4EFE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CE973F7-3EFE-7C28-B4E6-1345A941A3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15DF9BA-5A6E-E3C0-D719-E1A3AB78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67EA86-CEEC-E72A-CF9F-B171C2F239A5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4A1D9A21-AEF1-DF9F-BB44-D43E5F76B318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F7272912-1665-AD26-FDA0-F165AC458B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C595261-0459-FDC7-D84C-5B12460AC9A4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3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4A2E56F-CB9F-48A2-7D88-BCF57ED1C40E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플레이리스트 검색하기</a:t>
              </a:r>
            </a:p>
          </p:txBody>
        </p:sp>
      </p:grpSp>
      <p:sp>
        <p:nvSpPr>
          <p:cNvPr id="7" name="말풍선: 모서리가 둥근 사각형 6">
            <a:extLst>
              <a:ext uri="{FF2B5EF4-FFF2-40B4-BE49-F238E27FC236}">
                <a16:creationId xmlns:a16="http://schemas.microsoft.com/office/drawing/2014/main" id="{58388946-B4EA-429E-F7A5-4A988B6C2CE4}"/>
              </a:ext>
            </a:extLst>
          </p:cNvPr>
          <p:cNvSpPr/>
          <p:nvPr/>
        </p:nvSpPr>
        <p:spPr>
          <a:xfrm>
            <a:off x="1032368" y="2052759"/>
            <a:ext cx="4856988" cy="2205975"/>
          </a:xfrm>
          <a:prstGeom prst="wedgeRoundRectCallout">
            <a:avLst>
              <a:gd name="adj1" fmla="val -1979"/>
              <a:gd name="adj2" fmla="val 73605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사람들이 많이 듣는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 플레이리스트를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검색해 봅시다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altLang="en-US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7D771532-5762-299E-2385-DAEA20C5A1B8}"/>
              </a:ext>
            </a:extLst>
          </p:cNvPr>
          <p:cNvGrpSpPr/>
          <p:nvPr/>
        </p:nvGrpSpPr>
        <p:grpSpPr>
          <a:xfrm>
            <a:off x="3163475" y="4935328"/>
            <a:ext cx="1582527" cy="1276520"/>
            <a:chOff x="2196591" y="-566181"/>
            <a:chExt cx="7798817" cy="7679621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5F1008B6-F5C6-D300-C9DA-D399CBA0A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00F7E119-E76B-1A2E-93E5-BD50D2419976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말풍선: 모서리가 둥근 사각형 10">
            <a:extLst>
              <a:ext uri="{FF2B5EF4-FFF2-40B4-BE49-F238E27FC236}">
                <a16:creationId xmlns:a16="http://schemas.microsoft.com/office/drawing/2014/main" id="{8A716645-580E-7FFD-AA9B-CDF52D0ED773}"/>
              </a:ext>
            </a:extLst>
          </p:cNvPr>
          <p:cNvSpPr/>
          <p:nvPr/>
        </p:nvSpPr>
        <p:spPr>
          <a:xfrm>
            <a:off x="6523952" y="2541837"/>
            <a:ext cx="4856988" cy="3247708"/>
          </a:xfrm>
          <a:prstGeom prst="wedgeRoundRectCallout">
            <a:avLst>
              <a:gd name="adj1" fmla="val -80794"/>
              <a:gd name="adj2" fmla="val 40743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어떤 주제로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어떤 종류의 영화 음악들을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선곡했는지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사람들이 어떤 이유로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많이 듣고 있는지 찾아봅시다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 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065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9543C-9380-8F91-088E-9F4E8E7A7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49C7A3B-2EB1-3C91-13F8-6B40E6E07A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B885F97-582A-2D83-BD34-75D4D070DEE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FD33E670-67EA-E66A-4604-C73B11FD5CB8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1B17FC63-6A0A-0C4A-D1B6-99336D355AA0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A486FFD5-6F35-5A68-88B5-828968E0B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B90B05-7C65-1264-49B2-3020DC87DCFB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4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168802A-D178-DF80-18B6-B0BE1F192C92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플레이리스트 만들기</a:t>
              </a:r>
            </a:p>
          </p:txBody>
        </p:sp>
      </p:grpSp>
      <p:sp>
        <p:nvSpPr>
          <p:cNvPr id="7" name="말풍선: 모서리가 둥근 사각형 6">
            <a:extLst>
              <a:ext uri="{FF2B5EF4-FFF2-40B4-BE49-F238E27FC236}">
                <a16:creationId xmlns:a16="http://schemas.microsoft.com/office/drawing/2014/main" id="{91DEAA41-C4D2-C2E4-99CD-9994F03C2FD0}"/>
              </a:ext>
            </a:extLst>
          </p:cNvPr>
          <p:cNvSpPr/>
          <p:nvPr/>
        </p:nvSpPr>
        <p:spPr>
          <a:xfrm>
            <a:off x="1032368" y="2052759"/>
            <a:ext cx="4856988" cy="2205975"/>
          </a:xfrm>
          <a:prstGeom prst="wedgeRoundRectCallout">
            <a:avLst>
              <a:gd name="adj1" fmla="val -1979"/>
              <a:gd name="adj2" fmla="val 73605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플레이리스트 주제를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정해봅시다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altLang="en-US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09A72C92-5356-3F3B-B827-8AC596EE74E2}"/>
              </a:ext>
            </a:extLst>
          </p:cNvPr>
          <p:cNvGrpSpPr/>
          <p:nvPr/>
        </p:nvGrpSpPr>
        <p:grpSpPr>
          <a:xfrm>
            <a:off x="3163475" y="4935328"/>
            <a:ext cx="1582527" cy="1276520"/>
            <a:chOff x="2196591" y="-566181"/>
            <a:chExt cx="7798817" cy="7679621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3C53A19C-A4A9-784E-31D6-3C242A6F7A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F18B00DB-F2F6-9C10-6A72-87C6D6C353AC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말풍선: 모서리가 둥근 사각형 10">
            <a:extLst>
              <a:ext uri="{FF2B5EF4-FFF2-40B4-BE49-F238E27FC236}">
                <a16:creationId xmlns:a16="http://schemas.microsoft.com/office/drawing/2014/main" id="{6D7DF289-4142-F05C-C0E6-5B8AE9F1F879}"/>
              </a:ext>
            </a:extLst>
          </p:cNvPr>
          <p:cNvSpPr/>
          <p:nvPr/>
        </p:nvSpPr>
        <p:spPr>
          <a:xfrm>
            <a:off x="6302646" y="2541837"/>
            <a:ext cx="5355954" cy="3247708"/>
          </a:xfrm>
          <a:prstGeom prst="wedgeRoundRectCallout">
            <a:avLst>
              <a:gd name="adj1" fmla="val -73428"/>
              <a:gd name="adj2" fmla="val 36904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플레이리스트 예시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영화관 </a:t>
            </a:r>
            <a:r>
              <a:rPr lang="ko-KR" altLang="en-US" sz="2400" dirty="0" err="1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알바생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추천 영화 음악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혼자 듣기 아쉬운 한국 영화 음악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이별할 때 듣는 영화 음악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영화보다 더 유명한 영화 음악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382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42E1D-8249-4483-44C6-6ED6805C3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91086EC-FE06-185C-1C05-5AA4EAB6021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4DFD5AB-14A4-64C5-E294-8F512C21E36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67B96F-C21E-55E0-0704-6111CAB31202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44597B8D-EDD5-0905-DDB9-9AA3C4F62846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29111270-8A1F-FFEA-FD54-DCA77FE9BA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A87A3FA-748D-5638-7DEC-4E3958273429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/>
                  <a:t>4</a:t>
                </a:r>
                <a:endParaRPr lang="ko-KR" altLang="en-US" sz="4000" dirty="0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8D696D8-C7CD-0098-0212-C1996635644E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플레이리스트 만들기</a:t>
              </a:r>
            </a:p>
          </p:txBody>
        </p:sp>
      </p:grpSp>
      <p:sp>
        <p:nvSpPr>
          <p:cNvPr id="7" name="말풍선: 모서리가 둥근 사각형 6">
            <a:extLst>
              <a:ext uri="{FF2B5EF4-FFF2-40B4-BE49-F238E27FC236}">
                <a16:creationId xmlns:a16="http://schemas.microsoft.com/office/drawing/2014/main" id="{A30350B5-0030-5E8D-82A5-C84333902D1B}"/>
              </a:ext>
            </a:extLst>
          </p:cNvPr>
          <p:cNvSpPr/>
          <p:nvPr/>
        </p:nvSpPr>
        <p:spPr>
          <a:xfrm>
            <a:off x="1032368" y="2052759"/>
            <a:ext cx="4856988" cy="2205975"/>
          </a:xfrm>
          <a:prstGeom prst="wedgeRoundRectCallout">
            <a:avLst>
              <a:gd name="adj1" fmla="val -1979"/>
              <a:gd name="adj2" fmla="val 73605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주제에 맞게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감상 음악 경험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친구 추천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검색 활용하여 선곡하기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450AACBF-655E-EFD9-617A-85261009703A}"/>
              </a:ext>
            </a:extLst>
          </p:cNvPr>
          <p:cNvGrpSpPr/>
          <p:nvPr/>
        </p:nvGrpSpPr>
        <p:grpSpPr>
          <a:xfrm>
            <a:off x="3163475" y="4935328"/>
            <a:ext cx="1582527" cy="1276520"/>
            <a:chOff x="2196591" y="-566181"/>
            <a:chExt cx="7798817" cy="7679621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DE26267E-1604-A723-8538-DF11D3BAC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96ECC1CF-6CE5-9C44-A2ED-42D9982E343A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말풍선: 모서리가 둥근 사각형 10">
            <a:extLst>
              <a:ext uri="{FF2B5EF4-FFF2-40B4-BE49-F238E27FC236}">
                <a16:creationId xmlns:a16="http://schemas.microsoft.com/office/drawing/2014/main" id="{93A7621B-F4B8-2F51-BC5C-A3B44532CFD0}"/>
              </a:ext>
            </a:extLst>
          </p:cNvPr>
          <p:cNvSpPr/>
          <p:nvPr/>
        </p:nvSpPr>
        <p:spPr>
          <a:xfrm>
            <a:off x="6302646" y="2541837"/>
            <a:ext cx="5355954" cy="3524112"/>
          </a:xfrm>
          <a:prstGeom prst="wedgeRoundRectCallout">
            <a:avLst>
              <a:gd name="adj1" fmla="val -73428"/>
              <a:gd name="adj2" fmla="val 36904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소개 내용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주제 선정 이유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제목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가수 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(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연주자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), 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작곡가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선곡 이유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 err="1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감상평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추천 구간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(</a:t>
            </a: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가사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)</a:t>
            </a:r>
          </a:p>
          <a:p>
            <a:pPr marL="342900" indent="-342900" algn="ctr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링크 주소 등</a:t>
            </a:r>
            <a:endParaRPr lang="en-US" altLang="ko-KR" sz="20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868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A49C2-3B15-EE34-0FE5-58BE4059F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E85E491-0DE1-D1F3-0A22-5B4C93622F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D6E756F-C584-D92D-3395-34A94A6DF1B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F247D101-19B7-34FE-02D1-AED31698DEE7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6BA46CEE-8073-54DE-8592-35B605554215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686F7D03-5935-47EB-04D4-B5208F26C8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3780B6D-22F3-D2E6-437F-67623E0FFDE8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4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7501641-C356-1CA9-7FA1-8F8D90646454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플레이리스트 만들기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F9D68A-EFB4-8FD8-EDBC-A3E3AEBDB5D1}"/>
              </a:ext>
            </a:extLst>
          </p:cNvPr>
          <p:cNvSpPr txBox="1"/>
          <p:nvPr/>
        </p:nvSpPr>
        <p:spPr>
          <a:xfrm>
            <a:off x="882164" y="2205704"/>
            <a:ext cx="7667540" cy="3452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8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예시</a:t>
            </a:r>
            <a:r>
              <a:rPr lang="ko-KR" altLang="en-US" sz="2800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en-US" altLang="ko-KR" sz="2800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제목 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: 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쓸쓸한 가을에 듣는 영화 음악 </a:t>
            </a:r>
            <a:r>
              <a:rPr lang="ko-KR" altLang="en-US" sz="20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플리</a:t>
            </a:r>
            <a:endParaRPr lang="en-US" altLang="ko-KR" sz="20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영국 싱어송라이터 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</a:t>
            </a:r>
            <a:r>
              <a:rPr lang="ko-KR" altLang="en-US" sz="20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스팅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’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의 곡으로 영화 「</a:t>
            </a:r>
            <a:r>
              <a:rPr lang="ko-KR" altLang="en-US" sz="20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레옹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」 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OST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에 삽입되어 최종 </a:t>
            </a:r>
            <a:r>
              <a:rPr lang="ko-KR" altLang="en-US" sz="20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크레딧에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사용된 노래이다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 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도입부의 서정적인 기타 소리와 멜로디가 쓸쓸한 가을의 감성을 자극하기에 충분하다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 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영화의 마지막에 마틸다가 화분을 심는 장면에서 은은하게 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‘Shape of my heart’</a:t>
            </a:r>
            <a:r>
              <a:rPr lang="ko-KR" altLang="en-US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가 흘러나올 때의 감동은 지금 들어도 눈물이 흐를 것 같은 기분이 든다</a:t>
            </a:r>
            <a:r>
              <a:rPr lang="en-US" altLang="ko-KR" sz="20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35AAC851-421E-D422-DF2C-97DE448002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5441" y="2123840"/>
            <a:ext cx="2677149" cy="411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50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DEFB3-F366-06E4-2A8A-B7E2CE77C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D4C96CE-858F-42CF-2561-B4BD739AD4D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0274392D-767D-A2AA-5066-DDCA723436D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AA09EBCE-2994-9977-401C-C1120A386177}"/>
              </a:ext>
            </a:extLst>
          </p:cNvPr>
          <p:cNvSpPr/>
          <p:nvPr/>
        </p:nvSpPr>
        <p:spPr>
          <a:xfrm>
            <a:off x="2720412" y="2459577"/>
            <a:ext cx="6751176" cy="904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감사합니다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B9E7F-6F9D-1BA4-0941-3D20B65D24AC}"/>
              </a:ext>
            </a:extLst>
          </p:cNvPr>
          <p:cNvSpPr txBox="1"/>
          <p:nvPr/>
        </p:nvSpPr>
        <p:spPr>
          <a:xfrm>
            <a:off x="619468" y="571241"/>
            <a:ext cx="3151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고등학교 음악 감상과 비평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7929BBBE-BF7A-EC91-AB40-BBD335039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094" y="6225537"/>
            <a:ext cx="785812" cy="338611"/>
          </a:xfrm>
          <a:prstGeom prst="rect">
            <a:avLst/>
          </a:prstGeom>
        </p:spPr>
      </p:pic>
      <p:grpSp>
        <p:nvGrpSpPr>
          <p:cNvPr id="13" name="그룹 12">
            <a:extLst>
              <a:ext uri="{FF2B5EF4-FFF2-40B4-BE49-F238E27FC236}">
                <a16:creationId xmlns:a16="http://schemas.microsoft.com/office/drawing/2014/main" id="{3B7EB1C0-9FD1-0AF3-B34D-6A09592B368B}"/>
              </a:ext>
            </a:extLst>
          </p:cNvPr>
          <p:cNvGrpSpPr/>
          <p:nvPr/>
        </p:nvGrpSpPr>
        <p:grpSpPr>
          <a:xfrm>
            <a:off x="9563100" y="4824579"/>
            <a:ext cx="1973541" cy="1490447"/>
            <a:chOff x="2196591" y="-566181"/>
            <a:chExt cx="7798817" cy="7679621"/>
          </a:xfrm>
        </p:grpSpPr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CFC039DC-7E60-402E-E4F5-88116DA14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2A89AC15-4C25-D3CA-0999-B1588CCA8531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1939305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DF520-C876-D885-AE73-77057F67F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2E63ECC-7943-61AA-7CBA-23C3F8F8F1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F92AEEED-D03C-9B61-6840-490942CF5884}"/>
              </a:ext>
            </a:extLst>
          </p:cNvPr>
          <p:cNvGrpSpPr/>
          <p:nvPr/>
        </p:nvGrpSpPr>
        <p:grpSpPr>
          <a:xfrm>
            <a:off x="9563100" y="4824579"/>
            <a:ext cx="1973541" cy="1490447"/>
            <a:chOff x="2196591" y="-566181"/>
            <a:chExt cx="7798817" cy="7679621"/>
          </a:xfrm>
        </p:grpSpPr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4B0C2B13-0A44-B72F-37CB-C8D0B880D1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D645C96A-E9C5-F08D-2B93-1335ABD388DD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>
            <a:extLst>
              <a:ext uri="{FF2B5EF4-FFF2-40B4-BE49-F238E27FC236}">
                <a16:creationId xmlns:a16="http://schemas.microsoft.com/office/drawing/2014/main" id="{F9F06249-AAE1-124A-E61F-E7C9ABA81E0D}"/>
              </a:ext>
            </a:extLst>
          </p:cNvPr>
          <p:cNvSpPr/>
          <p:nvPr/>
        </p:nvSpPr>
        <p:spPr>
          <a:xfrm>
            <a:off x="2720412" y="1124901"/>
            <a:ext cx="6751176" cy="1188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목차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7A2D4A4-A07B-5FB9-C1E0-1044385171AE}"/>
              </a:ext>
            </a:extLst>
          </p:cNvPr>
          <p:cNvSpPr/>
          <p:nvPr/>
        </p:nvSpPr>
        <p:spPr>
          <a:xfrm>
            <a:off x="3258509" y="2742578"/>
            <a:ext cx="60840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 fontAlgn="t" latinLnBrk="0">
              <a:lnSpc>
                <a:spcPct val="150000"/>
              </a:lnSpc>
              <a:buAutoNum type="arabicPeriod"/>
            </a:pPr>
            <a:r>
              <a:rPr lang="ko-KR" altLang="en-US" sz="2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영화 음악으로 소통하기</a:t>
            </a:r>
            <a:endParaRPr lang="en-US" altLang="ko-KR" sz="2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228600" indent="-228600" algn="just" fontAlgn="t" latinLnBrk="0">
              <a:lnSpc>
                <a:spcPct val="150000"/>
              </a:lnSpc>
              <a:buAutoNum type="arabicPeriod"/>
            </a:pPr>
            <a:r>
              <a:rPr lang="ko-KR" altLang="en-US" sz="2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영화 음악 작곡가와 대표 작품 알아보기</a:t>
            </a:r>
            <a:endParaRPr lang="en-US" altLang="ko-KR" sz="2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228600" indent="-228600" algn="just" fontAlgn="t" latinLnBrk="0">
              <a:lnSpc>
                <a:spcPct val="150000"/>
              </a:lnSpc>
              <a:buAutoNum type="arabicPeriod"/>
            </a:pPr>
            <a:r>
              <a:rPr lang="ko-KR" altLang="en-US" sz="2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영화 음악 플레이리스트 검색하기</a:t>
            </a:r>
            <a:endParaRPr lang="en-US" altLang="ko-KR" sz="2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228600" indent="-228600" algn="just" fontAlgn="t" latinLnBrk="0">
              <a:lnSpc>
                <a:spcPct val="150000"/>
              </a:lnSpc>
              <a:buAutoNum type="arabicPeriod"/>
            </a:pPr>
            <a:r>
              <a:rPr lang="en-US" altLang="ko-KR" sz="2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2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 플레이리스트 만들기</a:t>
            </a:r>
            <a:endParaRPr lang="en-US" altLang="ko-KR" sz="2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AF225433-2229-79B2-DAF5-16D7017B27C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378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3C62F-8B87-B6C3-5DD0-1AAE009FD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896757C-0405-2E62-CC2B-30F9B29F29C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109E5A16-42DC-523A-EB1A-781E86F2FB6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78E46CDE-7F78-1C9A-472F-E073B1179959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BDAAAD21-CEFD-7257-A95E-CE668CA0A4D5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91F5E002-3126-CD45-AF41-F0C8D712B2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DE1236A-36C9-72B8-1CA5-B8741DDD73F6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1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869169B-4AAB-79E8-22B6-5EE1BD6AE4A9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음악으로 소통하기</a:t>
              </a:r>
            </a:p>
          </p:txBody>
        </p:sp>
      </p:grpSp>
      <p:sp>
        <p:nvSpPr>
          <p:cNvPr id="7" name="말풍선: 모서리가 둥근 사각형 6">
            <a:extLst>
              <a:ext uri="{FF2B5EF4-FFF2-40B4-BE49-F238E27FC236}">
                <a16:creationId xmlns:a16="http://schemas.microsoft.com/office/drawing/2014/main" id="{FA91C8D6-8643-0EDA-8294-F0AB78E68218}"/>
              </a:ext>
            </a:extLst>
          </p:cNvPr>
          <p:cNvSpPr/>
          <p:nvPr/>
        </p:nvSpPr>
        <p:spPr>
          <a:xfrm>
            <a:off x="1032368" y="2052759"/>
            <a:ext cx="4856988" cy="2205975"/>
          </a:xfrm>
          <a:prstGeom prst="wedgeRoundRectCallout">
            <a:avLst>
              <a:gd name="adj1" fmla="val -1979"/>
              <a:gd name="adj2" fmla="val 73605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내가 좋아하거나 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알고 있는 영화 음악을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떠올려 보는 시간을 가져봅시다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altLang="en-US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C9D0B342-3B2B-457A-8FE1-35DCC624BBBC}"/>
              </a:ext>
            </a:extLst>
          </p:cNvPr>
          <p:cNvGrpSpPr/>
          <p:nvPr/>
        </p:nvGrpSpPr>
        <p:grpSpPr>
          <a:xfrm>
            <a:off x="3163475" y="4935328"/>
            <a:ext cx="1582527" cy="1276520"/>
            <a:chOff x="2196591" y="-566181"/>
            <a:chExt cx="7798817" cy="7679621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83CB32E3-A609-F40A-8254-DC5ECB281A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328832">
              <a:off x="2196591" y="-566181"/>
              <a:ext cx="7798817" cy="7679621"/>
            </a:xfrm>
            <a:prstGeom prst="rect">
              <a:avLst/>
            </a:prstGeom>
            <a:effectLst>
              <a:outerShdw blurRad="7521908" dist="88160" dir="1620000">
                <a:srgbClr val="E6E6E6">
                  <a:alpha val="22000"/>
                </a:srgbClr>
              </a:outerShdw>
            </a:effectLst>
          </p:spPr>
        </p:pic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6290BB1A-6423-3FE3-0153-937A18E764A7}"/>
                </a:ext>
              </a:extLst>
            </p:cNvPr>
            <p:cNvSpPr/>
            <p:nvPr/>
          </p:nvSpPr>
          <p:spPr>
            <a:xfrm rot="21321555">
              <a:off x="4706426" y="3114788"/>
              <a:ext cx="2899317" cy="1317021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말풍선: 모서리가 둥근 사각형 10">
            <a:extLst>
              <a:ext uri="{FF2B5EF4-FFF2-40B4-BE49-F238E27FC236}">
                <a16:creationId xmlns:a16="http://schemas.microsoft.com/office/drawing/2014/main" id="{4805A29C-F1B6-F997-9D71-135AB90D6B8B}"/>
              </a:ext>
            </a:extLst>
          </p:cNvPr>
          <p:cNvSpPr/>
          <p:nvPr/>
        </p:nvSpPr>
        <p:spPr>
          <a:xfrm>
            <a:off x="6523952" y="2541837"/>
            <a:ext cx="4856988" cy="3247708"/>
          </a:xfrm>
          <a:prstGeom prst="wedgeRoundRectCallout">
            <a:avLst>
              <a:gd name="adj1" fmla="val -80794"/>
              <a:gd name="adj2" fmla="val 40743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음악을 작곡한 사람들 중에서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알고 있는 작곡가를 떠올리고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어떤 영화 음악을 작곡했는지</a:t>
            </a:r>
            <a:endParaRPr lang="en-US" altLang="ko-KR" sz="2400" dirty="0">
              <a:solidFill>
                <a:sysClr val="windowText" lastClr="000000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찾아봅시다</a:t>
            </a:r>
            <a:r>
              <a:rPr lang="en-US" altLang="ko-KR" sz="2400" dirty="0">
                <a:solidFill>
                  <a:sysClr val="windowText" lastClr="000000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8207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E3440-A50E-C3B0-C60D-BE042FA5F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E4FD485-CD99-56D4-227C-5A93C675760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408DB69-A513-8FD4-8861-F813771EC2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A53834-A544-037F-661A-6961D98C732C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BCFFDFDB-EB24-16CF-565B-5FF1ABFE1530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14D578D9-0CF5-E28E-A789-165A4F95F3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3E08F8-E3B4-4B70-7704-5A0B5965516D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1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5DFD49D-DB89-A8E4-FDA3-347BCBC22B23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음악으로 소통하기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406B6AE-0208-4D4D-4346-4601E1B388AE}"/>
              </a:ext>
            </a:extLst>
          </p:cNvPr>
          <p:cNvSpPr txBox="1"/>
          <p:nvPr/>
        </p:nvSpPr>
        <p:spPr>
          <a:xfrm>
            <a:off x="1475509" y="2098960"/>
            <a:ext cx="9455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</a:t>
            </a:r>
            <a:r>
              <a:rPr lang="ko-KR" altLang="en-US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 작곡가</a:t>
            </a:r>
            <a:r>
              <a:rPr lang="en-US" altLang="ko-KR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’</a:t>
            </a:r>
            <a:endParaRPr lang="ko-KR" altLang="en-US" sz="54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648A0A-B3FC-1142-31F9-EE04F2BBDD7A}"/>
              </a:ext>
            </a:extLst>
          </p:cNvPr>
          <p:cNvSpPr txBox="1"/>
          <p:nvPr/>
        </p:nvSpPr>
        <p:spPr>
          <a:xfrm>
            <a:off x="641384" y="3124861"/>
            <a:ext cx="11058780" cy="2951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영화의 내용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주제 등에 따라 음악의 표현도</a:t>
            </a:r>
            <a:endParaRPr lang="en-US" altLang="ko-KR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달라져야 하기 때문에 심포니 오케스트라의 음악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독주 음악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다양한 악기 조합으로 만든 특정한 음악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등으로 </a:t>
            </a:r>
            <a:endParaRPr lang="en-US" altLang="ko-KR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장면의 효과를 극대화 시키는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음악을 만든다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67479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9A673-29E2-1A10-0116-63FD598D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627A560-9601-AFAB-C96A-DB57D1C28CB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36B281E-CDA7-7F16-DB3F-A52B9A7AE54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9EF47D78-099F-9DD4-4724-959E68C0C3E1}"/>
              </a:ext>
            </a:extLst>
          </p:cNvPr>
          <p:cNvGrpSpPr/>
          <p:nvPr/>
        </p:nvGrpSpPr>
        <p:grpSpPr>
          <a:xfrm>
            <a:off x="641383" y="612408"/>
            <a:ext cx="10725864" cy="1183420"/>
            <a:chOff x="641383" y="612408"/>
            <a:chExt cx="10725864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E3F4C93F-4C32-7BD6-DF83-FCBCB71746A1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C16F229D-9A21-787D-B37D-933B8D3634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3FBB339-A0AC-86BE-39F5-D9E5F781DBA8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1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F72D00A-BA3E-4887-EA23-A94E8E249C9C}"/>
                </a:ext>
              </a:extLst>
            </p:cNvPr>
            <p:cNvSpPr txBox="1"/>
            <p:nvPr/>
          </p:nvSpPr>
          <p:spPr>
            <a:xfrm>
              <a:off x="3357204" y="1053502"/>
              <a:ext cx="80100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음악으로 소통하기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F39D8D2-B57B-9742-B42D-6F4C0A7F5172}"/>
              </a:ext>
            </a:extLst>
          </p:cNvPr>
          <p:cNvSpPr txBox="1"/>
          <p:nvPr/>
        </p:nvSpPr>
        <p:spPr>
          <a:xfrm>
            <a:off x="1475509" y="2098960"/>
            <a:ext cx="9455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</a:t>
            </a:r>
            <a:r>
              <a:rPr lang="ko-KR" altLang="en-US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 음악</a:t>
            </a:r>
            <a:r>
              <a:rPr lang="en-US" altLang="ko-KR" sz="54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’</a:t>
            </a:r>
            <a:endParaRPr lang="ko-KR" altLang="en-US" sz="54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CE62CB-0E82-8891-7604-767699340916}"/>
              </a:ext>
            </a:extLst>
          </p:cNvPr>
          <p:cNvSpPr txBox="1"/>
          <p:nvPr/>
        </p:nvSpPr>
        <p:spPr>
          <a:xfrm>
            <a:off x="641384" y="3124861"/>
            <a:ext cx="11058780" cy="2951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영화를 위해 영상과 어울리도록 </a:t>
            </a:r>
            <a:endParaRPr lang="en-US" altLang="ko-KR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기존의 음악을 활용하거나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작곡한 음악으로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시각만으로 전달하지 못하는 감정과 분위기 등을</a:t>
            </a:r>
            <a:endParaRPr lang="en-US" altLang="ko-KR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전달해주며 영화의 내용과 밀접한 관계를 맺는다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027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81949-7A25-6A4B-687F-949A31FF4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82E659B-DFA7-2112-487F-F8C70B53486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99C68F2-4DA6-7452-7626-F3346A6862E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21CEBD22-5A69-2E99-F381-4955570A0618}"/>
              </a:ext>
            </a:extLst>
          </p:cNvPr>
          <p:cNvGrpSpPr/>
          <p:nvPr/>
        </p:nvGrpSpPr>
        <p:grpSpPr>
          <a:xfrm>
            <a:off x="641383" y="612408"/>
            <a:ext cx="11058781" cy="1183420"/>
            <a:chOff x="641383" y="612408"/>
            <a:chExt cx="11058781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ECE8D02A-686A-5877-4D0D-9EBDC8C91450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9EAECC1D-9F60-21AB-2121-37CAA10841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44903A5-8D5B-223C-B47F-E10E7F599366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2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F5C5926-57A9-1EC9-BDF7-9FED69F46FA2}"/>
                </a:ext>
              </a:extLst>
            </p:cNvPr>
            <p:cNvSpPr txBox="1"/>
            <p:nvPr/>
          </p:nvSpPr>
          <p:spPr>
            <a:xfrm>
              <a:off x="3357204" y="1053502"/>
              <a:ext cx="8342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작곡가와 대표 작품 알아보기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504BDF9-FCE6-F646-7FA7-6DC40D31DB25}"/>
              </a:ext>
            </a:extLst>
          </p:cNvPr>
          <p:cNvSpPr txBox="1"/>
          <p:nvPr/>
        </p:nvSpPr>
        <p:spPr>
          <a:xfrm>
            <a:off x="3293918" y="1942575"/>
            <a:ext cx="5604164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한스 </a:t>
            </a:r>
            <a:r>
              <a:rPr lang="ko-KR" altLang="en-US" sz="4000" b="1" dirty="0" err="1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짐머</a:t>
            </a:r>
            <a:endParaRPr lang="en-US" altLang="ko-KR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278EFA-6C9B-0C53-D356-50CB7303A544}"/>
              </a:ext>
            </a:extLst>
          </p:cNvPr>
          <p:cNvSpPr txBox="1"/>
          <p:nvPr/>
        </p:nvSpPr>
        <p:spPr>
          <a:xfrm>
            <a:off x="2654820" y="3187618"/>
            <a:ext cx="5969969" cy="660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-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독일 출신의 영화 음악 작곡가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64B81A-ADC2-3DD0-0175-EDACC8B21178}"/>
              </a:ext>
            </a:extLst>
          </p:cNvPr>
          <p:cNvSpPr txBox="1"/>
          <p:nvPr/>
        </p:nvSpPr>
        <p:spPr>
          <a:xfrm>
            <a:off x="2654820" y="4196506"/>
            <a:ext cx="7371830" cy="1306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대표 작품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캐리바인의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해적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인셉션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라이온 킹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인터스텔라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등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428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00FF3-F29B-F0C1-9517-DD66CECD1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F5FBFAF-7531-13F3-8128-E757FA627D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F1A44DA-3706-DEC7-D17D-A81F720A334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717B3FEB-5BA8-F387-0252-3B3E397137B2}"/>
              </a:ext>
            </a:extLst>
          </p:cNvPr>
          <p:cNvGrpSpPr/>
          <p:nvPr/>
        </p:nvGrpSpPr>
        <p:grpSpPr>
          <a:xfrm>
            <a:off x="641383" y="612408"/>
            <a:ext cx="11058781" cy="1183420"/>
            <a:chOff x="641383" y="612408"/>
            <a:chExt cx="11058781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6F6B407E-C243-64B4-5928-2ACEC8197A48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8397341B-F8AF-FEA4-295D-EF6E6979D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37ABAED-89D8-47C0-C4CD-43AB43087391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2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5AE6382-4C86-7CE5-3E52-CC2D619001A8}"/>
                </a:ext>
              </a:extLst>
            </p:cNvPr>
            <p:cNvSpPr txBox="1"/>
            <p:nvPr/>
          </p:nvSpPr>
          <p:spPr>
            <a:xfrm>
              <a:off x="3357204" y="1053502"/>
              <a:ext cx="8342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작곡가와 대표 작품 알아보기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23FC61C-D1EB-F93C-A32F-0FD4A8C1FFE3}"/>
              </a:ext>
            </a:extLst>
          </p:cNvPr>
          <p:cNvSpPr txBox="1"/>
          <p:nvPr/>
        </p:nvSpPr>
        <p:spPr>
          <a:xfrm>
            <a:off x="3293918" y="1904856"/>
            <a:ext cx="5604164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존 윌리엄스</a:t>
            </a:r>
            <a:endParaRPr lang="en-US" altLang="ko-KR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D881F4-3358-BB1D-AD56-CAAABAF22718}"/>
              </a:ext>
            </a:extLst>
          </p:cNvPr>
          <p:cNvSpPr txBox="1"/>
          <p:nvPr/>
        </p:nvSpPr>
        <p:spPr>
          <a:xfrm>
            <a:off x="1766653" y="2999836"/>
            <a:ext cx="8950309" cy="1306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오케스트라를 이용하여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팝과 클래식을 결합하여 작곡한 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  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미국 출신의 영화 음악 작곡가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E2AB45-48AB-52E2-9E18-A5C83DCBB6A0}"/>
              </a:ext>
            </a:extLst>
          </p:cNvPr>
          <p:cNvSpPr txBox="1"/>
          <p:nvPr/>
        </p:nvSpPr>
        <p:spPr>
          <a:xfrm>
            <a:off x="1766653" y="4330690"/>
            <a:ext cx="6744183" cy="1306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대표 작품 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E.T.,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쥬라기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공원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죠스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스타워즈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해리포터 등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7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3F337-B932-1A3B-23C9-62AA64E36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0E640F8-1BA0-0896-9BAC-082B2AC225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F1F6FB42-C27E-0CC4-116D-E564A9220A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3587A3-081F-8D73-AFAE-B2B8091029CD}"/>
              </a:ext>
            </a:extLst>
          </p:cNvPr>
          <p:cNvGrpSpPr/>
          <p:nvPr/>
        </p:nvGrpSpPr>
        <p:grpSpPr>
          <a:xfrm>
            <a:off x="641383" y="612408"/>
            <a:ext cx="11058781" cy="1183420"/>
            <a:chOff x="641383" y="612408"/>
            <a:chExt cx="11058781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9E206888-2ACB-C717-C382-FF610BC0B958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E744496E-6F4F-CA99-9954-30431E17E7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C86953-0CCF-7EF2-6568-90A5C8D98D0F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2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CE4F788-0434-0E23-2A66-AC9E85DA814A}"/>
                </a:ext>
              </a:extLst>
            </p:cNvPr>
            <p:cNvSpPr txBox="1"/>
            <p:nvPr/>
          </p:nvSpPr>
          <p:spPr>
            <a:xfrm>
              <a:off x="3357204" y="1053502"/>
              <a:ext cx="8342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작곡가와 대표 작품 알아보기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961308D-8E19-D042-65D8-A2EC932B25C8}"/>
              </a:ext>
            </a:extLst>
          </p:cNvPr>
          <p:cNvSpPr txBox="1"/>
          <p:nvPr/>
        </p:nvSpPr>
        <p:spPr>
          <a:xfrm>
            <a:off x="3293918" y="1998742"/>
            <a:ext cx="5604164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 err="1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엔니오</a:t>
            </a: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  <a:r>
              <a:rPr lang="ko-KR" altLang="en-US" sz="4000" b="1" dirty="0" err="1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모리꼬네</a:t>
            </a:r>
            <a:endParaRPr lang="en-US" altLang="ko-KR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AA7A7B-0CCA-84A5-852C-507E31FBFBB9}"/>
              </a:ext>
            </a:extLst>
          </p:cNvPr>
          <p:cNvSpPr txBox="1"/>
          <p:nvPr/>
        </p:nvSpPr>
        <p:spPr>
          <a:xfrm>
            <a:off x="3823223" y="3165760"/>
            <a:ext cx="5969969" cy="660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-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로마 출신의 영화 음악 작곡가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4D7D16-683A-F774-059A-0993B77F4A59}"/>
              </a:ext>
            </a:extLst>
          </p:cNvPr>
          <p:cNvSpPr txBox="1"/>
          <p:nvPr/>
        </p:nvSpPr>
        <p:spPr>
          <a:xfrm>
            <a:off x="3823222" y="4028857"/>
            <a:ext cx="5969969" cy="1306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-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대표 작품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미션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시네마천국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황야의 무법자 등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597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0B3A2-BF40-4E7D-63FD-9725F9229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CE50AFC-0246-FEE1-699C-582B90FABC3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ADC6F638-A232-087F-4E05-45B6933A813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9000"/>
          </a:blip>
          <a:stretch>
            <a:fillRect/>
          </a:stretch>
        </p:blipFill>
        <p:spPr>
          <a:xfrm>
            <a:off x="199189" y="202532"/>
            <a:ext cx="11816348" cy="651911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2394E582-274C-14AF-6227-B08F15906264}"/>
              </a:ext>
            </a:extLst>
          </p:cNvPr>
          <p:cNvGrpSpPr/>
          <p:nvPr/>
        </p:nvGrpSpPr>
        <p:grpSpPr>
          <a:xfrm>
            <a:off x="641383" y="612408"/>
            <a:ext cx="11058781" cy="1183420"/>
            <a:chOff x="641383" y="612408"/>
            <a:chExt cx="11058781" cy="118342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FABD1CFD-FBD8-D886-2235-BAB49C262284}"/>
                </a:ext>
              </a:extLst>
            </p:cNvPr>
            <p:cNvGrpSpPr/>
            <p:nvPr/>
          </p:nvGrpSpPr>
          <p:grpSpPr>
            <a:xfrm>
              <a:off x="641383" y="612408"/>
              <a:ext cx="2559017" cy="1183420"/>
              <a:chOff x="641383" y="612408"/>
              <a:chExt cx="2559017" cy="1183420"/>
            </a:xfrm>
          </p:grpSpPr>
          <p:pic>
            <p:nvPicPr>
              <p:cNvPr id="2" name="Picture 3">
                <a:extLst>
                  <a:ext uri="{FF2B5EF4-FFF2-40B4-BE49-F238E27FC236}">
                    <a16:creationId xmlns:a16="http://schemas.microsoft.com/office/drawing/2014/main" id="{9FBF1E51-8B80-71C4-B36F-B23DEE13A3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2838"/>
              <a:stretch/>
            </p:blipFill>
            <p:spPr>
              <a:xfrm>
                <a:off x="641383" y="612408"/>
                <a:ext cx="2559017" cy="118342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35207D-8415-AF9B-8C06-BC65AB92217A}"/>
                  </a:ext>
                </a:extLst>
              </p:cNvPr>
              <p:cNvSpPr txBox="1"/>
              <p:nvPr/>
            </p:nvSpPr>
            <p:spPr>
              <a:xfrm>
                <a:off x="641383" y="825500"/>
                <a:ext cx="11366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4000" dirty="0">
                    <a:latin typeface="한컴 말랑말랑 Regular" panose="020F0303000000000000" pitchFamily="50" charset="-127"/>
                    <a:ea typeface="한컴 말랑말랑 Regular" panose="020F0303000000000000" pitchFamily="50" charset="-127"/>
                  </a:rPr>
                  <a:t>2</a:t>
                </a:r>
                <a:endParaRPr lang="ko-KR" altLang="en-US" sz="4000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endParaRP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E93BF2C-0662-480B-BABF-61B5FF42014D}"/>
                </a:ext>
              </a:extLst>
            </p:cNvPr>
            <p:cNvSpPr txBox="1"/>
            <p:nvPr/>
          </p:nvSpPr>
          <p:spPr>
            <a:xfrm>
              <a:off x="3357204" y="1053502"/>
              <a:ext cx="8342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b="1" dirty="0"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영화 음악 작곡가와 대표 작품 알아보기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11094E8-0DDC-E654-7D20-B8EAF5259A0A}"/>
              </a:ext>
            </a:extLst>
          </p:cNvPr>
          <p:cNvSpPr txBox="1"/>
          <p:nvPr/>
        </p:nvSpPr>
        <p:spPr>
          <a:xfrm>
            <a:off x="3293918" y="2033834"/>
            <a:ext cx="5604164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이병우</a:t>
            </a:r>
            <a:endParaRPr lang="en-US" altLang="ko-KR" sz="4000" b="1" dirty="0">
              <a:solidFill>
                <a:schemeClr val="bg1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60ACCB-27B6-3705-B891-214F396C6FC3}"/>
              </a:ext>
            </a:extLst>
          </p:cNvPr>
          <p:cNvSpPr txBox="1"/>
          <p:nvPr/>
        </p:nvSpPr>
        <p:spPr>
          <a:xfrm>
            <a:off x="2578623" y="3227679"/>
            <a:ext cx="8686277" cy="655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-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한국의 클래식 기타 연주자 겸 영화음악 감독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5DCACE-38E9-7F67-5CE5-68DFD054410C}"/>
              </a:ext>
            </a:extLst>
          </p:cNvPr>
          <p:cNvSpPr txBox="1"/>
          <p:nvPr/>
        </p:nvSpPr>
        <p:spPr>
          <a:xfrm>
            <a:off x="2578623" y="4041162"/>
            <a:ext cx="8940277" cy="1306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-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대표 작품 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왕의 남자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괴물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마더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국제시장</a:t>
            </a:r>
            <a:r>
              <a:rPr lang="en-US" altLang="ko-KR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장화 </a:t>
            </a:r>
            <a:r>
              <a:rPr lang="ko-KR" altLang="en-US" sz="28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홍련</a:t>
            </a:r>
            <a:r>
              <a:rPr lang="ko-KR" altLang="en-US" sz="28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등</a:t>
            </a:r>
            <a:endParaRPr lang="en-US" altLang="ko-KR" sz="28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27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506</Words>
  <Application>Microsoft Office PowerPoint</Application>
  <PresentationFormat>와이드스크린</PresentationFormat>
  <Paragraphs>102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맑은 고딕</vt:lpstr>
      <vt:lpstr>한컴 말랑말랑 Regular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고예진</dc:creator>
  <cp:lastModifiedBy>Ryan Han</cp:lastModifiedBy>
  <cp:revision>7</cp:revision>
  <dcterms:created xsi:type="dcterms:W3CDTF">2024-11-02T03:31:59Z</dcterms:created>
  <dcterms:modified xsi:type="dcterms:W3CDTF">2024-11-07T05:59:01Z</dcterms:modified>
</cp:coreProperties>
</file>