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3"/>
  </p:notesMasterIdLst>
  <p:sldIdLst>
    <p:sldId id="292" r:id="rId5"/>
    <p:sldId id="298" r:id="rId6"/>
    <p:sldId id="297" r:id="rId7"/>
    <p:sldId id="308" r:id="rId8"/>
    <p:sldId id="310" r:id="rId9"/>
    <p:sldId id="299" r:id="rId10"/>
    <p:sldId id="311" r:id="rId11"/>
    <p:sldId id="295" r:id="rId12"/>
  </p:sldIdLst>
  <p:sldSz cx="12192000" cy="6858000"/>
  <p:notesSz cx="6858000" cy="9144000"/>
  <p:embeddedFontLst>
    <p:embeddedFont>
      <p:font typeface="NanumGothicExtraBold" panose="020D0904000000000000" pitchFamily="50" charset="-127"/>
      <p:bold r:id="rId14"/>
    </p:embeddedFont>
    <p:embeddedFont>
      <p:font typeface="Spoqa Han Sans Neo" panose="020B0600000101010101" charset="0"/>
      <p:regular r:id="rId15"/>
      <p:bold r:id="rId16"/>
      <p:italic r:id="rId17"/>
      <p:boldItalic r:id="rId18"/>
    </p:embeddedFont>
    <p:embeddedFont>
      <p:font typeface="나눔고딕" panose="020D0604000000000000" pitchFamily="50" charset="-127"/>
      <p:regular r:id="rId19"/>
      <p:bold r:id="rId20"/>
    </p:embeddedFont>
    <p:embeddedFont>
      <p:font typeface="맑은 고딕" panose="020B0503020000020004" pitchFamily="50" charset="-127"/>
      <p:regular r:id="rId21"/>
      <p:bold r:id="rId22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7"/>
            <p14:sldId id="308"/>
            <p14:sldId id="310"/>
            <p14:sldId id="299"/>
            <p14:sldId id="311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F9FE"/>
    <a:srgbClr val="996600"/>
    <a:srgbClr val="CCCC00"/>
    <a:srgbClr val="B5E1F2"/>
    <a:srgbClr val="F3D2EF"/>
    <a:srgbClr val="4EA72E"/>
    <a:srgbClr val="7FDB99"/>
    <a:srgbClr val="3CC864"/>
    <a:srgbClr val="36AFB2"/>
    <a:srgbClr val="F4F4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54" autoAdjust="0"/>
    <p:restoredTop sz="94145" autoAdjust="0"/>
  </p:normalViewPr>
  <p:slideViewPr>
    <p:cSldViewPr snapToGrid="0" showGuides="1">
      <p:cViewPr>
        <p:scale>
          <a:sx n="125" d="100"/>
          <a:sy n="125" d="100"/>
        </p:scale>
        <p:origin x="1188" y="6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8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4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font" Target="fonts/font2.fntdata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6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1.fntdata"/><Relationship Id="rId22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2025-03-24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01325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2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0.png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.mp3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dirty="0" err="1">
                <a:latin typeface="+mj-ea"/>
                <a:ea typeface="+mj-ea"/>
              </a:rPr>
              <a:t>컵타</a:t>
            </a:r>
            <a:endParaRPr kumimoji="1" lang="en-US" altLang="ko-KR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j-ea"/>
                <a:ea typeface="+mj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j-ea"/>
                <a:ea typeface="+mj-ea"/>
              </a:rPr>
              <a:t>Ⅱ. </a:t>
            </a:r>
            <a:r>
              <a:rPr kumimoji="1" lang="ko-KR" altLang="en-US" sz="2400" dirty="0">
                <a:solidFill>
                  <a:srgbClr val="2B3C71"/>
                </a:solidFill>
                <a:latin typeface="+mj-ea"/>
                <a:ea typeface="+mj-ea"/>
              </a:rPr>
              <a:t>우리 함께 연주해요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228492" y="4894508"/>
            <a:ext cx="17350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j-ea"/>
                <a:ea typeface="+mj-ea"/>
              </a:rPr>
              <a:t>50</a:t>
            </a:r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98618" y="3033000"/>
            <a:ext cx="6594764" cy="792000"/>
          </a:xfrm>
        </p:spPr>
        <p:txBody>
          <a:bodyPr/>
          <a:lstStyle/>
          <a:p>
            <a:r>
              <a:rPr lang="ko-KR" altLang="en-US" sz="3200" i="0" u="none" strike="noStrike" baseline="0" dirty="0" err="1">
                <a:latin typeface="+mn-ea"/>
                <a:ea typeface="+mn-ea"/>
              </a:rPr>
              <a:t>컵타의</a:t>
            </a:r>
            <a:r>
              <a:rPr lang="ko-KR" altLang="en-US" sz="3200" i="0" u="none" strike="noStrike" baseline="0" dirty="0">
                <a:latin typeface="+mn-ea"/>
                <a:ea typeface="+mn-ea"/>
              </a:rPr>
              <a:t> 기본 연주 방법을 학습하고</a:t>
            </a:r>
            <a:r>
              <a:rPr lang="en-US" altLang="ko-KR" sz="3200" i="0" u="none" strike="noStrike" baseline="0" dirty="0">
                <a:latin typeface="+mn-ea"/>
                <a:ea typeface="+mn-ea"/>
              </a:rPr>
              <a:t>, </a:t>
            </a:r>
            <a:r>
              <a:rPr lang="ko-KR" altLang="en-US" sz="3200" i="0" u="none" strike="noStrike" baseline="0" dirty="0">
                <a:latin typeface="+mn-ea"/>
                <a:ea typeface="+mn-ea"/>
              </a:rPr>
              <a:t>리듬과 동작을 변형하여 </a:t>
            </a:r>
            <a:endParaRPr lang="en-US" altLang="ko-KR" sz="3200" i="0" u="none" strike="noStrike" baseline="0" dirty="0">
              <a:latin typeface="+mn-ea"/>
              <a:ea typeface="+mn-ea"/>
            </a:endParaRPr>
          </a:p>
          <a:p>
            <a:r>
              <a:rPr lang="ko-KR" altLang="en-US" sz="3200" i="0" u="none" strike="noStrike" baseline="0" dirty="0">
                <a:latin typeface="+mn-ea"/>
                <a:ea typeface="+mn-ea"/>
              </a:rPr>
              <a:t>창의적으로 연주할 수 있다</a:t>
            </a:r>
            <a:r>
              <a:rPr lang="en-US" altLang="ko-KR" sz="3200" i="0" u="none" strike="noStrike" baseline="0" dirty="0">
                <a:latin typeface="+mn-ea"/>
                <a:ea typeface="+mn-ea"/>
              </a:rPr>
              <a:t>.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7CAD0BF-A562-6B7E-E7F2-C8E9B4A3EA7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 err="1">
                <a:latin typeface="+mn-ea"/>
                <a:ea typeface="+mn-ea"/>
              </a:rPr>
              <a:t>컵타</a:t>
            </a:r>
            <a:r>
              <a:rPr kumimoji="1" lang="ko-KR" altLang="en-US" dirty="0">
                <a:latin typeface="+mn-ea"/>
                <a:ea typeface="+mn-ea"/>
              </a:rPr>
              <a:t> 알아보기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362C820-D678-8670-8DBF-E0645143BFF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3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18A7A6A1-51F2-1FB7-F6B2-B610500D6698}"/>
              </a:ext>
            </a:extLst>
          </p:cNvPr>
          <p:cNvSpPr/>
          <p:nvPr/>
        </p:nvSpPr>
        <p:spPr>
          <a:xfrm>
            <a:off x="4595672" y="1155696"/>
            <a:ext cx="3000653" cy="251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11420763-2A2F-C38D-1010-D31406E2B930}"/>
              </a:ext>
            </a:extLst>
          </p:cNvPr>
          <p:cNvSpPr/>
          <p:nvPr/>
        </p:nvSpPr>
        <p:spPr>
          <a:xfrm>
            <a:off x="8556592" y="961986"/>
            <a:ext cx="871493" cy="6981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3571DFC0-474A-736B-EC4B-46706ED4FF7E}"/>
              </a:ext>
            </a:extLst>
          </p:cNvPr>
          <p:cNvSpPr/>
          <p:nvPr/>
        </p:nvSpPr>
        <p:spPr>
          <a:xfrm>
            <a:off x="1291129" y="1274813"/>
            <a:ext cx="1163806" cy="342473"/>
          </a:xfrm>
          <a:prstGeom prst="roundRect">
            <a:avLst/>
          </a:prstGeom>
          <a:solidFill>
            <a:srgbClr val="36AF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err="1">
                <a:latin typeface="+mn-ea"/>
              </a:rPr>
              <a:t>컵타</a:t>
            </a:r>
            <a:endParaRPr lang="ko-KR" altLang="en-US" sz="1400" dirty="0">
              <a:latin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BE37C8-C5E5-F14B-88DA-2A7F78DA0CFB}"/>
              </a:ext>
            </a:extLst>
          </p:cNvPr>
          <p:cNvSpPr txBox="1"/>
          <p:nvPr/>
        </p:nvSpPr>
        <p:spPr>
          <a:xfrm>
            <a:off x="2518867" y="1229125"/>
            <a:ext cx="8873033" cy="697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‘컵</a:t>
            </a:r>
            <a:r>
              <a:rPr lang="en-US" altLang="ko-KR" sz="1400" dirty="0">
                <a:latin typeface="+mn-ea"/>
              </a:rPr>
              <a:t>(cup)’</a:t>
            </a:r>
            <a:r>
              <a:rPr lang="ko-KR" altLang="en-US" sz="1400" dirty="0">
                <a:latin typeface="+mn-ea"/>
              </a:rPr>
              <a:t>과 ‘</a:t>
            </a:r>
            <a:r>
              <a:rPr lang="ko-KR" altLang="en-US" sz="1400" dirty="0" err="1">
                <a:latin typeface="+mn-ea"/>
              </a:rPr>
              <a:t>치다’라는</a:t>
            </a:r>
            <a:r>
              <a:rPr lang="ko-KR" altLang="en-US" sz="1400" dirty="0">
                <a:latin typeface="+mn-ea"/>
              </a:rPr>
              <a:t> 뜻의 ‘타</a:t>
            </a:r>
            <a:r>
              <a:rPr lang="en-US" altLang="ko-KR" sz="1400" dirty="0">
                <a:latin typeface="+mn-ea"/>
              </a:rPr>
              <a:t>(</a:t>
            </a:r>
            <a:r>
              <a:rPr lang="ko-KR" altLang="en-US" sz="1400" dirty="0">
                <a:latin typeface="+mn-ea"/>
              </a:rPr>
              <a:t>打</a:t>
            </a:r>
            <a:r>
              <a:rPr lang="en-US" altLang="ko-KR" sz="1400" dirty="0">
                <a:latin typeface="+mn-ea"/>
              </a:rPr>
              <a:t>)’</a:t>
            </a:r>
            <a:r>
              <a:rPr lang="ko-KR" altLang="en-US" sz="1400" dirty="0">
                <a:latin typeface="+mn-ea"/>
              </a:rPr>
              <a:t>의 합성어이다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플라스틱 컵 등을 활용해 두드리거나 동작을 하며 우리 주변 에서 쉽게 얻을 수 있는 소품을 이용해 다양한 신체 표현이 가능한 활동이다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sp>
        <p:nvSpPr>
          <p:cNvPr id="49" name="사각형: 둥근 모서리 48">
            <a:extLst>
              <a:ext uri="{FF2B5EF4-FFF2-40B4-BE49-F238E27FC236}">
                <a16:creationId xmlns:a16="http://schemas.microsoft.com/office/drawing/2014/main" id="{46BDCFA2-F35F-1339-EC3D-1A761C0B67E6}"/>
              </a:ext>
            </a:extLst>
          </p:cNvPr>
          <p:cNvSpPr/>
          <p:nvPr/>
        </p:nvSpPr>
        <p:spPr>
          <a:xfrm>
            <a:off x="1291129" y="3174885"/>
            <a:ext cx="2022240" cy="251999"/>
          </a:xfrm>
          <a:prstGeom prst="roundRect">
            <a:avLst/>
          </a:prstGeom>
          <a:solidFill>
            <a:srgbClr val="36AF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50" dirty="0" err="1">
                <a:latin typeface="+mn-ea"/>
              </a:rPr>
              <a:t>컵타의</a:t>
            </a:r>
            <a:r>
              <a:rPr lang="ko-KR" altLang="en-US" sz="1050" dirty="0">
                <a:latin typeface="+mn-ea"/>
              </a:rPr>
              <a:t> 여러 가지 동작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88E4A614-9B29-C672-6212-F4DB725B3C07}"/>
              </a:ext>
            </a:extLst>
          </p:cNvPr>
          <p:cNvSpPr txBox="1"/>
          <p:nvPr/>
        </p:nvSpPr>
        <p:spPr>
          <a:xfrm>
            <a:off x="11077386" y="5012809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/>
              <a:t>등</a:t>
            </a:r>
          </a:p>
        </p:txBody>
      </p:sp>
      <p:pic>
        <p:nvPicPr>
          <p:cNvPr id="13" name="그림 12" descr="손이(가) 표시된 사진&#10;&#10;중간 신뢰도로 자동 생성된 설명">
            <a:extLst>
              <a:ext uri="{FF2B5EF4-FFF2-40B4-BE49-F238E27FC236}">
                <a16:creationId xmlns:a16="http://schemas.microsoft.com/office/drawing/2014/main" id="{86395C77-7DAD-DFEF-A93C-0D6ADB139A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1265" y="3667564"/>
            <a:ext cx="1224134" cy="1205081"/>
          </a:xfrm>
          <a:prstGeom prst="rect">
            <a:avLst/>
          </a:prstGeom>
        </p:spPr>
      </p:pic>
      <p:pic>
        <p:nvPicPr>
          <p:cNvPr id="15" name="그림 14" descr="손가락, 사람, 손이(가) 표시된 사진&#10;&#10;자동 생성된 설명">
            <a:extLst>
              <a:ext uri="{FF2B5EF4-FFF2-40B4-BE49-F238E27FC236}">
                <a16:creationId xmlns:a16="http://schemas.microsoft.com/office/drawing/2014/main" id="{85D1937F-BE58-9FA4-3E16-B0E5D4905B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5962" y="3729485"/>
            <a:ext cx="1309871" cy="1081239"/>
          </a:xfrm>
          <a:prstGeom prst="rect">
            <a:avLst/>
          </a:prstGeom>
        </p:spPr>
      </p:pic>
      <p:pic>
        <p:nvPicPr>
          <p:cNvPr id="17" name="그림 16" descr="일렉트릭 블루이(가) 표시된 사진&#10;&#10;자동 생성된 설명">
            <a:extLst>
              <a:ext uri="{FF2B5EF4-FFF2-40B4-BE49-F238E27FC236}">
                <a16:creationId xmlns:a16="http://schemas.microsoft.com/office/drawing/2014/main" id="{1B43A52B-9B2C-520B-0C90-F115B2A489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43792" y="3798426"/>
            <a:ext cx="1405506" cy="943357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B71CEF14-0341-8A25-5F23-135147FF76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98559" y="3755546"/>
            <a:ext cx="1305453" cy="1029116"/>
          </a:xfrm>
          <a:prstGeom prst="rect">
            <a:avLst/>
          </a:prstGeom>
        </p:spPr>
      </p:pic>
      <p:pic>
        <p:nvPicPr>
          <p:cNvPr id="21" name="그림 20" descr="관절이(가) 표시된 사진&#10;&#10;자동 생성된 설명">
            <a:extLst>
              <a:ext uri="{FF2B5EF4-FFF2-40B4-BE49-F238E27FC236}">
                <a16:creationId xmlns:a16="http://schemas.microsoft.com/office/drawing/2014/main" id="{6D25B5C1-A248-1496-BE89-786166BED8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53274" y="3612613"/>
            <a:ext cx="1200636" cy="1314982"/>
          </a:xfrm>
          <a:prstGeom prst="rect">
            <a:avLst/>
          </a:prstGeom>
        </p:spPr>
      </p:pic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F22E4730-9199-83B7-27D3-81CDE54C2647}"/>
              </a:ext>
            </a:extLst>
          </p:cNvPr>
          <p:cNvSpPr/>
          <p:nvPr/>
        </p:nvSpPr>
        <p:spPr>
          <a:xfrm>
            <a:off x="1579662" y="4935676"/>
            <a:ext cx="1487340" cy="251999"/>
          </a:xfrm>
          <a:prstGeom prst="roundRect">
            <a:avLst/>
          </a:prstGeom>
          <a:ln w="63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>
                <a:latin typeface="+mn-ea"/>
              </a:rPr>
              <a:t>손뼉 치기</a:t>
            </a:r>
            <a:endParaRPr lang="ko-KR" altLang="en-US" sz="1050" dirty="0">
              <a:latin typeface="+mn-ea"/>
            </a:endParaRP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C4699820-1270-6E12-913F-5A3280884182}"/>
              </a:ext>
            </a:extLst>
          </p:cNvPr>
          <p:cNvSpPr/>
          <p:nvPr/>
        </p:nvSpPr>
        <p:spPr>
          <a:xfrm>
            <a:off x="3537227" y="4935676"/>
            <a:ext cx="1487340" cy="473991"/>
          </a:xfrm>
          <a:prstGeom prst="roundRect">
            <a:avLst/>
          </a:prstGeom>
          <a:ln w="63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 dirty="0">
                <a:latin typeface="+mn-ea"/>
              </a:rPr>
              <a:t>양손 번갈아 </a:t>
            </a:r>
            <a:endParaRPr lang="en-US" altLang="ko-KR" sz="1050" dirty="0">
              <a:latin typeface="+mn-ea"/>
            </a:endParaRPr>
          </a:p>
          <a:p>
            <a:pPr algn="ctr"/>
            <a:r>
              <a:rPr lang="ko-KR" altLang="en-US" sz="1050" dirty="0">
                <a:latin typeface="+mn-ea"/>
              </a:rPr>
              <a:t>컵 윗부분 치기</a:t>
            </a: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78AC5E59-2BF4-8EED-CC65-F76A5E158AF7}"/>
              </a:ext>
            </a:extLst>
          </p:cNvPr>
          <p:cNvSpPr/>
          <p:nvPr/>
        </p:nvSpPr>
        <p:spPr>
          <a:xfrm>
            <a:off x="5494792" y="4935676"/>
            <a:ext cx="1487340" cy="473991"/>
          </a:xfrm>
          <a:prstGeom prst="roundRect">
            <a:avLst/>
          </a:prstGeom>
          <a:ln w="63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 dirty="0">
                <a:latin typeface="+mn-ea"/>
              </a:rPr>
              <a:t>컵 윗부분 잡아 들어올리기</a:t>
            </a:r>
          </a:p>
        </p:txBody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6E069D26-3FCB-3505-B56C-9F669057C3C9}"/>
              </a:ext>
            </a:extLst>
          </p:cNvPr>
          <p:cNvSpPr/>
          <p:nvPr/>
        </p:nvSpPr>
        <p:spPr>
          <a:xfrm>
            <a:off x="7452357" y="4927595"/>
            <a:ext cx="1487340" cy="473991"/>
          </a:xfrm>
          <a:prstGeom prst="roundRect">
            <a:avLst/>
          </a:prstGeom>
          <a:ln w="63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 dirty="0">
                <a:latin typeface="+mn-ea"/>
              </a:rPr>
              <a:t>컵 잡아 올려 </a:t>
            </a:r>
            <a:endParaRPr lang="en-US" altLang="ko-KR" sz="1050" dirty="0">
              <a:latin typeface="+mn-ea"/>
            </a:endParaRPr>
          </a:p>
          <a:p>
            <a:pPr algn="ctr"/>
            <a:r>
              <a:rPr lang="ko-KR" altLang="en-US" sz="1050" dirty="0">
                <a:latin typeface="+mn-ea"/>
              </a:rPr>
              <a:t>책상 치기</a:t>
            </a:r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0906D64B-22DB-7E9F-B4DD-DB330DC2A596}"/>
              </a:ext>
            </a:extLst>
          </p:cNvPr>
          <p:cNvSpPr/>
          <p:nvPr/>
        </p:nvSpPr>
        <p:spPr>
          <a:xfrm>
            <a:off x="9409922" y="4945091"/>
            <a:ext cx="1487340" cy="473991"/>
          </a:xfrm>
          <a:prstGeom prst="roundRect">
            <a:avLst/>
          </a:prstGeom>
          <a:ln w="63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 dirty="0">
                <a:latin typeface="+mn-ea"/>
              </a:rPr>
              <a:t>컵 잡아 올려</a:t>
            </a:r>
            <a:endParaRPr lang="en-US" altLang="ko-KR" sz="1050" dirty="0">
              <a:latin typeface="+mn-ea"/>
            </a:endParaRPr>
          </a:p>
          <a:p>
            <a:pPr algn="ctr"/>
            <a:r>
              <a:rPr lang="ko-KR" altLang="en-US" sz="1050" dirty="0">
                <a:latin typeface="+mn-ea"/>
              </a:rPr>
              <a:t>다른 손바닥과</a:t>
            </a:r>
            <a:r>
              <a:rPr lang="en-US" altLang="ko-KR" sz="1050" dirty="0">
                <a:latin typeface="+mn-ea"/>
              </a:rPr>
              <a:t> </a:t>
            </a:r>
            <a:r>
              <a:rPr lang="ko-KR" altLang="en-US" sz="1050" dirty="0">
                <a:latin typeface="+mn-ea"/>
              </a:rPr>
              <a:t>치기</a:t>
            </a:r>
          </a:p>
        </p:txBody>
      </p:sp>
    </p:spTree>
    <p:extLst>
      <p:ext uri="{BB962C8B-B14F-4D97-AF65-F5344CB8AC3E}">
        <p14:creationId xmlns:p14="http://schemas.microsoft.com/office/powerpoint/2010/main" val="2838700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2616E-8BB6-86EC-CB44-05B334980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3831B26-F105-58A2-CF4C-0984AC0F849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360000"/>
            <a:ext cx="7687740" cy="251999"/>
          </a:xfrm>
        </p:spPr>
        <p:txBody>
          <a:bodyPr/>
          <a:lstStyle/>
          <a:p>
            <a:r>
              <a:rPr kumimoji="1" lang="ko-KR" altLang="en-US" dirty="0" err="1">
                <a:latin typeface="+mn-ea"/>
                <a:ea typeface="+mn-ea"/>
              </a:rPr>
              <a:t>컵타</a:t>
            </a:r>
            <a:r>
              <a:rPr kumimoji="1" lang="ko-KR" altLang="en-US" dirty="0">
                <a:latin typeface="+mn-ea"/>
                <a:ea typeface="+mn-ea"/>
              </a:rPr>
              <a:t> 기본 리듬과 동작 익히기 </a:t>
            </a:r>
            <a:r>
              <a:rPr kumimoji="1" lang="en-US" altLang="ko-KR" dirty="0">
                <a:latin typeface="+mn-ea"/>
                <a:ea typeface="+mn-ea"/>
              </a:rPr>
              <a:t>1</a:t>
            </a:r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16" name="그림 15" descr="라인, 폰트, 도표, 타이포그래피이(가) 표시된 사진&#10;&#10;자동 생성된 설명">
            <a:extLst>
              <a:ext uri="{FF2B5EF4-FFF2-40B4-BE49-F238E27FC236}">
                <a16:creationId xmlns:a16="http://schemas.microsoft.com/office/drawing/2014/main" id="{CE9DCB11-F4EF-B954-46F5-7AEF2442C4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1582" y="1558451"/>
            <a:ext cx="4369007" cy="1126504"/>
          </a:xfrm>
          <a:prstGeom prst="rect">
            <a:avLst/>
          </a:prstGeom>
        </p:spPr>
      </p:pic>
      <p:pic>
        <p:nvPicPr>
          <p:cNvPr id="18" name="그림 17" descr="댄스, 패션이(가) 표시된 사진&#10;&#10;자동 생성된 설명">
            <a:extLst>
              <a:ext uri="{FF2B5EF4-FFF2-40B4-BE49-F238E27FC236}">
                <a16:creationId xmlns:a16="http://schemas.microsoft.com/office/drawing/2014/main" id="{9120B7C4-41EF-F711-F0AF-776F50BD1B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5656"/>
          <a:stretch/>
        </p:blipFill>
        <p:spPr>
          <a:xfrm>
            <a:off x="1333761" y="3176047"/>
            <a:ext cx="3158182" cy="1515367"/>
          </a:xfrm>
          <a:prstGeom prst="rect">
            <a:avLst/>
          </a:prstGeom>
        </p:spPr>
      </p:pic>
      <p:pic>
        <p:nvPicPr>
          <p:cNvPr id="19" name="그림 18" descr="댄스, 패션이(가) 표시된 사진&#10;&#10;자동 생성된 설명">
            <a:extLst>
              <a:ext uri="{FF2B5EF4-FFF2-40B4-BE49-F238E27FC236}">
                <a16:creationId xmlns:a16="http://schemas.microsoft.com/office/drawing/2014/main" id="{4A6B97FA-67EA-6FF5-B728-E880209BD74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547" t="1161" r="67557" b="92317"/>
          <a:stretch/>
        </p:blipFill>
        <p:spPr>
          <a:xfrm>
            <a:off x="4528202" y="1285085"/>
            <a:ext cx="284348" cy="328093"/>
          </a:xfrm>
          <a:prstGeom prst="rect">
            <a:avLst/>
          </a:prstGeom>
        </p:spPr>
      </p:pic>
      <p:pic>
        <p:nvPicPr>
          <p:cNvPr id="20" name="그림 19" descr="댄스, 패션이(가) 표시된 사진&#10;&#10;자동 생성된 설명">
            <a:extLst>
              <a:ext uri="{FF2B5EF4-FFF2-40B4-BE49-F238E27FC236}">
                <a16:creationId xmlns:a16="http://schemas.microsoft.com/office/drawing/2014/main" id="{311CA918-57F6-852E-BEFE-4050778882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3451" t="2240" r="28653" b="91238"/>
          <a:stretch/>
        </p:blipFill>
        <p:spPr>
          <a:xfrm>
            <a:off x="4895721" y="1243469"/>
            <a:ext cx="284348" cy="328093"/>
          </a:xfrm>
          <a:prstGeom prst="rect">
            <a:avLst/>
          </a:prstGeom>
        </p:spPr>
      </p:pic>
      <p:pic>
        <p:nvPicPr>
          <p:cNvPr id="21" name="그림 20" descr="댄스, 패션이(가) 표시된 사진&#10;&#10;자동 생성된 설명">
            <a:extLst>
              <a:ext uri="{FF2B5EF4-FFF2-40B4-BE49-F238E27FC236}">
                <a16:creationId xmlns:a16="http://schemas.microsoft.com/office/drawing/2014/main" id="{5837D1DD-64AD-51B2-AD40-D8E6F2CD2F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6871" t="2655" r="15233" b="91633"/>
          <a:stretch/>
        </p:blipFill>
        <p:spPr>
          <a:xfrm>
            <a:off x="5236770" y="1271120"/>
            <a:ext cx="284347" cy="287331"/>
          </a:xfrm>
          <a:prstGeom prst="rect">
            <a:avLst/>
          </a:prstGeom>
        </p:spPr>
      </p:pic>
      <p:pic>
        <p:nvPicPr>
          <p:cNvPr id="22" name="그림 21" descr="댄스, 패션이(가) 표시된 사진&#10;&#10;자동 생성된 설명">
            <a:extLst>
              <a:ext uri="{FF2B5EF4-FFF2-40B4-BE49-F238E27FC236}">
                <a16:creationId xmlns:a16="http://schemas.microsoft.com/office/drawing/2014/main" id="{7EA95F76-69ED-5971-7625-9106B421242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788" t="36948" r="72316" b="57340"/>
          <a:stretch/>
        </p:blipFill>
        <p:spPr>
          <a:xfrm>
            <a:off x="5510691" y="1280646"/>
            <a:ext cx="284347" cy="287331"/>
          </a:xfrm>
          <a:prstGeom prst="rect">
            <a:avLst/>
          </a:prstGeom>
        </p:spPr>
      </p:pic>
      <p:pic>
        <p:nvPicPr>
          <p:cNvPr id="23" name="그림 22" descr="댄스, 패션이(가) 표시된 사진&#10;&#10;자동 생성된 설명">
            <a:extLst>
              <a:ext uri="{FF2B5EF4-FFF2-40B4-BE49-F238E27FC236}">
                <a16:creationId xmlns:a16="http://schemas.microsoft.com/office/drawing/2014/main" id="{27B3E149-2631-CD86-B658-58E40791188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766" t="37002" r="58338" b="57286"/>
          <a:stretch/>
        </p:blipFill>
        <p:spPr>
          <a:xfrm>
            <a:off x="5899353" y="1280646"/>
            <a:ext cx="284347" cy="287331"/>
          </a:xfrm>
          <a:prstGeom prst="rect">
            <a:avLst/>
          </a:prstGeom>
        </p:spPr>
      </p:pic>
      <p:pic>
        <p:nvPicPr>
          <p:cNvPr id="24" name="그림 23" descr="댄스, 패션이(가) 표시된 사진&#10;&#10;자동 생성된 설명">
            <a:extLst>
              <a:ext uri="{FF2B5EF4-FFF2-40B4-BE49-F238E27FC236}">
                <a16:creationId xmlns:a16="http://schemas.microsoft.com/office/drawing/2014/main" id="{F8D888B6-700E-E4CE-FC98-CE87F2EC88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9666" t="38082" r="22438" b="56206"/>
          <a:stretch/>
        </p:blipFill>
        <p:spPr>
          <a:xfrm>
            <a:off x="6498127" y="1283115"/>
            <a:ext cx="284347" cy="287331"/>
          </a:xfrm>
          <a:prstGeom prst="rect">
            <a:avLst/>
          </a:prstGeom>
        </p:spPr>
      </p:pic>
      <p:pic>
        <p:nvPicPr>
          <p:cNvPr id="25" name="그림 24" descr="댄스, 패션이(가) 표시된 사진&#10;&#10;자동 생성된 설명">
            <a:extLst>
              <a:ext uri="{FF2B5EF4-FFF2-40B4-BE49-F238E27FC236}">
                <a16:creationId xmlns:a16="http://schemas.microsoft.com/office/drawing/2014/main" id="{4FAB5A58-105C-A9CE-CA58-32E5850CEFA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330" t="74731" r="75774" b="19557"/>
          <a:stretch/>
        </p:blipFill>
        <p:spPr>
          <a:xfrm>
            <a:off x="6875762" y="1261594"/>
            <a:ext cx="284347" cy="287331"/>
          </a:xfrm>
          <a:prstGeom prst="rect">
            <a:avLst/>
          </a:prstGeom>
        </p:spPr>
      </p:pic>
      <p:pic>
        <p:nvPicPr>
          <p:cNvPr id="26" name="그림 25" descr="댄스, 패션이(가) 표시된 사진&#10;&#10;자동 생성된 설명">
            <a:extLst>
              <a:ext uri="{FF2B5EF4-FFF2-40B4-BE49-F238E27FC236}">
                <a16:creationId xmlns:a16="http://schemas.microsoft.com/office/drawing/2014/main" id="{912A292E-274A-0E4A-7848-31890A373B2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8865" t="75531" r="33239" b="18757"/>
          <a:stretch/>
        </p:blipFill>
        <p:spPr>
          <a:xfrm>
            <a:off x="7276718" y="1271120"/>
            <a:ext cx="284347" cy="287331"/>
          </a:xfrm>
          <a:prstGeom prst="rect">
            <a:avLst/>
          </a:prstGeom>
        </p:spPr>
      </p:pic>
      <p:pic>
        <p:nvPicPr>
          <p:cNvPr id="28" name="그림 27" descr="댄스, 패션이(가) 표시된 사진&#10;&#10;자동 생성된 설명">
            <a:extLst>
              <a:ext uri="{FF2B5EF4-FFF2-40B4-BE49-F238E27FC236}">
                <a16:creationId xmlns:a16="http://schemas.microsoft.com/office/drawing/2014/main" id="{7250A7E7-A616-6E31-67CD-C3605842AFC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5725" b="29390"/>
          <a:stretch/>
        </p:blipFill>
        <p:spPr>
          <a:xfrm>
            <a:off x="4960750" y="3176047"/>
            <a:ext cx="3158182" cy="1539241"/>
          </a:xfrm>
          <a:prstGeom prst="rect">
            <a:avLst/>
          </a:prstGeom>
        </p:spPr>
      </p:pic>
      <p:pic>
        <p:nvPicPr>
          <p:cNvPr id="29" name="그림 28" descr="댄스, 패션이(가) 표시된 사진&#10;&#10;자동 생성된 설명">
            <a:extLst>
              <a:ext uri="{FF2B5EF4-FFF2-40B4-BE49-F238E27FC236}">
                <a16:creationId xmlns:a16="http://schemas.microsoft.com/office/drawing/2014/main" id="{4B2A2954-ED2F-0E07-0B84-A220E0593EB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2682"/>
          <a:stretch/>
        </p:blipFill>
        <p:spPr>
          <a:xfrm>
            <a:off x="8587740" y="3331055"/>
            <a:ext cx="3158182" cy="1205351"/>
          </a:xfrm>
          <a:prstGeom prst="rect">
            <a:avLst/>
          </a:prstGeom>
        </p:spPr>
      </p:pic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F799FACA-E247-B3D2-E60D-6958DEB873C2}"/>
              </a:ext>
            </a:extLst>
          </p:cNvPr>
          <p:cNvSpPr/>
          <p:nvPr/>
        </p:nvSpPr>
        <p:spPr>
          <a:xfrm>
            <a:off x="1450816" y="4691414"/>
            <a:ext cx="1487340" cy="251999"/>
          </a:xfrm>
          <a:prstGeom prst="roundRect">
            <a:avLst/>
          </a:prstGeom>
          <a:ln w="63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>
                <a:latin typeface="+mn-ea"/>
              </a:rPr>
              <a:t>손뼉 치기</a:t>
            </a:r>
            <a:endParaRPr lang="ko-KR" altLang="en-US" sz="1050" dirty="0">
              <a:latin typeface="+mn-ea"/>
            </a:endParaRPr>
          </a:p>
        </p:txBody>
      </p:sp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id="{6BAB4130-8612-41FD-24F5-81C3A9FFCD08}"/>
              </a:ext>
            </a:extLst>
          </p:cNvPr>
          <p:cNvSpPr/>
          <p:nvPr/>
        </p:nvSpPr>
        <p:spPr>
          <a:xfrm>
            <a:off x="3035700" y="4683332"/>
            <a:ext cx="1487340" cy="473991"/>
          </a:xfrm>
          <a:prstGeom prst="roundRect">
            <a:avLst/>
          </a:prstGeom>
          <a:ln w="63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 dirty="0">
                <a:latin typeface="+mn-ea"/>
              </a:rPr>
              <a:t>양손 번갈아 </a:t>
            </a:r>
            <a:endParaRPr lang="en-US" altLang="ko-KR" sz="1050" dirty="0">
              <a:latin typeface="+mn-ea"/>
            </a:endParaRPr>
          </a:p>
          <a:p>
            <a:pPr algn="ctr"/>
            <a:r>
              <a:rPr lang="ko-KR" altLang="en-US" sz="1050" dirty="0">
                <a:latin typeface="+mn-ea"/>
              </a:rPr>
              <a:t>컵 윗부분 치기</a:t>
            </a:r>
          </a:p>
        </p:txBody>
      </p:sp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id="{070E5DF9-0C96-2A51-9676-D2AE412DC526}"/>
              </a:ext>
            </a:extLst>
          </p:cNvPr>
          <p:cNvSpPr/>
          <p:nvPr/>
        </p:nvSpPr>
        <p:spPr>
          <a:xfrm>
            <a:off x="5091861" y="4691414"/>
            <a:ext cx="1487340" cy="473991"/>
          </a:xfrm>
          <a:prstGeom prst="roundRect">
            <a:avLst/>
          </a:prstGeom>
          <a:ln w="63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 dirty="0">
                <a:latin typeface="+mn-ea"/>
              </a:rPr>
              <a:t>왼손으로 </a:t>
            </a:r>
            <a:endParaRPr lang="en-US" altLang="ko-KR" sz="1050" dirty="0">
              <a:latin typeface="+mn-ea"/>
            </a:endParaRPr>
          </a:p>
          <a:p>
            <a:pPr algn="ctr"/>
            <a:r>
              <a:rPr lang="ko-KR" altLang="en-US" sz="1050" dirty="0">
                <a:latin typeface="+mn-ea"/>
              </a:rPr>
              <a:t>컵 윗부분 치기</a:t>
            </a:r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77DBCAA2-3562-E8AF-F379-351070293596}"/>
              </a:ext>
            </a:extLst>
          </p:cNvPr>
          <p:cNvSpPr/>
          <p:nvPr/>
        </p:nvSpPr>
        <p:spPr>
          <a:xfrm>
            <a:off x="6687885" y="4683332"/>
            <a:ext cx="1487340" cy="260082"/>
          </a:xfrm>
          <a:prstGeom prst="roundRect">
            <a:avLst/>
          </a:prstGeom>
          <a:ln w="63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 dirty="0">
                <a:latin typeface="+mn-ea"/>
              </a:rPr>
              <a:t>손뼉 치기</a:t>
            </a:r>
          </a:p>
        </p:txBody>
      </p:sp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A2CCA409-9173-7F78-D3B5-A07E38631157}"/>
              </a:ext>
            </a:extLst>
          </p:cNvPr>
          <p:cNvSpPr/>
          <p:nvPr/>
        </p:nvSpPr>
        <p:spPr>
          <a:xfrm>
            <a:off x="8645371" y="4683330"/>
            <a:ext cx="1487340" cy="473991"/>
          </a:xfrm>
          <a:prstGeom prst="roundRect">
            <a:avLst/>
          </a:prstGeom>
          <a:ln w="63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 dirty="0">
                <a:latin typeface="+mn-ea"/>
              </a:rPr>
              <a:t>오른손으로 </a:t>
            </a:r>
            <a:endParaRPr lang="en-US" altLang="ko-KR" sz="1050" dirty="0">
              <a:latin typeface="+mn-ea"/>
            </a:endParaRPr>
          </a:p>
          <a:p>
            <a:pPr algn="ctr"/>
            <a:r>
              <a:rPr lang="ko-KR" altLang="en-US" sz="1050" dirty="0">
                <a:latin typeface="+mn-ea"/>
              </a:rPr>
              <a:t>컵 윗부분 잡기</a:t>
            </a:r>
          </a:p>
        </p:txBody>
      </p:sp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4ECCA4ED-772B-A91D-C469-10DA9F2B779D}"/>
              </a:ext>
            </a:extLst>
          </p:cNvPr>
          <p:cNvSpPr/>
          <p:nvPr/>
        </p:nvSpPr>
        <p:spPr>
          <a:xfrm>
            <a:off x="10258582" y="4681363"/>
            <a:ext cx="1487340" cy="473991"/>
          </a:xfrm>
          <a:prstGeom prst="roundRect">
            <a:avLst/>
          </a:prstGeom>
          <a:ln w="63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 dirty="0">
                <a:latin typeface="+mn-ea"/>
              </a:rPr>
              <a:t>컵으로 책상 치기</a:t>
            </a:r>
          </a:p>
        </p:txBody>
      </p:sp>
      <p:sp>
        <p:nvSpPr>
          <p:cNvPr id="36" name="사각형: 둥근 모서리 35">
            <a:extLst>
              <a:ext uri="{FF2B5EF4-FFF2-40B4-BE49-F238E27FC236}">
                <a16:creationId xmlns:a16="http://schemas.microsoft.com/office/drawing/2014/main" id="{7FAAA91C-D828-2A34-07B7-94850A374CAF}"/>
              </a:ext>
            </a:extLst>
          </p:cNvPr>
          <p:cNvSpPr/>
          <p:nvPr/>
        </p:nvSpPr>
        <p:spPr>
          <a:xfrm>
            <a:off x="5091861" y="5211815"/>
            <a:ext cx="1487340" cy="473991"/>
          </a:xfrm>
          <a:prstGeom prst="roundRect">
            <a:avLst/>
          </a:prstGeom>
          <a:ln w="63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 dirty="0">
                <a:latin typeface="+mn-ea"/>
              </a:rPr>
              <a:t>오른손으로 </a:t>
            </a:r>
            <a:endParaRPr lang="en-US" altLang="ko-KR" sz="1050" dirty="0">
              <a:latin typeface="+mn-ea"/>
            </a:endParaRPr>
          </a:p>
          <a:p>
            <a:pPr algn="ctr"/>
            <a:r>
              <a:rPr lang="ko-KR" altLang="en-US" sz="1050" dirty="0">
                <a:latin typeface="+mn-ea"/>
              </a:rPr>
              <a:t>컵 윗부분 치기</a:t>
            </a:r>
          </a:p>
        </p:txBody>
      </p:sp>
    </p:spTree>
    <p:extLst>
      <p:ext uri="{BB962C8B-B14F-4D97-AF65-F5344CB8AC3E}">
        <p14:creationId xmlns:p14="http://schemas.microsoft.com/office/powerpoint/2010/main" val="29543111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2616E-8BB6-86EC-CB44-05B334980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3831B26-F105-58A2-CF4C-0984AC0F849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360000"/>
            <a:ext cx="7687740" cy="251999"/>
          </a:xfrm>
        </p:spPr>
        <p:txBody>
          <a:bodyPr/>
          <a:lstStyle/>
          <a:p>
            <a:r>
              <a:rPr kumimoji="1" lang="ko-KR" altLang="en-US" dirty="0" err="1">
                <a:latin typeface="+mn-ea"/>
                <a:ea typeface="+mn-ea"/>
              </a:rPr>
              <a:t>컵타</a:t>
            </a:r>
            <a:r>
              <a:rPr kumimoji="1" lang="ko-KR" altLang="en-US" dirty="0">
                <a:latin typeface="+mn-ea"/>
                <a:ea typeface="+mn-ea"/>
              </a:rPr>
              <a:t> 기본 리듬과 동작 익히기 </a:t>
            </a:r>
            <a:r>
              <a:rPr kumimoji="1" lang="en-US" altLang="ko-KR" dirty="0">
                <a:latin typeface="+mn-ea"/>
                <a:ea typeface="+mn-ea"/>
              </a:rPr>
              <a:t>2</a:t>
            </a:r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CE9DCB11-F4EF-B954-46F5-7AEF2442C4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886" t="1" b="-6664"/>
          <a:stretch/>
        </p:blipFill>
        <p:spPr>
          <a:xfrm>
            <a:off x="4023360" y="1558450"/>
            <a:ext cx="3893369" cy="1121069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9120B7C4-41EF-F711-F0AF-776F50BD1B5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507" b="7507"/>
          <a:stretch/>
        </p:blipFill>
        <p:spPr>
          <a:xfrm>
            <a:off x="1170879" y="3041528"/>
            <a:ext cx="2823194" cy="1354632"/>
          </a:xfrm>
          <a:prstGeom prst="rect">
            <a:avLst/>
          </a:prstGeom>
        </p:spPr>
      </p:pic>
      <p:pic>
        <p:nvPicPr>
          <p:cNvPr id="19" name="그림 18" descr="댄스, 패션이(가) 표시된 사진&#10;&#10;자동 생성된 설명">
            <a:extLst>
              <a:ext uri="{FF2B5EF4-FFF2-40B4-BE49-F238E27FC236}">
                <a16:creationId xmlns:a16="http://schemas.microsoft.com/office/drawing/2014/main" id="{4A6B97FA-67EA-6FF5-B728-E880209BD74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547" t="1161" r="67557" b="92317"/>
          <a:stretch/>
        </p:blipFill>
        <p:spPr>
          <a:xfrm>
            <a:off x="4528202" y="1285085"/>
            <a:ext cx="284348" cy="328093"/>
          </a:xfrm>
          <a:prstGeom prst="rect">
            <a:avLst/>
          </a:prstGeom>
        </p:spPr>
      </p:pic>
      <p:pic>
        <p:nvPicPr>
          <p:cNvPr id="20" name="그림 19" descr="댄스, 패션이(가) 표시된 사진&#10;&#10;자동 생성된 설명">
            <a:extLst>
              <a:ext uri="{FF2B5EF4-FFF2-40B4-BE49-F238E27FC236}">
                <a16:creationId xmlns:a16="http://schemas.microsoft.com/office/drawing/2014/main" id="{311CA918-57F6-852E-BEFE-4050778882E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3451" t="2240" r="28653" b="91238"/>
          <a:stretch/>
        </p:blipFill>
        <p:spPr>
          <a:xfrm>
            <a:off x="4895721" y="1243469"/>
            <a:ext cx="284348" cy="328093"/>
          </a:xfrm>
          <a:prstGeom prst="rect">
            <a:avLst/>
          </a:prstGeom>
        </p:spPr>
      </p:pic>
      <p:pic>
        <p:nvPicPr>
          <p:cNvPr id="21" name="그림 20" descr="댄스, 패션이(가) 표시된 사진&#10;&#10;자동 생성된 설명">
            <a:extLst>
              <a:ext uri="{FF2B5EF4-FFF2-40B4-BE49-F238E27FC236}">
                <a16:creationId xmlns:a16="http://schemas.microsoft.com/office/drawing/2014/main" id="{5837D1DD-64AD-51B2-AD40-D8E6F2CD2F0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6871" t="2655" r="15233" b="91633"/>
          <a:stretch/>
        </p:blipFill>
        <p:spPr>
          <a:xfrm>
            <a:off x="5236770" y="1255880"/>
            <a:ext cx="284347" cy="287331"/>
          </a:xfrm>
          <a:prstGeom prst="rect">
            <a:avLst/>
          </a:prstGeom>
        </p:spPr>
      </p:pic>
      <p:pic>
        <p:nvPicPr>
          <p:cNvPr id="22" name="그림 21" descr="댄스, 패션이(가) 표시된 사진&#10;&#10;자동 생성된 설명">
            <a:extLst>
              <a:ext uri="{FF2B5EF4-FFF2-40B4-BE49-F238E27FC236}">
                <a16:creationId xmlns:a16="http://schemas.microsoft.com/office/drawing/2014/main" id="{7EA95F76-69ED-5971-7625-9106B421242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788" t="36948" r="72316" b="57340"/>
          <a:stretch/>
        </p:blipFill>
        <p:spPr>
          <a:xfrm>
            <a:off x="5605609" y="1257786"/>
            <a:ext cx="284347" cy="287331"/>
          </a:xfrm>
          <a:prstGeom prst="rect">
            <a:avLst/>
          </a:prstGeom>
        </p:spPr>
      </p:pic>
      <p:pic>
        <p:nvPicPr>
          <p:cNvPr id="23" name="그림 22" descr="댄스, 패션이(가) 표시된 사진&#10;&#10;자동 생성된 설명">
            <a:extLst>
              <a:ext uri="{FF2B5EF4-FFF2-40B4-BE49-F238E27FC236}">
                <a16:creationId xmlns:a16="http://schemas.microsoft.com/office/drawing/2014/main" id="{27B3E149-2631-CD86-B658-58E40791188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766" t="37002" r="58338" b="57286"/>
          <a:stretch/>
        </p:blipFill>
        <p:spPr>
          <a:xfrm>
            <a:off x="6183700" y="1257786"/>
            <a:ext cx="284347" cy="287331"/>
          </a:xfrm>
          <a:prstGeom prst="rect">
            <a:avLst/>
          </a:prstGeom>
        </p:spPr>
      </p:pic>
      <p:pic>
        <p:nvPicPr>
          <p:cNvPr id="24" name="그림 23" descr="댄스, 패션이(가) 표시된 사진&#10;&#10;자동 생성된 설명">
            <a:extLst>
              <a:ext uri="{FF2B5EF4-FFF2-40B4-BE49-F238E27FC236}">
                <a16:creationId xmlns:a16="http://schemas.microsoft.com/office/drawing/2014/main" id="{F8D888B6-700E-E4CE-FC98-CE87F2EC886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9666" t="38082" r="22438" b="56206"/>
          <a:stretch/>
        </p:blipFill>
        <p:spPr>
          <a:xfrm>
            <a:off x="6498127" y="1275495"/>
            <a:ext cx="284347" cy="287331"/>
          </a:xfrm>
          <a:prstGeom prst="rect">
            <a:avLst/>
          </a:prstGeom>
        </p:spPr>
      </p:pic>
      <p:pic>
        <p:nvPicPr>
          <p:cNvPr id="25" name="그림 24" descr="댄스, 패션이(가) 표시된 사진&#10;&#10;자동 생성된 설명">
            <a:extLst>
              <a:ext uri="{FF2B5EF4-FFF2-40B4-BE49-F238E27FC236}">
                <a16:creationId xmlns:a16="http://schemas.microsoft.com/office/drawing/2014/main" id="{4FAB5A58-105C-A9CE-CA58-32E5850CEFA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330" t="74731" r="75774" b="19557"/>
          <a:stretch/>
        </p:blipFill>
        <p:spPr>
          <a:xfrm>
            <a:off x="6875762" y="1253974"/>
            <a:ext cx="284347" cy="287331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7250A7E7-A616-6E31-67CD-C3605842AFC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3893" b="3893"/>
          <a:stretch/>
        </p:blipFill>
        <p:spPr>
          <a:xfrm>
            <a:off x="4406950" y="3041528"/>
            <a:ext cx="2642439" cy="1287877"/>
          </a:xfrm>
          <a:prstGeom prst="rect">
            <a:avLst/>
          </a:prstGeom>
        </p:spPr>
      </p:pic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F799FACA-E247-B3D2-E60D-6958DEB873C2}"/>
              </a:ext>
            </a:extLst>
          </p:cNvPr>
          <p:cNvSpPr/>
          <p:nvPr/>
        </p:nvSpPr>
        <p:spPr>
          <a:xfrm>
            <a:off x="1170879" y="4676410"/>
            <a:ext cx="1393606" cy="183511"/>
          </a:xfrm>
          <a:prstGeom prst="roundRect">
            <a:avLst/>
          </a:prstGeom>
          <a:ln w="63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00">
                <a:latin typeface="+mn-ea"/>
              </a:rPr>
              <a:t>손뼉 치기</a:t>
            </a:r>
            <a:endParaRPr lang="ko-KR" altLang="en-US" sz="900" dirty="0">
              <a:latin typeface="+mn-ea"/>
            </a:endParaRPr>
          </a:p>
        </p:txBody>
      </p:sp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id="{6BAB4130-8612-41FD-24F5-81C3A9FFCD08}"/>
              </a:ext>
            </a:extLst>
          </p:cNvPr>
          <p:cNvSpPr/>
          <p:nvPr/>
        </p:nvSpPr>
        <p:spPr>
          <a:xfrm>
            <a:off x="2708074" y="4676410"/>
            <a:ext cx="1393606" cy="345171"/>
          </a:xfrm>
          <a:prstGeom prst="roundRect">
            <a:avLst/>
          </a:prstGeom>
          <a:ln w="63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00" dirty="0">
                <a:latin typeface="+mn-ea"/>
              </a:rPr>
              <a:t>오른손으로 </a:t>
            </a:r>
            <a:endParaRPr lang="en-US" altLang="ko-KR" sz="900" dirty="0">
              <a:latin typeface="+mn-ea"/>
            </a:endParaRPr>
          </a:p>
          <a:p>
            <a:pPr algn="ctr"/>
            <a:r>
              <a:rPr lang="ko-KR" altLang="en-US" sz="900" dirty="0">
                <a:latin typeface="+mn-ea"/>
              </a:rPr>
              <a:t>컵 잡기</a:t>
            </a:r>
          </a:p>
        </p:txBody>
      </p:sp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id="{070E5DF9-0C96-2A51-9676-D2AE412DC526}"/>
              </a:ext>
            </a:extLst>
          </p:cNvPr>
          <p:cNvSpPr/>
          <p:nvPr/>
        </p:nvSpPr>
        <p:spPr>
          <a:xfrm>
            <a:off x="4245269" y="4676410"/>
            <a:ext cx="1393606" cy="345171"/>
          </a:xfrm>
          <a:prstGeom prst="roundRect">
            <a:avLst/>
          </a:prstGeom>
          <a:ln w="63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00" dirty="0">
                <a:latin typeface="+mn-ea"/>
              </a:rPr>
              <a:t>컵 잡은 손으로 </a:t>
            </a:r>
            <a:endParaRPr lang="en-US" altLang="ko-KR" sz="900" dirty="0">
              <a:latin typeface="+mn-ea"/>
            </a:endParaRPr>
          </a:p>
          <a:p>
            <a:pPr algn="ctr"/>
            <a:r>
              <a:rPr lang="ko-KR" altLang="en-US" sz="900" dirty="0">
                <a:latin typeface="+mn-ea"/>
              </a:rPr>
              <a:t>왼손 손바닥 치기</a:t>
            </a:r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77DBCAA2-3562-E8AF-F379-351070293596}"/>
              </a:ext>
            </a:extLst>
          </p:cNvPr>
          <p:cNvSpPr/>
          <p:nvPr/>
        </p:nvSpPr>
        <p:spPr>
          <a:xfrm>
            <a:off x="5782464" y="4683332"/>
            <a:ext cx="1393606" cy="345170"/>
          </a:xfrm>
          <a:prstGeom prst="roundRect">
            <a:avLst/>
          </a:prstGeom>
          <a:ln w="63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00" dirty="0">
                <a:latin typeface="+mn-ea"/>
              </a:rPr>
              <a:t>컵 잡은 손으로 </a:t>
            </a:r>
            <a:endParaRPr lang="en-US" altLang="ko-KR" sz="900" dirty="0">
              <a:latin typeface="+mn-ea"/>
            </a:endParaRPr>
          </a:p>
          <a:p>
            <a:pPr algn="ctr"/>
            <a:r>
              <a:rPr lang="ko-KR" altLang="en-US" sz="900" dirty="0">
                <a:latin typeface="+mn-ea"/>
              </a:rPr>
              <a:t>책상 치기</a:t>
            </a:r>
          </a:p>
        </p:txBody>
      </p:sp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A2CCA409-9173-7F78-D3B5-A07E38631157}"/>
              </a:ext>
            </a:extLst>
          </p:cNvPr>
          <p:cNvSpPr/>
          <p:nvPr/>
        </p:nvSpPr>
        <p:spPr>
          <a:xfrm>
            <a:off x="7319659" y="4683330"/>
            <a:ext cx="1393606" cy="345171"/>
          </a:xfrm>
          <a:prstGeom prst="roundRect">
            <a:avLst/>
          </a:prstGeom>
          <a:ln w="63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00" dirty="0">
                <a:latin typeface="+mn-ea"/>
              </a:rPr>
              <a:t>컵을 오른손에서 </a:t>
            </a:r>
            <a:endParaRPr lang="en-US" altLang="ko-KR" sz="900" dirty="0">
              <a:latin typeface="+mn-ea"/>
            </a:endParaRPr>
          </a:p>
          <a:p>
            <a:pPr algn="ctr"/>
            <a:r>
              <a:rPr lang="ko-KR" altLang="en-US" sz="900" dirty="0">
                <a:latin typeface="+mn-ea"/>
              </a:rPr>
              <a:t>왼손으로 옮기기</a:t>
            </a:r>
          </a:p>
        </p:txBody>
      </p:sp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4ECCA4ED-772B-A91D-C469-10DA9F2B779D}"/>
              </a:ext>
            </a:extLst>
          </p:cNvPr>
          <p:cNvSpPr/>
          <p:nvPr/>
        </p:nvSpPr>
        <p:spPr>
          <a:xfrm>
            <a:off x="10394048" y="4683329"/>
            <a:ext cx="1393606" cy="345171"/>
          </a:xfrm>
          <a:prstGeom prst="roundRect">
            <a:avLst/>
          </a:prstGeom>
          <a:ln w="63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00" dirty="0">
                <a:latin typeface="+mn-ea"/>
              </a:rPr>
              <a:t>책상 친 손 앞으로 컵 잡은 손으로 책상 치기</a:t>
            </a:r>
          </a:p>
        </p:txBody>
      </p:sp>
      <p:sp>
        <p:nvSpPr>
          <p:cNvPr id="36" name="사각형: 둥근 모서리 35">
            <a:extLst>
              <a:ext uri="{FF2B5EF4-FFF2-40B4-BE49-F238E27FC236}">
                <a16:creationId xmlns:a16="http://schemas.microsoft.com/office/drawing/2014/main" id="{7FAAA91C-D828-2A34-07B7-94850A374CAF}"/>
              </a:ext>
            </a:extLst>
          </p:cNvPr>
          <p:cNvSpPr/>
          <p:nvPr/>
        </p:nvSpPr>
        <p:spPr>
          <a:xfrm>
            <a:off x="8856854" y="4676409"/>
            <a:ext cx="1393606" cy="345171"/>
          </a:xfrm>
          <a:prstGeom prst="roundRect">
            <a:avLst/>
          </a:prstGeom>
          <a:ln w="63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00" dirty="0">
                <a:latin typeface="+mn-ea"/>
              </a:rPr>
              <a:t>오른손으로 </a:t>
            </a:r>
            <a:endParaRPr lang="en-US" altLang="ko-KR" sz="900" dirty="0">
              <a:latin typeface="+mn-ea"/>
            </a:endParaRPr>
          </a:p>
          <a:p>
            <a:pPr algn="ctr"/>
            <a:r>
              <a:rPr lang="ko-KR" altLang="en-US" sz="900" dirty="0">
                <a:latin typeface="+mn-ea"/>
              </a:rPr>
              <a:t>책상 치기</a:t>
            </a:r>
          </a:p>
        </p:txBody>
      </p:sp>
      <p:pic>
        <p:nvPicPr>
          <p:cNvPr id="4" name="그림 3" descr="관절, 스케치이(가) 표시된 사진&#10;&#10;자동 생성된 설명">
            <a:extLst>
              <a:ext uri="{FF2B5EF4-FFF2-40B4-BE49-F238E27FC236}">
                <a16:creationId xmlns:a16="http://schemas.microsoft.com/office/drawing/2014/main" id="{8D72E588-0B89-668B-2E9C-5679807721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35280" y="3025524"/>
            <a:ext cx="1279889" cy="1152958"/>
          </a:xfrm>
          <a:prstGeom prst="rect">
            <a:avLst/>
          </a:prstGeom>
        </p:spPr>
      </p:pic>
      <p:pic>
        <p:nvPicPr>
          <p:cNvPr id="6" name="그림 5" descr="손가락, 엄지, 관절, 손목이(가) 표시된 사진&#10;&#10;자동 생성된 설명">
            <a:extLst>
              <a:ext uri="{FF2B5EF4-FFF2-40B4-BE49-F238E27FC236}">
                <a16:creationId xmlns:a16="http://schemas.microsoft.com/office/drawing/2014/main" id="{06369308-77FA-455A-3B14-61AD984698E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67236" y="3025524"/>
            <a:ext cx="1231477" cy="1522242"/>
          </a:xfrm>
          <a:prstGeom prst="rect">
            <a:avLst/>
          </a:prstGeom>
        </p:spPr>
      </p:pic>
      <p:pic>
        <p:nvPicPr>
          <p:cNvPr id="8" name="그림 7" descr="손가락, 손이(가) 표시된 사진&#10;&#10;자동 생성된 설명">
            <a:extLst>
              <a:ext uri="{FF2B5EF4-FFF2-40B4-BE49-F238E27FC236}">
                <a16:creationId xmlns:a16="http://schemas.microsoft.com/office/drawing/2014/main" id="{D507D63E-9869-0B94-1017-53B7919A84A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80759" y="2990042"/>
            <a:ext cx="1170917" cy="1152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151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1F8D5-4715-09E0-8D75-ABB6B1DD3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24CC9AE-A465-0222-48E8-89EB2529D8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360000"/>
            <a:ext cx="2562291" cy="251999"/>
          </a:xfrm>
        </p:spPr>
        <p:txBody>
          <a:bodyPr/>
          <a:lstStyle/>
          <a:p>
            <a:r>
              <a:rPr kumimoji="1" lang="ko-KR" altLang="en-US" dirty="0" err="1">
                <a:latin typeface="+mn-ea"/>
                <a:ea typeface="+mn-ea"/>
              </a:rPr>
              <a:t>제재곡</a:t>
            </a:r>
            <a:r>
              <a:rPr kumimoji="1" lang="ko-KR" altLang="en-US" dirty="0">
                <a:latin typeface="+mn-ea"/>
                <a:ea typeface="+mn-ea"/>
              </a:rPr>
              <a:t> 연주하기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6650511-00BA-4D18-5419-58CAAEAEE6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grpSp>
        <p:nvGrpSpPr>
          <p:cNvPr id="13" name="그룹 3">
            <a:extLst>
              <a:ext uri="{FF2B5EF4-FFF2-40B4-BE49-F238E27FC236}">
                <a16:creationId xmlns:a16="http://schemas.microsoft.com/office/drawing/2014/main" id="{862EC9C7-73E6-606D-9310-E41AF82CB1D0}"/>
              </a:ext>
            </a:extLst>
          </p:cNvPr>
          <p:cNvGrpSpPr>
            <a:grpSpLocks/>
          </p:cNvGrpSpPr>
          <p:nvPr/>
        </p:nvGrpSpPr>
        <p:grpSpPr bwMode="auto">
          <a:xfrm>
            <a:off x="11130997" y="234780"/>
            <a:ext cx="603474" cy="377219"/>
            <a:chOff x="4663668" y="567812"/>
            <a:chExt cx="618853" cy="363546"/>
          </a:xfrm>
        </p:grpSpPr>
        <p:sp>
          <p:nvSpPr>
            <p:cNvPr id="14" name="사각형: 둥근 모서리 13">
              <a:extLst>
                <a:ext uri="{FF2B5EF4-FFF2-40B4-BE49-F238E27FC236}">
                  <a16:creationId xmlns:a16="http://schemas.microsoft.com/office/drawing/2014/main" id="{81F1B3DD-1748-0A28-556F-0AD645F53760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FA99FE54-10BD-57DF-9887-044EA1D708A1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감상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17" name="그룹 3">
            <a:extLst>
              <a:ext uri="{FF2B5EF4-FFF2-40B4-BE49-F238E27FC236}">
                <a16:creationId xmlns:a16="http://schemas.microsoft.com/office/drawing/2014/main" id="{77F312D3-AE73-30AF-5BEA-BA6448BD5CB1}"/>
              </a:ext>
            </a:extLst>
          </p:cNvPr>
          <p:cNvGrpSpPr>
            <a:grpSpLocks/>
          </p:cNvGrpSpPr>
          <p:nvPr/>
        </p:nvGrpSpPr>
        <p:grpSpPr bwMode="auto">
          <a:xfrm>
            <a:off x="11130997" y="1119804"/>
            <a:ext cx="603474" cy="377219"/>
            <a:chOff x="4663668" y="567812"/>
            <a:chExt cx="618853" cy="363546"/>
          </a:xfrm>
        </p:grpSpPr>
        <p:sp>
          <p:nvSpPr>
            <p:cNvPr id="18" name="사각형: 둥근 모서리 17">
              <a:extLst>
                <a:ext uri="{FF2B5EF4-FFF2-40B4-BE49-F238E27FC236}">
                  <a16:creationId xmlns:a16="http://schemas.microsoft.com/office/drawing/2014/main" id="{28E1B0D3-478D-D051-B5DB-58EE6E2F1079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1A33AA4F-3073-F42D-9114-80C349E1FC1E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반주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pic>
        <p:nvPicPr>
          <p:cNvPr id="5" name="그림 4">
            <a:extLst>
              <a:ext uri="{FF2B5EF4-FFF2-40B4-BE49-F238E27FC236}">
                <a16:creationId xmlns:a16="http://schemas.microsoft.com/office/drawing/2014/main" id="{13B06074-74A7-03E8-3D98-799C7B5F7CE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2438668" y="1990321"/>
            <a:ext cx="7981621" cy="3068705"/>
          </a:xfrm>
          <a:prstGeom prst="rect">
            <a:avLst/>
          </a:prstGeom>
        </p:spPr>
      </p:pic>
      <p:pic>
        <p:nvPicPr>
          <p:cNvPr id="2" name="[아침나라 중음①]_2단원_교과서_50쪽_When I'm gone_반주_130">
            <a:hlinkClick r:id="" action="ppaction://media"/>
            <a:extLst>
              <a:ext uri="{FF2B5EF4-FFF2-40B4-BE49-F238E27FC236}">
                <a16:creationId xmlns:a16="http://schemas.microsoft.com/office/drawing/2014/main" id="{264879EB-23F4-EB23-1A3F-F7D04994BD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68896" y="1613102"/>
            <a:ext cx="377219" cy="377219"/>
          </a:xfrm>
          <a:prstGeom prst="rect">
            <a:avLst/>
          </a:prstGeom>
        </p:spPr>
      </p:pic>
      <p:pic>
        <p:nvPicPr>
          <p:cNvPr id="9" name="[아침나라 중음①]_2단원_교과서_50쪽_When I'm gone_연주_130">
            <a:hlinkClick r:id="" action="ppaction://media"/>
            <a:extLst>
              <a:ext uri="{FF2B5EF4-FFF2-40B4-BE49-F238E27FC236}">
                <a16:creationId xmlns:a16="http://schemas.microsoft.com/office/drawing/2014/main" id="{C2E6E944-4D76-912C-0CC2-8F327BB7ABA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68897" y="677292"/>
            <a:ext cx="377219" cy="377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931270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1F8D5-4715-09E0-8D75-ABB6B1DD3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24CC9AE-A465-0222-48E8-89EB2529D8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360000"/>
            <a:ext cx="5132178" cy="251999"/>
          </a:xfrm>
        </p:spPr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다양한 리듬을 </a:t>
            </a:r>
            <a:r>
              <a:rPr kumimoji="1" lang="ko-KR" altLang="en-US" dirty="0" err="1">
                <a:latin typeface="+mn-ea"/>
                <a:ea typeface="+mn-ea"/>
              </a:rPr>
              <a:t>컵타로</a:t>
            </a:r>
            <a:r>
              <a:rPr kumimoji="1" lang="ko-KR" altLang="en-US" dirty="0">
                <a:latin typeface="+mn-ea"/>
                <a:ea typeface="+mn-ea"/>
              </a:rPr>
              <a:t> 창작하여 연주하기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6650511-00BA-4D18-5419-58CAAEAEE6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pic>
        <p:nvPicPr>
          <p:cNvPr id="7" name="그림 6" descr="도표, 폰트, 타이포그래피, 디자인이(가) 표시된 사진&#10;&#10;자동 생성된 설명">
            <a:extLst>
              <a:ext uri="{FF2B5EF4-FFF2-40B4-BE49-F238E27FC236}">
                <a16:creationId xmlns:a16="http://schemas.microsoft.com/office/drawing/2014/main" id="{D9B6D6F8-2DE1-8706-9991-D54C202EB7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8241"/>
          <a:stretch/>
        </p:blipFill>
        <p:spPr>
          <a:xfrm>
            <a:off x="2511472" y="2140192"/>
            <a:ext cx="3520706" cy="2847615"/>
          </a:xfrm>
          <a:prstGeom prst="rect">
            <a:avLst/>
          </a:prstGeom>
        </p:spPr>
      </p:pic>
      <p:pic>
        <p:nvPicPr>
          <p:cNvPr id="8" name="그림 7" descr="도표, 폰트, 타이포그래피, 디자인이(가) 표시된 사진&#10;&#10;자동 생성된 설명">
            <a:extLst>
              <a:ext uri="{FF2B5EF4-FFF2-40B4-BE49-F238E27FC236}">
                <a16:creationId xmlns:a16="http://schemas.microsoft.com/office/drawing/2014/main" id="{132514F7-9D18-9346-E7EF-AF17120CA8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0000"/>
          <a:stretch/>
        </p:blipFill>
        <p:spPr>
          <a:xfrm>
            <a:off x="7086600" y="2053590"/>
            <a:ext cx="3520707" cy="2750820"/>
          </a:xfrm>
          <a:prstGeom prst="rect">
            <a:avLst/>
          </a:prstGeom>
        </p:spPr>
      </p:pic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3C3608BD-7363-F84C-E6C2-F97086D7DD91}"/>
              </a:ext>
            </a:extLst>
          </p:cNvPr>
          <p:cNvSpPr/>
          <p:nvPr/>
        </p:nvSpPr>
        <p:spPr>
          <a:xfrm>
            <a:off x="1291129" y="1267515"/>
            <a:ext cx="2022240" cy="251999"/>
          </a:xfrm>
          <a:prstGeom prst="roundRect">
            <a:avLst/>
          </a:prstGeom>
          <a:solidFill>
            <a:srgbClr val="36AF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50" dirty="0">
                <a:latin typeface="+mn-ea"/>
              </a:rPr>
              <a:t>다양한 리듬의 예시</a:t>
            </a:r>
          </a:p>
        </p:txBody>
      </p:sp>
    </p:spTree>
    <p:extLst>
      <p:ext uri="{BB962C8B-B14F-4D97-AF65-F5344CB8AC3E}">
        <p14:creationId xmlns:p14="http://schemas.microsoft.com/office/powerpoint/2010/main" val="16557578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3750</TotalTime>
  <Words>193</Words>
  <Application>Microsoft Office PowerPoint</Application>
  <PresentationFormat>와이드스크린</PresentationFormat>
  <Paragraphs>58</Paragraphs>
  <Slides>8</Slides>
  <Notes>3</Notes>
  <HiddenSlides>0</HiddenSlides>
  <MMClips>2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8</vt:i4>
      </vt:variant>
    </vt:vector>
  </HeadingPairs>
  <TitlesOfParts>
    <vt:vector size="17" baseType="lpstr">
      <vt:lpstr>맑은 고딕</vt:lpstr>
      <vt:lpstr>Spoqa Han Sans Neo</vt:lpstr>
      <vt:lpstr>나눔고딕</vt:lpstr>
      <vt:lpstr>Arial</vt:lpstr>
      <vt:lpstr>NanumGothicExtraBold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아침나라</dc:creator>
  <cp:lastModifiedBy>황근식</cp:lastModifiedBy>
  <cp:revision>192</cp:revision>
  <dcterms:created xsi:type="dcterms:W3CDTF">2024-07-03T01:17:18Z</dcterms:created>
  <dcterms:modified xsi:type="dcterms:W3CDTF">2025-03-24T05:50:32Z</dcterms:modified>
</cp:coreProperties>
</file>