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6"/>
  </p:notesMasterIdLst>
  <p:handoutMasterIdLst>
    <p:handoutMasterId r:id="rId27"/>
  </p:handoutMasterIdLst>
  <p:sldIdLst>
    <p:sldId id="300" r:id="rId5"/>
    <p:sldId id="406" r:id="rId6"/>
    <p:sldId id="304" r:id="rId7"/>
    <p:sldId id="411" r:id="rId8"/>
    <p:sldId id="432" r:id="rId9"/>
    <p:sldId id="412" r:id="rId10"/>
    <p:sldId id="413" r:id="rId11"/>
    <p:sldId id="414" r:id="rId12"/>
    <p:sldId id="416" r:id="rId13"/>
    <p:sldId id="417" r:id="rId14"/>
    <p:sldId id="418" r:id="rId15"/>
    <p:sldId id="419" r:id="rId16"/>
    <p:sldId id="420" r:id="rId17"/>
    <p:sldId id="430" r:id="rId18"/>
    <p:sldId id="421" r:id="rId19"/>
    <p:sldId id="422" r:id="rId20"/>
    <p:sldId id="431" r:id="rId21"/>
    <p:sldId id="424" r:id="rId22"/>
    <p:sldId id="428" r:id="rId23"/>
    <p:sldId id="425" r:id="rId24"/>
    <p:sldId id="295" r:id="rId25"/>
  </p:sldIdLst>
  <p:sldSz cx="12192000" cy="6858000"/>
  <p:notesSz cx="6858000" cy="9144000"/>
  <p:embeddedFontLst>
    <p:embeddedFont>
      <p:font typeface="NanumGothic" panose="020D0604000000000000" pitchFamily="50" charset="-127"/>
      <p:regular r:id="rId28"/>
      <p:bold r:id="rId29"/>
    </p:embeddedFont>
    <p:embeddedFont>
      <p:font typeface="NanumGothicExtraBold" panose="020D0904000000000000" pitchFamily="50" charset="-127"/>
      <p:bold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7.png"/><Relationship Id="rId4" Type="http://schemas.openxmlformats.org/officeDocument/2006/relationships/audio" Target="../media/media5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놀이하며 노래하며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9C67D-17FC-DDE2-D2A8-F2B9837C0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A999C7D-FCA0-4696-8A75-9287708C77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B9B9B6C-895D-F0A7-41A4-145F8152C4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자진모리장단의 </a:t>
            </a:r>
            <a:r>
              <a:rPr kumimoji="1" lang="ko-KR" altLang="en-US" dirty="0" err="1"/>
              <a:t>기본박을</a:t>
            </a:r>
            <a:r>
              <a:rPr kumimoji="1" lang="ko-KR" altLang="en-US" dirty="0"/>
              <a:t> 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F6E6184-6ACC-E0FD-3C56-1B61A437445F}"/>
              </a:ext>
            </a:extLst>
          </p:cNvPr>
          <p:cNvSpPr txBox="1">
            <a:spLocks/>
          </p:cNvSpPr>
          <p:nvPr/>
        </p:nvSpPr>
        <p:spPr>
          <a:xfrm>
            <a:off x="9171283" y="250712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02FEACD-EEA6-47D3-2D19-3B4ACB42CF44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1AC6CE61-72DE-8D09-2BFF-99E269F32B0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F078B8F-A75B-FB19-43BA-43158E3258C0}"/>
              </a:ext>
            </a:extLst>
          </p:cNvPr>
          <p:cNvSpPr txBox="1">
            <a:spLocks/>
          </p:cNvSpPr>
          <p:nvPr/>
        </p:nvSpPr>
        <p:spPr>
          <a:xfrm>
            <a:off x="3187762" y="889299"/>
            <a:ext cx="737355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남생아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놀아라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듣기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2076EA2-C5B7-48D3-A9D6-865D53FE6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7762" y="1776897"/>
            <a:ext cx="5404648" cy="4534200"/>
          </a:xfrm>
          <a:prstGeom prst="rect">
            <a:avLst/>
          </a:prstGeom>
        </p:spPr>
      </p:pic>
      <p:pic>
        <p:nvPicPr>
          <p:cNvPr id="11" name="Ⅱ-4-04 [남생아 놀아라] 노래">
            <a:hlinkClick r:id="" action="ppaction://media"/>
            <a:extLst>
              <a:ext uri="{FF2B5EF4-FFF2-40B4-BE49-F238E27FC236}">
                <a16:creationId xmlns:a16="http://schemas.microsoft.com/office/drawing/2014/main" id="{7B876526-0889-0766-C109-EABE296CE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5458" y="971520"/>
            <a:ext cx="406400" cy="406400"/>
          </a:xfrm>
          <a:prstGeom prst="rect">
            <a:avLst/>
          </a:prstGeom>
        </p:spPr>
      </p:pic>
      <p:pic>
        <p:nvPicPr>
          <p:cNvPr id="12" name="Ⅱ-4-05 [남생아 놀아라] 노래(전문가)">
            <a:hlinkClick r:id="" action="ppaction://media"/>
            <a:extLst>
              <a:ext uri="{FF2B5EF4-FFF2-40B4-BE49-F238E27FC236}">
                <a16:creationId xmlns:a16="http://schemas.microsoft.com/office/drawing/2014/main" id="{F0B7E427-2D05-B8B0-3EC7-8B75B78A82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5458" y="1438034"/>
            <a:ext cx="406400" cy="406400"/>
          </a:xfrm>
          <a:prstGeom prst="rect">
            <a:avLst/>
          </a:prstGeom>
        </p:spPr>
      </p:pic>
      <p:pic>
        <p:nvPicPr>
          <p:cNvPr id="13" name="Ⅱ-4-06 [남생아 놀아라] 반주">
            <a:hlinkClick r:id="" action="ppaction://media"/>
            <a:extLst>
              <a:ext uri="{FF2B5EF4-FFF2-40B4-BE49-F238E27FC236}">
                <a16:creationId xmlns:a16="http://schemas.microsoft.com/office/drawing/2014/main" id="{76C3F209-B43C-A013-91F4-96F3840871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5458" y="19045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026EF-398C-B6B2-C1C4-E7070474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2B655F2-01AE-9C03-D6DF-261EB3E5676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3E61BB9-90F7-BD75-D92D-41323C4CD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자진모리장단의 </a:t>
            </a:r>
            <a:r>
              <a:rPr kumimoji="1" lang="ko-KR" altLang="en-US" dirty="0" err="1"/>
              <a:t>기본박을</a:t>
            </a:r>
            <a:r>
              <a:rPr kumimoji="1" lang="ko-KR" altLang="en-US" dirty="0"/>
              <a:t> 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0008726-28F5-9CB8-DECE-BB61EBA1B242}"/>
              </a:ext>
            </a:extLst>
          </p:cNvPr>
          <p:cNvSpPr txBox="1">
            <a:spLocks/>
          </p:cNvSpPr>
          <p:nvPr/>
        </p:nvSpPr>
        <p:spPr>
          <a:xfrm>
            <a:off x="9171283" y="277433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B8CFFF99-57B7-EDE7-EFE6-B138FCB5F555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847866A-30C4-4CBD-3EF7-797B0E2ED03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7804139-4501-8EAE-A6F0-94FF43E098ED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D8151D8-EBAA-E403-3A69-94AE79966090}"/>
              </a:ext>
            </a:extLst>
          </p:cNvPr>
          <p:cNvSpPr txBox="1">
            <a:spLocks/>
          </p:cNvSpPr>
          <p:nvPr/>
        </p:nvSpPr>
        <p:spPr>
          <a:xfrm>
            <a:off x="1297203" y="1970680"/>
            <a:ext cx="10255145" cy="111842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자진모리장단의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기본박을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치며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말붙임새에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맞추어 노랫말을 읽어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4" name="Ⅱ-4-07 [남생아 놀아라] 기본박">
            <a:hlinkClick r:id="" action="ppaction://media"/>
            <a:extLst>
              <a:ext uri="{FF2B5EF4-FFF2-40B4-BE49-F238E27FC236}">
                <a16:creationId xmlns:a16="http://schemas.microsoft.com/office/drawing/2014/main" id="{8FED5060-C6A5-2532-8F3D-71BA3AED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6422" y="3321015"/>
            <a:ext cx="406400" cy="406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8BB4230-A11F-A1E4-AC89-83F638E3E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889" y="2852669"/>
            <a:ext cx="7678222" cy="21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06878-9CDC-26D7-D08A-81B2C8D9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EB57B03-099D-0DD1-3F0B-BCD9E5C153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79D0B4-5D1F-2843-B558-FBF7971FF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손으로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887A976-3526-1F45-43A4-F400666E4862}"/>
              </a:ext>
            </a:extLst>
          </p:cNvPr>
          <p:cNvSpPr txBox="1">
            <a:spLocks/>
          </p:cNvSpPr>
          <p:nvPr/>
        </p:nvSpPr>
        <p:spPr>
          <a:xfrm>
            <a:off x="9171283" y="261488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6FE5F46-AF29-82CB-FDD1-790DE076126E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9EE4FA6C-1041-9239-179F-1B3A8ECEB33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EF922F4-6511-9C18-8FC9-612F9EB4C932}"/>
              </a:ext>
            </a:extLst>
          </p:cNvPr>
          <p:cNvSpPr txBox="1">
            <a:spLocks/>
          </p:cNvSpPr>
          <p:nvPr/>
        </p:nvSpPr>
        <p:spPr>
          <a:xfrm>
            <a:off x="1078113" y="1396637"/>
            <a:ext cx="531615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뜻 이해하기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4762A4A-31D3-E929-9F70-423FAA33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71" y="2583137"/>
            <a:ext cx="8791851" cy="16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51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D43E7-7C23-38F6-74FC-EB22A4796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1FFCFA-99EC-0AA9-A149-BC0757AE4F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D7D556-9387-6413-4CB7-88D4CBB0F9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손으로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16CAA9B-D475-B472-0DB1-5262E5F97493}"/>
              </a:ext>
            </a:extLst>
          </p:cNvPr>
          <p:cNvSpPr txBox="1">
            <a:spLocks/>
          </p:cNvSpPr>
          <p:nvPr/>
        </p:nvSpPr>
        <p:spPr>
          <a:xfrm>
            <a:off x="9163422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E3870F4-2823-DA76-205A-55943FCC7BF4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DEC5DC2-80AF-6F58-E710-67175E71F93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916B41E-10B2-0853-41A1-B4E74DE2B1BC}"/>
              </a:ext>
            </a:extLst>
          </p:cNvPr>
          <p:cNvSpPr txBox="1">
            <a:spLocks/>
          </p:cNvSpPr>
          <p:nvPr/>
        </p:nvSpPr>
        <p:spPr>
          <a:xfrm>
            <a:off x="1748485" y="1308928"/>
            <a:ext cx="855574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표현된 부분을 찾아 악보에 표시하기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FFFC3D63-B885-0020-1EDC-164CB48A7844}"/>
              </a:ext>
            </a:extLst>
          </p:cNvPr>
          <p:cNvSpPr txBox="1">
            <a:spLocks/>
          </p:cNvSpPr>
          <p:nvPr/>
        </p:nvSpPr>
        <p:spPr>
          <a:xfrm>
            <a:off x="898784" y="2231937"/>
            <a:ext cx="10255145" cy="111842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전문가의 노래를 들으며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떠는소리가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나오는 곳은 동그라미를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꺾는소리가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나오는 곳은 세모를 표시해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77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A2735-3187-7173-09FB-A7BA4513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05F0412-DB93-588E-C95B-313C1F8517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471240-D905-FD97-4C72-748260D3F4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손으로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001E588-CAC6-42E1-7FA4-039CC2962725}"/>
              </a:ext>
            </a:extLst>
          </p:cNvPr>
          <p:cNvSpPr txBox="1">
            <a:spLocks/>
          </p:cNvSpPr>
          <p:nvPr/>
        </p:nvSpPr>
        <p:spPr>
          <a:xfrm>
            <a:off x="9169953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61CBD4A-80D3-2CF5-9505-5DEEDE412B55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BE577490-25AA-CA8E-6F8D-EA94FC87D2E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ADE815B-0E9E-6DBC-F721-45AB7F352D7E}"/>
              </a:ext>
            </a:extLst>
          </p:cNvPr>
          <p:cNvSpPr txBox="1">
            <a:spLocks/>
          </p:cNvSpPr>
          <p:nvPr/>
        </p:nvSpPr>
        <p:spPr>
          <a:xfrm>
            <a:off x="1747914" y="1309284"/>
            <a:ext cx="8555745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표현된 부분을 찾아 악보에 표시하기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1D12593-24BB-95A9-8CC4-BEC4EEAE4359}"/>
              </a:ext>
            </a:extLst>
          </p:cNvPr>
          <p:cNvSpPr txBox="1">
            <a:spLocks/>
          </p:cNvSpPr>
          <p:nvPr/>
        </p:nvSpPr>
        <p:spPr>
          <a:xfrm>
            <a:off x="2094038" y="2421349"/>
            <a:ext cx="4065100" cy="111842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꺾는소리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라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떠는소리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촐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곡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7609DCE-7536-6844-36F3-613FB974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73" y="3675558"/>
            <a:ext cx="863085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8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0E073-A475-C276-632B-BBB4B0AFB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2C2530B-C0CC-7E52-A531-327B07C462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EB686A8-2114-997E-1F1E-69A219536A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손으로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720EE7A-465E-1A29-7476-1D00760E9D94}"/>
              </a:ext>
            </a:extLst>
          </p:cNvPr>
          <p:cNvSpPr txBox="1">
            <a:spLocks/>
          </p:cNvSpPr>
          <p:nvPr/>
        </p:nvSpPr>
        <p:spPr>
          <a:xfrm>
            <a:off x="9156891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7EA2F96-F707-5CBC-8802-21213733820F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5FBB34-6FEF-BBE7-B2F4-754B0F9A1669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9AC6CD7-979F-BF06-396A-0A1906F74BE8}"/>
              </a:ext>
            </a:extLst>
          </p:cNvPr>
          <p:cNvSpPr txBox="1">
            <a:spLocks/>
          </p:cNvSpPr>
          <p:nvPr/>
        </p:nvSpPr>
        <p:spPr>
          <a:xfrm>
            <a:off x="2867695" y="980881"/>
            <a:ext cx="315425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익히기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79DBF97-3722-714A-2969-307F7334E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670" y="1687121"/>
            <a:ext cx="6682660" cy="4671374"/>
          </a:xfrm>
          <a:prstGeom prst="rect">
            <a:avLst/>
          </a:prstGeom>
        </p:spPr>
      </p:pic>
      <p:pic>
        <p:nvPicPr>
          <p:cNvPr id="4" name="Ⅱ-4-08 [남생아 놀아라] 꺾는소리">
            <a:hlinkClick r:id="" action="ppaction://media"/>
            <a:extLst>
              <a:ext uri="{FF2B5EF4-FFF2-40B4-BE49-F238E27FC236}">
                <a16:creationId xmlns:a16="http://schemas.microsoft.com/office/drawing/2014/main" id="{E8FE8816-B42E-1583-481B-2C78260F7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8599" y="2259901"/>
            <a:ext cx="406400" cy="406400"/>
          </a:xfrm>
          <a:prstGeom prst="rect">
            <a:avLst/>
          </a:prstGeom>
        </p:spPr>
      </p:pic>
      <p:pic>
        <p:nvPicPr>
          <p:cNvPr id="10" name="Ⅱ-4-09 [남생아 놀아라] 떠는소리">
            <a:hlinkClick r:id="" action="ppaction://media"/>
            <a:extLst>
              <a:ext uri="{FF2B5EF4-FFF2-40B4-BE49-F238E27FC236}">
                <a16:creationId xmlns:a16="http://schemas.microsoft.com/office/drawing/2014/main" id="{357874E6-A6F1-A964-1924-7CD9EFB4A4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788" y="22317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BEE9-5CE9-ACC0-BE58-9BDB5C565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0414FD-1ADB-34A3-060E-F6A9FBE148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94A0DFA-5958-590F-F55F-57FA9F6FC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손으로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CC7B5F1-74D7-9B37-D591-445BA2C270A6}"/>
              </a:ext>
            </a:extLst>
          </p:cNvPr>
          <p:cNvSpPr txBox="1">
            <a:spLocks/>
          </p:cNvSpPr>
          <p:nvPr/>
        </p:nvSpPr>
        <p:spPr>
          <a:xfrm>
            <a:off x="9156891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3CB3B52-259E-F7BA-4C77-EBB086F15EF8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50B9058F-E273-A33C-8452-253F6391278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27707E7-E323-A984-B099-31873759355D}"/>
              </a:ext>
            </a:extLst>
          </p:cNvPr>
          <p:cNvSpPr txBox="1">
            <a:spLocks/>
          </p:cNvSpPr>
          <p:nvPr/>
        </p:nvSpPr>
        <p:spPr>
          <a:xfrm>
            <a:off x="2769416" y="846609"/>
            <a:ext cx="634175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시김새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표현하며 노래 익히기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AD7CDA2-99FC-A71E-C087-FD51C34F93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4993" y="1811405"/>
            <a:ext cx="2617683" cy="104349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8395729-1236-F3C8-E60D-9CFFC64B8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0375" y="1488875"/>
            <a:ext cx="5830242" cy="4911634"/>
          </a:xfrm>
          <a:prstGeom prst="rect">
            <a:avLst/>
          </a:prstGeom>
        </p:spPr>
      </p:pic>
      <p:pic>
        <p:nvPicPr>
          <p:cNvPr id="12" name="Ⅱ-4-04 [남생아 놀아라] 노래">
            <a:hlinkClick r:id="" action="ppaction://media"/>
            <a:extLst>
              <a:ext uri="{FF2B5EF4-FFF2-40B4-BE49-F238E27FC236}">
                <a16:creationId xmlns:a16="http://schemas.microsoft.com/office/drawing/2014/main" id="{2275C289-1210-4964-0483-E968BE589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1787" y="938863"/>
            <a:ext cx="406400" cy="406400"/>
          </a:xfrm>
          <a:prstGeom prst="rect">
            <a:avLst/>
          </a:prstGeom>
        </p:spPr>
      </p:pic>
      <p:pic>
        <p:nvPicPr>
          <p:cNvPr id="13" name="Ⅱ-4-05 [남생아 놀아라] 노래(전문가)">
            <a:hlinkClick r:id="" action="ppaction://media"/>
            <a:extLst>
              <a:ext uri="{FF2B5EF4-FFF2-40B4-BE49-F238E27FC236}">
                <a16:creationId xmlns:a16="http://schemas.microsoft.com/office/drawing/2014/main" id="{2155694E-27CC-F96B-3441-8B3A836C3C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1787" y="1405377"/>
            <a:ext cx="406400" cy="406400"/>
          </a:xfrm>
          <a:prstGeom prst="rect">
            <a:avLst/>
          </a:prstGeom>
        </p:spPr>
      </p:pic>
      <p:pic>
        <p:nvPicPr>
          <p:cNvPr id="14" name="Ⅱ-4-06 [남생아 놀아라] 반주">
            <a:hlinkClick r:id="" action="ppaction://media"/>
            <a:extLst>
              <a:ext uri="{FF2B5EF4-FFF2-40B4-BE49-F238E27FC236}">
                <a16:creationId xmlns:a16="http://schemas.microsoft.com/office/drawing/2014/main" id="{60139ACE-B20D-C060-086F-BE8344B973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1787" y="1871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59EC4-9BEC-1B09-F8A3-F73FA4819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7ED9857-C50E-B277-9661-621DC5A24B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90DAC9-6B9C-8CBD-F600-46DEB85059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 err="1"/>
              <a:t>시김새를</a:t>
            </a:r>
            <a:r>
              <a:rPr kumimoji="1" lang="ko-KR" altLang="en-US" dirty="0"/>
              <a:t> 손으로 표현하며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8161E5-B17F-7775-182D-E92A1514E915}"/>
              </a:ext>
            </a:extLst>
          </p:cNvPr>
          <p:cNvSpPr txBox="1">
            <a:spLocks/>
          </p:cNvSpPr>
          <p:nvPr/>
        </p:nvSpPr>
        <p:spPr>
          <a:xfrm>
            <a:off x="9169953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4D5C475-B0F4-DF56-B778-A51A660F956D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A3A9049-4C27-9D66-B122-A2A5A940D6D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70A0B87-77DC-260F-B70D-0D1096F49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4993" y="1811405"/>
            <a:ext cx="2617683" cy="104349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E9D57EA-FAD1-61F0-CC95-54C4E12F84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0375" y="1488875"/>
            <a:ext cx="5830242" cy="4911634"/>
          </a:xfrm>
          <a:prstGeom prst="rect">
            <a:avLst/>
          </a:prstGeom>
        </p:spPr>
      </p:pic>
      <p:pic>
        <p:nvPicPr>
          <p:cNvPr id="12" name="Ⅱ-4-04 [남생아 놀아라] 노래">
            <a:hlinkClick r:id="" action="ppaction://media"/>
            <a:extLst>
              <a:ext uri="{FF2B5EF4-FFF2-40B4-BE49-F238E27FC236}">
                <a16:creationId xmlns:a16="http://schemas.microsoft.com/office/drawing/2014/main" id="{644564C6-EF77-0E87-BDDF-72C76E6FC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076" y="1082475"/>
            <a:ext cx="406400" cy="406400"/>
          </a:xfrm>
          <a:prstGeom prst="rect">
            <a:avLst/>
          </a:prstGeom>
        </p:spPr>
      </p:pic>
      <p:pic>
        <p:nvPicPr>
          <p:cNvPr id="13" name="Ⅱ-4-05 [남생아 놀아라] 노래(전문가)">
            <a:hlinkClick r:id="" action="ppaction://media"/>
            <a:extLst>
              <a:ext uri="{FF2B5EF4-FFF2-40B4-BE49-F238E27FC236}">
                <a16:creationId xmlns:a16="http://schemas.microsoft.com/office/drawing/2014/main" id="{F216AE63-8B9A-94AE-5809-A466B1B0A1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076" y="1548989"/>
            <a:ext cx="406400" cy="406400"/>
          </a:xfrm>
          <a:prstGeom prst="rect">
            <a:avLst/>
          </a:prstGeom>
        </p:spPr>
      </p:pic>
      <p:pic>
        <p:nvPicPr>
          <p:cNvPr id="14" name="Ⅱ-4-06 [남생아 놀아라] 반주">
            <a:hlinkClick r:id="" action="ppaction://media"/>
            <a:extLst>
              <a:ext uri="{FF2B5EF4-FFF2-40B4-BE49-F238E27FC236}">
                <a16:creationId xmlns:a16="http://schemas.microsoft.com/office/drawing/2014/main" id="{1A19168D-B3B1-3EFD-81C1-67CFC40682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2076" y="2015503"/>
            <a:ext cx="406400" cy="406400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F82DCD0-3D84-8AB9-43AF-FB4767B8E296}"/>
              </a:ext>
            </a:extLst>
          </p:cNvPr>
          <p:cNvSpPr txBox="1">
            <a:spLocks/>
          </p:cNvSpPr>
          <p:nvPr/>
        </p:nvSpPr>
        <p:spPr>
          <a:xfrm>
            <a:off x="1379652" y="991043"/>
            <a:ext cx="875168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여러 가지 방법으로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남생아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놀아라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부르기</a:t>
            </a:r>
          </a:p>
        </p:txBody>
      </p:sp>
    </p:spTree>
    <p:extLst>
      <p:ext uri="{BB962C8B-B14F-4D97-AF65-F5344CB8AC3E}">
        <p14:creationId xmlns:p14="http://schemas.microsoft.com/office/powerpoint/2010/main" val="188496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2D940-7C47-F0CA-1A71-E1CF39A87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69B3A13-1361-D34C-F972-95047A0A5D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0F3FDE8-7C66-92C7-3F4B-395EBC3D63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25149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          </a:t>
            </a:r>
            <a:r>
              <a:rPr kumimoji="1" lang="ko-KR" altLang="en-US" dirty="0"/>
              <a:t>부분을 반복하여 부르며 즐겁게 놀이하기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9EAC441-E1D9-33B6-6200-5737E8C211EE}"/>
              </a:ext>
            </a:extLst>
          </p:cNvPr>
          <p:cNvSpPr txBox="1">
            <a:spLocks/>
          </p:cNvSpPr>
          <p:nvPr/>
        </p:nvSpPr>
        <p:spPr>
          <a:xfrm>
            <a:off x="9169953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7B7BACE-E2E0-99E4-370A-656F86C1F360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C76861F-372D-DDCE-E4D1-97853A7B685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10EF30E-992C-5F7A-E6BA-637AEB8B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492" y="2666893"/>
            <a:ext cx="10317015" cy="152421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D267CE0-D7BA-95F2-D6BA-66517DF66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08" y="250246"/>
            <a:ext cx="756427" cy="3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5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1B504-E0BD-BE68-491A-82ABF874C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08B7E6B-92B8-AC79-D5F2-FA9F8C3F4F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5C8787E-645B-5E8D-AFB9-198270955768}"/>
              </a:ext>
            </a:extLst>
          </p:cNvPr>
          <p:cNvSpPr txBox="1">
            <a:spLocks/>
          </p:cNvSpPr>
          <p:nvPr/>
        </p:nvSpPr>
        <p:spPr>
          <a:xfrm>
            <a:off x="917648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E26220A-817C-9C5B-3335-CFA7FB0738F6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9EFB426-F98E-5836-F6BD-970364881523}"/>
              </a:ext>
            </a:extLst>
          </p:cNvPr>
          <p:cNvSpPr txBox="1">
            <a:spLocks/>
          </p:cNvSpPr>
          <p:nvPr/>
        </p:nvSpPr>
        <p:spPr>
          <a:xfrm>
            <a:off x="904187" y="1057104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남생아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놀아라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놀이 방법 알아보기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7E84641-CC15-59F7-18C2-FDD6CA6E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440" y="4269087"/>
            <a:ext cx="5829119" cy="218169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FDE49B2-27E2-0065-12F1-F535B713A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37" y="1864800"/>
            <a:ext cx="8040726" cy="2353727"/>
          </a:xfrm>
          <a:prstGeom prst="rect">
            <a:avLst/>
          </a:prstGeom>
        </p:spPr>
      </p:pic>
      <p:sp>
        <p:nvSpPr>
          <p:cNvPr id="12" name="텍스트 개체 틀 2">
            <a:extLst>
              <a:ext uri="{FF2B5EF4-FFF2-40B4-BE49-F238E27FC236}">
                <a16:creationId xmlns:a16="http://schemas.microsoft.com/office/drawing/2014/main" id="{7D6C2EA2-C59F-8E54-F235-297ADB1ED7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251493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          </a:t>
            </a:r>
            <a:r>
              <a:rPr kumimoji="1" lang="ko-KR" altLang="en-US" dirty="0"/>
              <a:t>부분을 반복하여 부르며 즐겁게 놀이하기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B030DC2-4A47-B2AB-FB47-103DA005644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4FBF85EC-BDE2-2980-0102-56BEA6901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908" y="250246"/>
            <a:ext cx="756427" cy="3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4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0DD6FEA-1206-C154-F646-96103C02E532}"/>
              </a:ext>
            </a:extLst>
          </p:cNvPr>
          <p:cNvSpPr txBox="1">
            <a:spLocks/>
          </p:cNvSpPr>
          <p:nvPr/>
        </p:nvSpPr>
        <p:spPr>
          <a:xfrm>
            <a:off x="10388950" y="528406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D9F35178-296B-7EEE-B886-F3E0D6D82C0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7C0F067F-8091-ACC9-18EF-D2AE990119F2}"/>
              </a:ext>
            </a:extLst>
          </p:cNvPr>
          <p:cNvSpPr txBox="1">
            <a:spLocks/>
          </p:cNvSpPr>
          <p:nvPr/>
        </p:nvSpPr>
        <p:spPr>
          <a:xfrm>
            <a:off x="829751" y="1134183"/>
            <a:ext cx="619806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 삽화 읽고 이야기 나누기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D0363D67-403F-55A3-E148-55C2B09A1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29" y="2148841"/>
            <a:ext cx="5044240" cy="353010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8683D68-4552-A5A8-685E-49DD8ECFF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66" y="2148841"/>
            <a:ext cx="5271293" cy="35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430204-3B0B-1B0A-6D4A-BB9DF1376AF9}"/>
              </a:ext>
            </a:extLst>
          </p:cNvPr>
          <p:cNvSpPr txBox="1">
            <a:spLocks/>
          </p:cNvSpPr>
          <p:nvPr/>
        </p:nvSpPr>
        <p:spPr>
          <a:xfrm>
            <a:off x="9169953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3F33839-E364-0FF2-43F5-1CEF0D30B1C7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C2D284B-4B8D-A946-A095-4027830CBD7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696E76-A467-E644-0998-6E2D2415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72" y="2529617"/>
            <a:ext cx="10277856" cy="22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0350" y="2708840"/>
            <a:ext cx="73313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악곡의 특징을 살려 노래를 부르며 즐겁게 놀이할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06108" y="550436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D3C5-41B3-F2FE-108A-8D04ADCC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EDEA07-F00E-31BF-ADDB-A4CABFD0C9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2C43B9-85EE-2F84-E419-CBF83B892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938396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친구들과 함께 하고 싶은 민속놀이 조사하기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AFB8C19-077D-12E0-6BB2-6775B5CA273C}"/>
              </a:ext>
            </a:extLst>
          </p:cNvPr>
          <p:cNvSpPr txBox="1">
            <a:spLocks/>
          </p:cNvSpPr>
          <p:nvPr/>
        </p:nvSpPr>
        <p:spPr>
          <a:xfrm>
            <a:off x="10393045" y="539035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421BAB4-55F6-58A8-0CF0-0AE1E092399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5C30D71-4EAE-914B-1DFE-D2E36C24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79" y="1075054"/>
            <a:ext cx="9676093" cy="4707891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97FE58D-678E-5CC3-B96D-F3D5359369D5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3410848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9107D-2C75-C003-9163-A0E219D45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F9F62DE-156F-A861-FD30-848A9B1AA9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16E693-46FE-B50C-9D2F-D722D4BFB7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469" y="227126"/>
            <a:ext cx="8116869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</a:t>
            </a:r>
            <a:r>
              <a:rPr kumimoji="1" lang="ko-KR" altLang="en-US" sz="1950" dirty="0"/>
              <a:t>친구들과 </a:t>
            </a:r>
            <a:r>
              <a:rPr kumimoji="1" lang="ko-KR" altLang="en-US" sz="1950" dirty="0" err="1"/>
              <a:t>메기는소리와</a:t>
            </a:r>
            <a:r>
              <a:rPr kumimoji="1" lang="ko-KR" altLang="en-US" sz="1950" dirty="0"/>
              <a:t> </a:t>
            </a:r>
            <a:r>
              <a:rPr kumimoji="1" lang="ko-KR" altLang="en-US" sz="1950" dirty="0" err="1"/>
              <a:t>받는소리로</a:t>
            </a:r>
            <a:r>
              <a:rPr kumimoji="1" lang="ko-KR" altLang="en-US" sz="1950" dirty="0"/>
              <a:t> 나누어 노래를 부르며 </a:t>
            </a:r>
            <a:r>
              <a:rPr kumimoji="1" lang="ko-KR" altLang="en-US" sz="1950" dirty="0" err="1"/>
              <a:t>월월이청청</a:t>
            </a:r>
            <a:r>
              <a:rPr kumimoji="1" lang="ko-KR" altLang="en-US" sz="1950" dirty="0"/>
              <a:t> 놀이하기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9E914A7-3BB8-8E63-17D5-CD2F5F83EB09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13DD005-6127-A408-BA94-E6CC41089E79}"/>
              </a:ext>
            </a:extLst>
          </p:cNvPr>
          <p:cNvSpPr txBox="1">
            <a:spLocks/>
          </p:cNvSpPr>
          <p:nvPr/>
        </p:nvSpPr>
        <p:spPr>
          <a:xfrm>
            <a:off x="1822327" y="597698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BF705B7-2ACC-7970-0780-666F44BE3216}"/>
              </a:ext>
            </a:extLst>
          </p:cNvPr>
          <p:cNvSpPr txBox="1">
            <a:spLocks/>
          </p:cNvSpPr>
          <p:nvPr/>
        </p:nvSpPr>
        <p:spPr>
          <a:xfrm>
            <a:off x="2007340" y="1140584"/>
            <a:ext cx="4870517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월월이청청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 익히기</a:t>
            </a:r>
          </a:p>
        </p:txBody>
      </p:sp>
      <p:pic>
        <p:nvPicPr>
          <p:cNvPr id="4" name="Ⅱ-4-01 [월월이청청] 노래">
            <a:hlinkClick r:id="" action="ppaction://media"/>
            <a:extLst>
              <a:ext uri="{FF2B5EF4-FFF2-40B4-BE49-F238E27FC236}">
                <a16:creationId xmlns:a16="http://schemas.microsoft.com/office/drawing/2014/main" id="{8FBEA2B8-717D-D1B8-304D-FDF6CCB6B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286" y="1211751"/>
            <a:ext cx="406400" cy="406400"/>
          </a:xfrm>
          <a:prstGeom prst="rect">
            <a:avLst/>
          </a:prstGeom>
        </p:spPr>
      </p:pic>
      <p:pic>
        <p:nvPicPr>
          <p:cNvPr id="9" name="Ⅱ-4-02 [월월이청청] 노래(전문가)">
            <a:hlinkClick r:id="" action="ppaction://media"/>
            <a:extLst>
              <a:ext uri="{FF2B5EF4-FFF2-40B4-BE49-F238E27FC236}">
                <a16:creationId xmlns:a16="http://schemas.microsoft.com/office/drawing/2014/main" id="{7245A866-6476-ACE8-03F8-039A5C717A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286" y="1695076"/>
            <a:ext cx="406400" cy="406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F393C0D-27AA-A47E-A26A-D36C65CF9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863" y="2171474"/>
            <a:ext cx="7184273" cy="386237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3B6382F-333C-1110-B39D-8DB0A237AE86}"/>
              </a:ext>
            </a:extLst>
          </p:cNvPr>
          <p:cNvSpPr txBox="1">
            <a:spLocks/>
          </p:cNvSpPr>
          <p:nvPr/>
        </p:nvSpPr>
        <p:spPr>
          <a:xfrm>
            <a:off x="9171283" y="250723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18749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9FB26-1369-15AD-F49C-41C62B3A2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75EDCC-B5C8-E8C8-8527-E374BF6E9EF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01D19FE-C76A-2F7B-08F8-F6EA9BC634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2406" y="227113"/>
            <a:ext cx="8293217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</a:t>
            </a:r>
            <a:r>
              <a:rPr kumimoji="1" lang="ko-KR" altLang="en-US" sz="1950" dirty="0"/>
              <a:t>친구들과 </a:t>
            </a:r>
            <a:r>
              <a:rPr kumimoji="1" lang="ko-KR" altLang="en-US" sz="1950" dirty="0" err="1"/>
              <a:t>메기는소리와</a:t>
            </a:r>
            <a:r>
              <a:rPr kumimoji="1" lang="ko-KR" altLang="en-US" sz="1950" dirty="0"/>
              <a:t> </a:t>
            </a:r>
            <a:r>
              <a:rPr kumimoji="1" lang="ko-KR" altLang="en-US" sz="1950" dirty="0" err="1"/>
              <a:t>받는소리로</a:t>
            </a:r>
            <a:r>
              <a:rPr kumimoji="1" lang="ko-KR" altLang="en-US" sz="1950" dirty="0"/>
              <a:t> 나누어 노래를 부르며 </a:t>
            </a:r>
            <a:r>
              <a:rPr kumimoji="1" lang="ko-KR" altLang="en-US" sz="1950" dirty="0" err="1"/>
              <a:t>월월이청청</a:t>
            </a:r>
            <a:r>
              <a:rPr kumimoji="1" lang="ko-KR" altLang="en-US" sz="1950" dirty="0"/>
              <a:t> 놀이하기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BAC6FB6-EBB2-DAD8-F416-E153A8626C36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E37D0C80-5842-5991-CF6D-FA7D1C439C90}"/>
              </a:ext>
            </a:extLst>
          </p:cNvPr>
          <p:cNvSpPr txBox="1">
            <a:spLocks/>
          </p:cNvSpPr>
          <p:nvPr/>
        </p:nvSpPr>
        <p:spPr>
          <a:xfrm>
            <a:off x="1822326" y="623430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DD978E02-4CCE-274F-36EF-8CE050E7EA1E}"/>
              </a:ext>
            </a:extLst>
          </p:cNvPr>
          <p:cNvSpPr txBox="1">
            <a:spLocks/>
          </p:cNvSpPr>
          <p:nvPr/>
        </p:nvSpPr>
        <p:spPr>
          <a:xfrm>
            <a:off x="1491553" y="1172305"/>
            <a:ext cx="920889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메기는소리와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받는소리로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역할 나누어 노래 부르기</a:t>
            </a:r>
          </a:p>
        </p:txBody>
      </p:sp>
      <p:pic>
        <p:nvPicPr>
          <p:cNvPr id="9" name="Ⅱ-4-01 [월월이청청] 노래">
            <a:hlinkClick r:id="" action="ppaction://media"/>
            <a:extLst>
              <a:ext uri="{FF2B5EF4-FFF2-40B4-BE49-F238E27FC236}">
                <a16:creationId xmlns:a16="http://schemas.microsoft.com/office/drawing/2014/main" id="{EE922CFA-B495-4166-9B25-B1FF37DEA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153" y="1271388"/>
            <a:ext cx="406400" cy="406400"/>
          </a:xfrm>
          <a:prstGeom prst="rect">
            <a:avLst/>
          </a:prstGeom>
        </p:spPr>
      </p:pic>
      <p:pic>
        <p:nvPicPr>
          <p:cNvPr id="10" name="Ⅱ-4-02 [월월이청청] 노래(전문가)">
            <a:hlinkClick r:id="" action="ppaction://media"/>
            <a:extLst>
              <a:ext uri="{FF2B5EF4-FFF2-40B4-BE49-F238E27FC236}">
                <a16:creationId xmlns:a16="http://schemas.microsoft.com/office/drawing/2014/main" id="{78A9E219-CFD7-C180-064D-99CDF16F79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153" y="1797054"/>
            <a:ext cx="406400" cy="406400"/>
          </a:xfrm>
          <a:prstGeom prst="rect">
            <a:avLst/>
          </a:prstGeom>
        </p:spPr>
      </p:pic>
      <p:pic>
        <p:nvPicPr>
          <p:cNvPr id="11" name="Ⅱ-4-03 [월월이청청] 반주">
            <a:hlinkClick r:id="" action="ppaction://media"/>
            <a:extLst>
              <a:ext uri="{FF2B5EF4-FFF2-40B4-BE49-F238E27FC236}">
                <a16:creationId xmlns:a16="http://schemas.microsoft.com/office/drawing/2014/main" id="{EE43D5D8-2596-3A18-6298-3CCEDB4D8E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5153" y="2322720"/>
            <a:ext cx="406400" cy="4064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5C0FA3E-4B08-35B5-A55A-EF17FC450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862" y="2187335"/>
            <a:ext cx="7184273" cy="386237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36C6CD2-1A7C-D376-14BB-56C42A04FBF7}"/>
              </a:ext>
            </a:extLst>
          </p:cNvPr>
          <p:cNvSpPr txBox="1">
            <a:spLocks/>
          </p:cNvSpPr>
          <p:nvPr/>
        </p:nvSpPr>
        <p:spPr>
          <a:xfrm>
            <a:off x="9171283" y="250723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11597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8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B479A-3F85-6537-B194-B7E9F6B6D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9D2FA2-593D-E413-30F0-5D664BB67F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E441A64-6D22-1626-F9B4-494E1443C3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07003"/>
            <a:ext cx="8379284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</a:t>
            </a:r>
            <a:r>
              <a:rPr kumimoji="1" lang="ko-KR" altLang="en-US" sz="1950" dirty="0"/>
              <a:t>친구들과 </a:t>
            </a:r>
            <a:r>
              <a:rPr kumimoji="1" lang="ko-KR" altLang="en-US" sz="1950" dirty="0" err="1"/>
              <a:t>메기는소리와</a:t>
            </a:r>
            <a:r>
              <a:rPr kumimoji="1" lang="ko-KR" altLang="en-US" sz="1950" dirty="0"/>
              <a:t> </a:t>
            </a:r>
            <a:r>
              <a:rPr kumimoji="1" lang="ko-KR" altLang="en-US" sz="1950" dirty="0" err="1"/>
              <a:t>받는소리로</a:t>
            </a:r>
            <a:r>
              <a:rPr kumimoji="1" lang="ko-KR" altLang="en-US" sz="1950" dirty="0"/>
              <a:t> 나누어 노래를 부르며 </a:t>
            </a:r>
            <a:r>
              <a:rPr kumimoji="1" lang="ko-KR" altLang="en-US" sz="1950" dirty="0" err="1"/>
              <a:t>월월이청청</a:t>
            </a:r>
            <a:r>
              <a:rPr kumimoji="1" lang="ko-KR" altLang="en-US" sz="1950" dirty="0"/>
              <a:t> 놀이하기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498B60D-2051-B752-A4BB-10D851AC9E17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6A2E1A2-9BCA-64A3-AACE-698D59B67BC8}"/>
              </a:ext>
            </a:extLst>
          </p:cNvPr>
          <p:cNvSpPr txBox="1">
            <a:spLocks/>
          </p:cNvSpPr>
          <p:nvPr/>
        </p:nvSpPr>
        <p:spPr>
          <a:xfrm>
            <a:off x="1818274" y="61325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93A5E23-9B11-5C31-592A-28E24C991926}"/>
              </a:ext>
            </a:extLst>
          </p:cNvPr>
          <p:cNvSpPr txBox="1">
            <a:spLocks/>
          </p:cNvSpPr>
          <p:nvPr/>
        </p:nvSpPr>
        <p:spPr>
          <a:xfrm>
            <a:off x="1796371" y="1241700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월월이청청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음악에 맞추어 걸어 보기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035E6D5-E961-E48D-A79D-E0366F6D7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810" y="2383727"/>
            <a:ext cx="7192379" cy="2943636"/>
          </a:xfrm>
          <a:prstGeom prst="rect">
            <a:avLst/>
          </a:prstGeom>
        </p:spPr>
      </p:pic>
      <p:pic>
        <p:nvPicPr>
          <p:cNvPr id="4" name="Ⅱ-4-01 [월월이청청] 노래">
            <a:hlinkClick r:id="" action="ppaction://media"/>
            <a:extLst>
              <a:ext uri="{FF2B5EF4-FFF2-40B4-BE49-F238E27FC236}">
                <a16:creationId xmlns:a16="http://schemas.microsoft.com/office/drawing/2014/main" id="{2E56E403-09BF-9E84-24CA-777D06363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496" y="1384035"/>
            <a:ext cx="406400" cy="40640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12741E9-DBCA-D473-7E46-D50564B69EE6}"/>
              </a:ext>
            </a:extLst>
          </p:cNvPr>
          <p:cNvSpPr txBox="1">
            <a:spLocks/>
          </p:cNvSpPr>
          <p:nvPr/>
        </p:nvSpPr>
        <p:spPr>
          <a:xfrm>
            <a:off x="9171283" y="250723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124573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B509-5E1E-481E-F674-AC2D1C858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CD10B12-F7B5-5EFC-EBDE-E53C309F05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991432" y="6346846"/>
            <a:ext cx="2386539" cy="139510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8683BC-79C7-6411-FB54-C9896E553E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07003"/>
            <a:ext cx="8332407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</a:t>
            </a:r>
            <a:r>
              <a:rPr kumimoji="1" lang="ko-KR" altLang="en-US" sz="1950" dirty="0"/>
              <a:t>친구들과 </a:t>
            </a:r>
            <a:r>
              <a:rPr kumimoji="1" lang="ko-KR" altLang="en-US" sz="1950" dirty="0" err="1"/>
              <a:t>메기는소리와</a:t>
            </a:r>
            <a:r>
              <a:rPr kumimoji="1" lang="ko-KR" altLang="en-US" sz="1950" dirty="0"/>
              <a:t> </a:t>
            </a:r>
            <a:r>
              <a:rPr kumimoji="1" lang="ko-KR" altLang="en-US" sz="1950" dirty="0" err="1"/>
              <a:t>받는소리로</a:t>
            </a:r>
            <a:r>
              <a:rPr kumimoji="1" lang="ko-KR" altLang="en-US" sz="1950" dirty="0"/>
              <a:t> 나누어 노래를 부르며 </a:t>
            </a:r>
            <a:r>
              <a:rPr kumimoji="1" lang="ko-KR" altLang="en-US" sz="1950" dirty="0" err="1"/>
              <a:t>월월이청청</a:t>
            </a:r>
            <a:r>
              <a:rPr kumimoji="1" lang="ko-KR" altLang="en-US" sz="1950" dirty="0"/>
              <a:t> 놀이하기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29A5A74-6B61-B74D-A80F-515E6B2FE6CC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4F8CBA0E-6002-FABB-54D7-52F9BE12FA80}"/>
              </a:ext>
            </a:extLst>
          </p:cNvPr>
          <p:cNvSpPr txBox="1">
            <a:spLocks/>
          </p:cNvSpPr>
          <p:nvPr/>
        </p:nvSpPr>
        <p:spPr>
          <a:xfrm>
            <a:off x="1776808" y="59522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7F06894-DE09-6DFE-2C58-BCEB73C8DE7F}"/>
              </a:ext>
            </a:extLst>
          </p:cNvPr>
          <p:cNvSpPr txBox="1">
            <a:spLocks/>
          </p:cNvSpPr>
          <p:nvPr/>
        </p:nvSpPr>
        <p:spPr>
          <a:xfrm>
            <a:off x="1277937" y="922531"/>
            <a:ext cx="441481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월월이청청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놀이하기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902518F-5853-BC09-4FFD-94419B73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61" y="1586218"/>
            <a:ext cx="10515691" cy="5115336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2285D0BE-B82A-7851-59D8-45ED644FDE7E}"/>
              </a:ext>
            </a:extLst>
          </p:cNvPr>
          <p:cNvSpPr txBox="1">
            <a:spLocks/>
          </p:cNvSpPr>
          <p:nvPr/>
        </p:nvSpPr>
        <p:spPr>
          <a:xfrm>
            <a:off x="9171283" y="250723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</p:spTree>
    <p:extLst>
      <p:ext uri="{BB962C8B-B14F-4D97-AF65-F5344CB8AC3E}">
        <p14:creationId xmlns:p14="http://schemas.microsoft.com/office/powerpoint/2010/main" val="2420468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D4342-1E67-2170-3A26-D7EF68D7C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BC01FC-ABD7-1656-9724-4EA3F76C30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5CDB23-F9EE-7278-9DA9-701CD6ED44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자진모리장단의 </a:t>
            </a:r>
            <a:r>
              <a:rPr kumimoji="1" lang="ko-KR" altLang="en-US" dirty="0" err="1"/>
              <a:t>기본박을</a:t>
            </a:r>
            <a:r>
              <a:rPr kumimoji="1" lang="ko-KR" altLang="en-US" dirty="0"/>
              <a:t> 치며 노래 부르기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6C17726-AAAC-BEFA-E546-CAA211EFCB91}"/>
              </a:ext>
            </a:extLst>
          </p:cNvPr>
          <p:cNvSpPr txBox="1">
            <a:spLocks/>
          </p:cNvSpPr>
          <p:nvPr/>
        </p:nvSpPr>
        <p:spPr>
          <a:xfrm>
            <a:off x="9169953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D93709F-2B5C-F479-878A-256E6036003C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놀이하며 노래하며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CE275614-E7B6-65D2-7BAB-5386F70B04F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36~39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94B46A9-1FE6-A69B-2996-298EBB36A2AD}"/>
              </a:ext>
            </a:extLst>
          </p:cNvPr>
          <p:cNvSpPr txBox="1">
            <a:spLocks/>
          </p:cNvSpPr>
          <p:nvPr/>
        </p:nvSpPr>
        <p:spPr>
          <a:xfrm>
            <a:off x="1511286" y="1442072"/>
            <a:ext cx="582560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이해하기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96BFAA2-F97F-CF95-53E5-395F160D8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73" y="2531018"/>
            <a:ext cx="7856324" cy="20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847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640</Words>
  <Application>Microsoft Office PowerPoint</Application>
  <PresentationFormat>와이드스크린</PresentationFormat>
  <Paragraphs>120</Paragraphs>
  <Slides>21</Slides>
  <Notes>0</Notes>
  <HiddenSlides>0</HiddenSlides>
  <MMClips>18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21</vt:i4>
      </vt:variant>
    </vt:vector>
  </HeadingPairs>
  <TitlesOfParts>
    <vt:vector size="30" baseType="lpstr">
      <vt:lpstr>NanumGothicExtraBold</vt:lpstr>
      <vt:lpstr>NanumGothic</vt:lpstr>
      <vt:lpstr>굴림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155</cp:revision>
  <dcterms:created xsi:type="dcterms:W3CDTF">2024-07-03T01:17:18Z</dcterms:created>
  <dcterms:modified xsi:type="dcterms:W3CDTF">2025-02-24T07:46:06Z</dcterms:modified>
</cp:coreProperties>
</file>