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handoutMasterIdLst>
    <p:handoutMasterId r:id="rId17"/>
  </p:handoutMasterIdLst>
  <p:sldIdLst>
    <p:sldId id="300" r:id="rId5"/>
    <p:sldId id="406" r:id="rId6"/>
    <p:sldId id="304" r:id="rId7"/>
    <p:sldId id="408" r:id="rId8"/>
    <p:sldId id="498" r:id="rId9"/>
    <p:sldId id="479" r:id="rId10"/>
    <p:sldId id="501" r:id="rId11"/>
    <p:sldId id="489" r:id="rId12"/>
    <p:sldId id="503" r:id="rId13"/>
    <p:sldId id="425" r:id="rId14"/>
    <p:sldId id="295" r:id="rId15"/>
  </p:sldIdLst>
  <p:sldSz cx="12192000" cy="6858000"/>
  <p:notesSz cx="6858000" cy="9144000"/>
  <p:embeddedFontLst>
    <p:embeddedFont>
      <p:font typeface="NanumGothic" panose="020D0604000000000000" pitchFamily="50" charset="-127"/>
      <p:regular r:id="rId18"/>
      <p:bold r:id="rId19"/>
    </p:embeddedFont>
    <p:embeddedFont>
      <p:font typeface="NanumGothicExtraBold" panose="020D0904000000000000" pitchFamily="50" charset="-127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15.png"/><Relationship Id="rId4" Type="http://schemas.openxmlformats.org/officeDocument/2006/relationships/audio" Target="../media/media6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시계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872-AA85-CA07-9EBA-62A1ADE0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BDA206-4B84-E300-4963-280DC650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2405D-1EF0-5A6C-EC74-A27D887B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2045DE3-3BFA-E342-7F35-C8FAEB950B81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1500D6EE-9E11-4DE4-BFF2-095F3E17250F}"/>
              </a:ext>
            </a:extLst>
          </p:cNvPr>
          <p:cNvSpPr txBox="1">
            <a:spLocks/>
          </p:cNvSpPr>
          <p:nvPr/>
        </p:nvSpPr>
        <p:spPr>
          <a:xfrm>
            <a:off x="11376345" y="546143"/>
            <a:ext cx="37348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시계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94BF747E-0CCB-BCC0-7197-A9AA2DA94DA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0049F50-B491-9EE7-6D12-7DE59B187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9" y="2532998"/>
            <a:ext cx="9490601" cy="21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3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A9036E7-FB7E-26DD-3503-7C967A97967F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F27609B-FE7D-67CB-B359-0C9D26CD71BA}"/>
              </a:ext>
            </a:extLst>
          </p:cNvPr>
          <p:cNvSpPr txBox="1">
            <a:spLocks/>
          </p:cNvSpPr>
          <p:nvPr/>
        </p:nvSpPr>
        <p:spPr>
          <a:xfrm>
            <a:off x="11376345" y="546143"/>
            <a:ext cx="37348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시계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7A75FFB9-01F1-22F1-6A68-414CB4C6D11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13C2007-94E6-1102-C4EF-B261B1A8F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5751"/>
            <a:ext cx="12192000" cy="5153497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953D65-C85E-1E0E-B147-6D59905D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0530" y="845775"/>
            <a:ext cx="7054326" cy="1304538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600" dirty="0"/>
              <a:t>앤더슨의 </a:t>
            </a:r>
            <a:r>
              <a:rPr kumimoji="1" lang="en-US" altLang="ko-KR" sz="3600" dirty="0"/>
              <a:t>‘</a:t>
            </a:r>
            <a:r>
              <a:rPr kumimoji="1" lang="ko-KR" altLang="en-US" sz="3600" dirty="0"/>
              <a:t>고장 난 시계</a:t>
            </a:r>
            <a:r>
              <a:rPr kumimoji="1" lang="en-US" altLang="ko-KR" sz="3600" dirty="0"/>
              <a:t>’</a:t>
            </a:r>
            <a:r>
              <a:rPr kumimoji="1" lang="ko-KR" altLang="en-US" sz="3600" dirty="0"/>
              <a:t>를 감상하고 시계 소리를 흉내 내어 봅시다</a:t>
            </a:r>
            <a:r>
              <a:rPr kumimoji="1" lang="en-US" altLang="ko-KR" sz="3600" dirty="0"/>
              <a:t>.</a:t>
            </a:r>
            <a:endParaRPr kumimoji="1" lang="ko-KR" altLang="en-US" sz="3600" dirty="0"/>
          </a:p>
        </p:txBody>
      </p:sp>
      <p:pic>
        <p:nvPicPr>
          <p:cNvPr id="5" name="Ⅲ-6-07 [시계] 고장 난 시계(감상)">
            <a:hlinkClick r:id="" action="ppaction://media"/>
            <a:extLst>
              <a:ext uri="{FF2B5EF4-FFF2-40B4-BE49-F238E27FC236}">
                <a16:creationId xmlns:a16="http://schemas.microsoft.com/office/drawing/2014/main" id="{43371A0E-F33A-6897-F88D-72595B401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6236" y="35055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1376345" y="546143"/>
            <a:ext cx="37348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시계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59A2DA2A-C93A-9FAF-C044-ED391AA55B51}"/>
              </a:ext>
            </a:extLst>
          </p:cNvPr>
          <p:cNvSpPr txBox="1">
            <a:spLocks/>
          </p:cNvSpPr>
          <p:nvPr/>
        </p:nvSpPr>
        <p:spPr>
          <a:xfrm>
            <a:off x="2192822" y="2757030"/>
            <a:ext cx="8108878" cy="15523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4000" dirty="0"/>
              <a:t>소리의 어울림을 느끼며 돌림 노래를 부를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238A-BE3B-F324-955E-7FA40416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DC8E31-08CE-EED3-AB23-4AE477957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442884-14ED-491D-4399-A61B0CBE0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시계의 움직임을 생각하며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41045C7-18F0-7966-8BEB-494C797DE769}"/>
              </a:ext>
            </a:extLst>
          </p:cNvPr>
          <p:cNvSpPr txBox="1">
            <a:spLocks/>
          </p:cNvSpPr>
          <p:nvPr/>
        </p:nvSpPr>
        <p:spPr>
          <a:xfrm>
            <a:off x="1391083" y="1775138"/>
            <a:ext cx="979207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리듬을 손뼉이나 리듬 막대로 치며 말 리듬으로 익힌다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1FD43ABB-D8FE-FC63-32E0-27FA2358C62D}"/>
              </a:ext>
            </a:extLst>
          </p:cNvPr>
          <p:cNvSpPr txBox="1">
            <a:spLocks/>
          </p:cNvSpPr>
          <p:nvPr/>
        </p:nvSpPr>
        <p:spPr>
          <a:xfrm>
            <a:off x="829751" y="1021993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주요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리듬꼴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38CE4A8-5077-79B6-FB31-C79EAAF997FE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53FD2A8-D27A-9646-81C8-3DB3D1C5E0D5}"/>
              </a:ext>
            </a:extLst>
          </p:cNvPr>
          <p:cNvSpPr txBox="1">
            <a:spLocks/>
          </p:cNvSpPr>
          <p:nvPr/>
        </p:nvSpPr>
        <p:spPr>
          <a:xfrm>
            <a:off x="11376345" y="546143"/>
            <a:ext cx="37348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시계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C3B5188-2551-F04C-AC29-EB32AC2F609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C5E1BC9-7389-E47D-94CB-79243DA1A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08" y="2352484"/>
            <a:ext cx="6167793" cy="409501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E17435B-2BA2-D2BD-ED34-9FEF7D18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202" y="4421588"/>
            <a:ext cx="3543856" cy="209441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53FA205-4ACE-0665-414B-C6E6A6AD0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2511256"/>
            <a:ext cx="2438740" cy="1905266"/>
          </a:xfrm>
          <a:prstGeom prst="rect">
            <a:avLst/>
          </a:prstGeom>
        </p:spPr>
      </p:pic>
      <p:pic>
        <p:nvPicPr>
          <p:cNvPr id="12" name="Ⅲ-6-03 [시계] 일정박">
            <a:hlinkClick r:id="" action="ppaction://media"/>
            <a:extLst>
              <a:ext uri="{FF2B5EF4-FFF2-40B4-BE49-F238E27FC236}">
                <a16:creationId xmlns:a16="http://schemas.microsoft.com/office/drawing/2014/main" id="{FB326405-4FC2-8CB7-C032-05DE1B488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751" y="1775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2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4F6EF-299A-3938-10E5-965C701D5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3AE3934-B4DF-AB5A-0B9B-BC50C22D30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E1D9310-5711-E371-4B46-59570D40E5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시계의 움직임을 생각하며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016D0B13-33EC-3835-0F46-C779B818974C}"/>
              </a:ext>
            </a:extLst>
          </p:cNvPr>
          <p:cNvSpPr txBox="1">
            <a:spLocks/>
          </p:cNvSpPr>
          <p:nvPr/>
        </p:nvSpPr>
        <p:spPr>
          <a:xfrm>
            <a:off x="829751" y="1021993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듣고 따라 부르며 노래 익히기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79477AC-9324-5D8B-E853-263B0FF1D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785" y="1861729"/>
            <a:ext cx="8316430" cy="41680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ADB9FB7-A226-4AF1-7C47-9C4173742CD4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C625C72-005D-A1A3-32BA-364A1190518A}"/>
              </a:ext>
            </a:extLst>
          </p:cNvPr>
          <p:cNvSpPr txBox="1">
            <a:spLocks/>
          </p:cNvSpPr>
          <p:nvPr/>
        </p:nvSpPr>
        <p:spPr>
          <a:xfrm>
            <a:off x="11376345" y="546143"/>
            <a:ext cx="37348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시계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781736D-FAB1-AD77-3449-6E45CB99DE7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4" name="Ⅲ-6-01 [시계] 노래">
            <a:hlinkClick r:id="" action="ppaction://media"/>
            <a:extLst>
              <a:ext uri="{FF2B5EF4-FFF2-40B4-BE49-F238E27FC236}">
                <a16:creationId xmlns:a16="http://schemas.microsoft.com/office/drawing/2014/main" id="{A8645EFC-1421-7CB4-A5BA-F40C8625D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349" y="2753889"/>
            <a:ext cx="406400" cy="406400"/>
          </a:xfrm>
          <a:prstGeom prst="rect">
            <a:avLst/>
          </a:prstGeom>
        </p:spPr>
      </p:pic>
      <p:pic>
        <p:nvPicPr>
          <p:cNvPr id="5" name="Ⅲ-6-02 [시계] 반주">
            <a:hlinkClick r:id="" action="ppaction://media"/>
            <a:extLst>
              <a:ext uri="{FF2B5EF4-FFF2-40B4-BE49-F238E27FC236}">
                <a16:creationId xmlns:a16="http://schemas.microsoft.com/office/drawing/2014/main" id="{A2D808EB-A533-76CC-85DA-222480CEF3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349" y="33026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2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261BD-980A-C2A2-2F9C-B2ED3FF78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5053118-14B1-C106-3CE1-7430344C1B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2954F72-415B-0762-55E0-46FA07CD1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4709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        부분을 다양한 소리로 표현하며 노래 부르기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476832AE-1102-A626-08B8-283D6E732E08}"/>
              </a:ext>
            </a:extLst>
          </p:cNvPr>
          <p:cNvSpPr txBox="1">
            <a:spLocks/>
          </p:cNvSpPr>
          <p:nvPr/>
        </p:nvSpPr>
        <p:spPr>
          <a:xfrm>
            <a:off x="663050" y="1038296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똑딱똑딱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시계 소리를 흉내 낸 부분을 다양한 소리로 표현하기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CCBA5A4-D365-5CD8-A5AD-01BC89C73004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98D93EE-83F0-E78E-0211-553084B3F071}"/>
              </a:ext>
            </a:extLst>
          </p:cNvPr>
          <p:cNvSpPr txBox="1">
            <a:spLocks/>
          </p:cNvSpPr>
          <p:nvPr/>
        </p:nvSpPr>
        <p:spPr>
          <a:xfrm>
            <a:off x="11376345" y="546143"/>
            <a:ext cx="37348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시계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6701B76-6C92-4B73-68BB-3EB8E059E41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60D0B084-CDFF-B825-AD5F-875B93FC9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316" y="1820355"/>
            <a:ext cx="9531368" cy="464926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CA3FD79-644E-099F-B110-68E3B51AE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404" y="324134"/>
            <a:ext cx="398418" cy="2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1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F5F6-4585-745A-17FC-3D2B64EBA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C58F708-5543-0A79-D94D-077FC86DA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6040"/>
            <a:ext cx="12192000" cy="624579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A48420-C2B4-36F8-4DFF-D9A57922F2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688FA6C-3B7E-2C9B-7C83-5F15DE953D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돌림 노래를 부르며 소리의 어울림 느끼기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19DAE31-0ABB-BA17-0DE5-5F86F6835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97" y="1057549"/>
            <a:ext cx="5935676" cy="910521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3434855-FA61-1A65-E326-B1983DFCD208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E6D3AB3-BE50-0CB6-392D-44D691945188}"/>
              </a:ext>
            </a:extLst>
          </p:cNvPr>
          <p:cNvSpPr txBox="1">
            <a:spLocks/>
          </p:cNvSpPr>
          <p:nvPr/>
        </p:nvSpPr>
        <p:spPr>
          <a:xfrm>
            <a:off x="11376345" y="546143"/>
            <a:ext cx="37348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시계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104BA81-65C2-5B34-FFF5-2D771D0D0E8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Ⅲ-6-01 [시계] 노래">
            <a:hlinkClick r:id="" action="ppaction://media"/>
            <a:extLst>
              <a:ext uri="{FF2B5EF4-FFF2-40B4-BE49-F238E27FC236}">
                <a16:creationId xmlns:a16="http://schemas.microsoft.com/office/drawing/2014/main" id="{73B1D0D7-B394-914F-339A-6E49EF4D5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800" y="27874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D793D-9D7C-66C9-BB8C-C11917F26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B72D4338-6D18-0070-AC14-A37E24B48D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584" y="1506776"/>
            <a:ext cx="9732813" cy="5165938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7E7155A-5A32-4573-28DE-33D98A0133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A754BB2-4757-DB34-7F21-7B711BA1A8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돌림 노래에 맞추어 </a:t>
            </a:r>
            <a:r>
              <a:rPr kumimoji="1" lang="ko-KR" altLang="en-US" dirty="0" err="1"/>
              <a:t>모둠별로</a:t>
            </a:r>
            <a:r>
              <a:rPr kumimoji="1" lang="ko-KR" altLang="en-US" dirty="0"/>
              <a:t> 말 리듬 반주 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CA55AE7-A71E-4240-D803-25F95272174F}"/>
              </a:ext>
            </a:extLst>
          </p:cNvPr>
          <p:cNvSpPr txBox="1">
            <a:spLocks/>
          </p:cNvSpPr>
          <p:nvPr/>
        </p:nvSpPr>
        <p:spPr>
          <a:xfrm>
            <a:off x="568612" y="918219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말 리듬 반주 연습하기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026C836-422B-F0F7-E37B-E5DCFB2F0935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1ED7B73-0CAA-DE97-130B-2F703812926C}"/>
              </a:ext>
            </a:extLst>
          </p:cNvPr>
          <p:cNvSpPr txBox="1">
            <a:spLocks/>
          </p:cNvSpPr>
          <p:nvPr/>
        </p:nvSpPr>
        <p:spPr>
          <a:xfrm>
            <a:off x="11376345" y="546143"/>
            <a:ext cx="37348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시계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BB9B657B-C94B-0DD3-AACF-CA6A189BE85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5" name="Ⅲ-6-04 [시계] 말 리듬 반주 1">
            <a:hlinkClick r:id="" action="ppaction://media"/>
            <a:extLst>
              <a:ext uri="{FF2B5EF4-FFF2-40B4-BE49-F238E27FC236}">
                <a16:creationId xmlns:a16="http://schemas.microsoft.com/office/drawing/2014/main" id="{27BE6100-3DF6-DFC5-6C0C-7A8CEC67D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0936" y="2254085"/>
            <a:ext cx="406400" cy="406400"/>
          </a:xfrm>
          <a:prstGeom prst="rect">
            <a:avLst/>
          </a:prstGeom>
        </p:spPr>
      </p:pic>
      <p:pic>
        <p:nvPicPr>
          <p:cNvPr id="6" name="Ⅲ-6-05 [시계] 말 리듬 반주 2">
            <a:hlinkClick r:id="" action="ppaction://media"/>
            <a:extLst>
              <a:ext uri="{FF2B5EF4-FFF2-40B4-BE49-F238E27FC236}">
                <a16:creationId xmlns:a16="http://schemas.microsoft.com/office/drawing/2014/main" id="{8D32B2B0-1C9C-F38B-B41B-981427E035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0936" y="3886545"/>
            <a:ext cx="406400" cy="406400"/>
          </a:xfrm>
          <a:prstGeom prst="rect">
            <a:avLst/>
          </a:prstGeom>
        </p:spPr>
      </p:pic>
      <p:pic>
        <p:nvPicPr>
          <p:cNvPr id="8" name="Ⅲ-6-06 [시계] 말 리듬 반주 3">
            <a:hlinkClick r:id="" action="ppaction://media"/>
            <a:extLst>
              <a:ext uri="{FF2B5EF4-FFF2-40B4-BE49-F238E27FC236}">
                <a16:creationId xmlns:a16="http://schemas.microsoft.com/office/drawing/2014/main" id="{070E9B99-DB4D-6E86-6953-D952A13761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0936" y="5787370"/>
            <a:ext cx="406400" cy="4064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BC3731-6E5B-42C6-FE2B-8F5AB7DF2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4453" y="5990570"/>
            <a:ext cx="2848045" cy="5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5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748D9-C20A-FE3B-BCDD-BF6768446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7C49CA4-B2E8-55E5-1B06-F49D9B42DF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1CC1F01-B54C-8D08-A894-45CA025A76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돌림 노래를 불러 본 느낌 적기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08B6EE0-2131-8A10-BF1E-7B86C77BE03D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4244145-DC5D-B12E-9DCC-B8E1F747563F}"/>
              </a:ext>
            </a:extLst>
          </p:cNvPr>
          <p:cNvSpPr txBox="1">
            <a:spLocks/>
          </p:cNvSpPr>
          <p:nvPr/>
        </p:nvSpPr>
        <p:spPr>
          <a:xfrm>
            <a:off x="11376345" y="546143"/>
            <a:ext cx="37348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시계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9D6DC4B-5728-62A5-D15F-9F13488E04C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62~63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3B8FC3C-4D5A-CF02-7639-A28E9E7F8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40" y="1881463"/>
            <a:ext cx="9952869" cy="30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22981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3066</TotalTime>
  <Words>290</Words>
  <Application>Microsoft Office PowerPoint</Application>
  <PresentationFormat>와이드스크린</PresentationFormat>
  <Paragraphs>56</Paragraphs>
  <Slides>11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19" baseType="lpstr">
      <vt:lpstr>NanumGothic</vt:lpstr>
      <vt:lpstr>Arial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165</cp:revision>
  <dcterms:created xsi:type="dcterms:W3CDTF">2024-07-03T01:17:18Z</dcterms:created>
  <dcterms:modified xsi:type="dcterms:W3CDTF">2025-02-24T04:57:32Z</dcterms:modified>
</cp:coreProperties>
</file>