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406" r:id="rId6"/>
    <p:sldId id="304" r:id="rId7"/>
    <p:sldId id="480" r:id="rId8"/>
    <p:sldId id="481" r:id="rId9"/>
    <p:sldId id="441" r:id="rId10"/>
    <p:sldId id="485" r:id="rId11"/>
    <p:sldId id="483" r:id="rId12"/>
    <p:sldId id="488" r:id="rId13"/>
    <p:sldId id="425" r:id="rId14"/>
    <p:sldId id="295" r:id="rId15"/>
  </p:sldIdLst>
  <p:sldSz cx="12192000" cy="6858000"/>
  <p:notesSz cx="6858000" cy="9144000"/>
  <p:embeddedFontLst>
    <p:embeddedFont>
      <p:font typeface="NanumGothicExtraBold" pitchFamily="2" charset="-127"/>
      <p:bold r:id="rId18"/>
    </p:embeddedFont>
    <p:embeddedFont>
      <p:font typeface="나눔고딕" pitchFamily="2" charset="-127"/>
      <p:regular r:id="rId19"/>
      <p:bold r:id="rId20"/>
    </p:embeddedFont>
    <p:embeddedFont>
      <p:font typeface="나눔고딕" pitchFamily="2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33" d="100"/>
          <a:sy n="133" d="100"/>
        </p:scale>
        <p:origin x="80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누구를 닮을까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76C5C32-B89C-7713-1427-EFF9EDDB0CDB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FA3E31C-F792-E5E2-A212-054E63E13871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B4B16E0-8E01-F053-A077-C03C838171C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23C4FDB-FD14-24A3-8704-84803B3A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16" y="2343847"/>
            <a:ext cx="9491568" cy="21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6923" y="981798"/>
            <a:ext cx="9218154" cy="1301590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600" dirty="0"/>
              <a:t>노랫말을 함께 읽고 내가 닮고 싶은 것과 이유를 이야기해 봅시다</a:t>
            </a:r>
            <a:r>
              <a:rPr kumimoji="1" lang="en-US" altLang="ko-KR" sz="3600" dirty="0"/>
              <a:t>.</a:t>
            </a:r>
            <a:endParaRPr kumimoji="1" lang="ko-KR" altLang="en-US" sz="3600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C95C5E6-96DC-09EA-31ED-0A7591939105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2A894D8-C002-C369-DBB9-3953615EF97B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45AC1FF-2920-603E-A320-107CEBA2D90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B696B70-590E-A699-012A-29938971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374" y="2372750"/>
            <a:ext cx="4710725" cy="41432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AEEF0AB-95BB-E2BC-5F76-244A12B3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387" y="2714750"/>
            <a:ext cx="4411097" cy="4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59A2DA2A-C93A-9FAF-C044-ED391AA55B51}"/>
              </a:ext>
            </a:extLst>
          </p:cNvPr>
          <p:cNvSpPr txBox="1">
            <a:spLocks/>
          </p:cNvSpPr>
          <p:nvPr/>
        </p:nvSpPr>
        <p:spPr>
          <a:xfrm>
            <a:off x="2687911" y="2652812"/>
            <a:ext cx="7055901" cy="1552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4000" dirty="0"/>
              <a:t>바른 자세와 주법으로 리코더를 연주할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E6800-FBC1-CA9D-CD04-20351954B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B90EF5C-06A2-CC45-8F9B-A51574F90A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46377B-64DC-D432-374D-AAA4F030C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3</a:t>
            </a:r>
            <a:r>
              <a:rPr kumimoji="1" lang="ko-KR" altLang="en-US" dirty="0"/>
              <a:t>박자의 박자 젓기를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2A2834D-73B5-2EFF-8EA4-FD17BBEE3F95}"/>
              </a:ext>
            </a:extLst>
          </p:cNvPr>
          <p:cNvSpPr txBox="1">
            <a:spLocks/>
          </p:cNvSpPr>
          <p:nvPr/>
        </p:nvSpPr>
        <p:spPr>
          <a:xfrm>
            <a:off x="4917097" y="889337"/>
            <a:ext cx="277431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노래 익히기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11C716B-3F73-72FB-1205-4C801F865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8582" y="1469340"/>
            <a:ext cx="4468968" cy="5015392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2695C45-7B60-00E3-6657-3003BDD9FA87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F8D9234-C044-6AB1-7B22-D34996659D7F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0702152-6457-1629-076C-CDC8125E20E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Ⅲ-4-01 [누구를 닮을까] 노래">
            <a:hlinkClick r:id="" action="ppaction://media"/>
            <a:extLst>
              <a:ext uri="{FF2B5EF4-FFF2-40B4-BE49-F238E27FC236}">
                <a16:creationId xmlns:a16="http://schemas.microsoft.com/office/drawing/2014/main" id="{ADD53C30-0FC3-22D5-E521-7FEB1152F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0475" y="960504"/>
            <a:ext cx="406400" cy="406400"/>
          </a:xfrm>
          <a:prstGeom prst="rect">
            <a:avLst/>
          </a:prstGeom>
        </p:spPr>
      </p:pic>
      <p:pic>
        <p:nvPicPr>
          <p:cNvPr id="14" name="Ⅲ-4-02 [누구를 닮을까] 반주">
            <a:hlinkClick r:id="" action="ppaction://media"/>
            <a:extLst>
              <a:ext uri="{FF2B5EF4-FFF2-40B4-BE49-F238E27FC236}">
                <a16:creationId xmlns:a16="http://schemas.microsoft.com/office/drawing/2014/main" id="{4C51E347-85C4-75EC-A543-C048A050D0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0475" y="16112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1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C02B-C90B-809E-A4C2-D7D6A7A3A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D23DAC-BEA8-78B0-CC84-E8B9F1B838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E26CD5D-2211-A754-8DC3-349E05361B14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박자의 강약을 신체 표현 하며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1D1E878-FA38-2C19-452A-6511D0778E5D}"/>
              </a:ext>
            </a:extLst>
          </p:cNvPr>
          <p:cNvSpPr txBox="1">
            <a:spLocks/>
          </p:cNvSpPr>
          <p:nvPr/>
        </p:nvSpPr>
        <p:spPr>
          <a:xfrm>
            <a:off x="1324326" y="2090115"/>
            <a:ext cx="98717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노래에 맞추어 </a:t>
            </a:r>
            <a:r>
              <a:rPr kumimoji="1" lang="en-US" altLang="ko-KR" sz="2400" dirty="0">
                <a:solidFill>
                  <a:schemeClr val="tx1"/>
                </a:solidFill>
              </a:rPr>
              <a:t>3</a:t>
            </a:r>
            <a:r>
              <a:rPr kumimoji="1" lang="ko-KR" altLang="en-US" sz="2400" dirty="0">
                <a:solidFill>
                  <a:schemeClr val="tx1"/>
                </a:solidFill>
              </a:rPr>
              <a:t>박자의 강약을 신체 표현 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노래를 부르며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강약을 신체 표현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B4159EC-12D5-64DC-E3AE-7D61D310F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286" y="2730900"/>
            <a:ext cx="3924848" cy="1905266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A0D7595-1DD0-29AE-E73A-2E415C080593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230BAF3-F164-D342-7AFA-9FAF42B72836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8AAF1EB-CDD1-F143-54DA-D3DA4E5282A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549384F-D99F-F167-0B61-CA1116888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3</a:t>
            </a:r>
            <a:r>
              <a:rPr kumimoji="1" lang="ko-KR" altLang="en-US" dirty="0"/>
              <a:t>박자의 박자 젓기를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3" name="Ⅲ-4-01 [누구를 닮을까] 노래">
            <a:hlinkClick r:id="" action="ppaction://media"/>
            <a:extLst>
              <a:ext uri="{FF2B5EF4-FFF2-40B4-BE49-F238E27FC236}">
                <a16:creationId xmlns:a16="http://schemas.microsoft.com/office/drawing/2014/main" id="{A6F82F01-6B0E-E9E6-D348-5C43C9E6A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000" y="2030794"/>
            <a:ext cx="406400" cy="406400"/>
          </a:xfrm>
          <a:prstGeom prst="rect">
            <a:avLst/>
          </a:prstGeom>
        </p:spPr>
      </p:pic>
      <p:pic>
        <p:nvPicPr>
          <p:cNvPr id="5" name="Ⅲ-4-02 [누구를 닮을까] 반주">
            <a:hlinkClick r:id="" action="ppaction://media"/>
            <a:extLst>
              <a:ext uri="{FF2B5EF4-FFF2-40B4-BE49-F238E27FC236}">
                <a16:creationId xmlns:a16="http://schemas.microsoft.com/office/drawing/2014/main" id="{48F2FCB7-C4D2-1054-3BD5-14AFAF1ED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000" y="2655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9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613CDC-DFC6-A61A-1822-1AAF7056C982}"/>
              </a:ext>
            </a:extLst>
          </p:cNvPr>
          <p:cNvSpPr txBox="1">
            <a:spLocks/>
          </p:cNvSpPr>
          <p:nvPr/>
        </p:nvSpPr>
        <p:spPr>
          <a:xfrm>
            <a:off x="3867057" y="1139811"/>
            <a:ext cx="445788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b="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28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3</a:t>
            </a:r>
            <a:r>
              <a:rPr kumimoji="1" lang="ko-KR" altLang="en-US" sz="28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 </a:t>
            </a:r>
            <a:r>
              <a:rPr kumimoji="1" lang="ko-KR" altLang="en-US" sz="2800" b="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박자</a:t>
            </a:r>
            <a:r>
              <a:rPr kumimoji="1" lang="ko-KR" altLang="en-US" sz="28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젓기 연습하기</a:t>
            </a:r>
            <a:endParaRPr kumimoji="1" lang="ko-KR" altLang="en-US" sz="28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32EE843-9CBE-CBC0-6E17-1F08786F449B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47831E1-D7FB-E1E9-20A7-A3AE03966A56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E006954-C997-8642-7DC5-BCA2EFC6912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775CD53-2028-C5EE-EDEE-B2B163955A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3</a:t>
            </a:r>
            <a:r>
              <a:rPr kumimoji="1" lang="ko-KR" altLang="en-US" dirty="0"/>
              <a:t>박자의 박자 젓기를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3270CA9-D06D-29D3-F1C2-F076D37EF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75" y="2132809"/>
            <a:ext cx="11362249" cy="3334574"/>
          </a:xfrm>
          <a:prstGeom prst="rect">
            <a:avLst/>
          </a:prstGeom>
        </p:spPr>
      </p:pic>
      <p:pic>
        <p:nvPicPr>
          <p:cNvPr id="3" name="Ⅲ-4-01 [누구를 닮을까] 노래">
            <a:hlinkClick r:id="" action="ppaction://media"/>
            <a:extLst>
              <a:ext uri="{FF2B5EF4-FFF2-40B4-BE49-F238E27FC236}">
                <a16:creationId xmlns:a16="http://schemas.microsoft.com/office/drawing/2014/main" id="{9A3C0F68-7ACF-1E2A-8947-1533BEEB8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4637" y="1138422"/>
            <a:ext cx="406400" cy="406400"/>
          </a:xfrm>
          <a:prstGeom prst="rect">
            <a:avLst/>
          </a:prstGeom>
        </p:spPr>
      </p:pic>
      <p:pic>
        <p:nvPicPr>
          <p:cNvPr id="4" name="Ⅲ-4-02 [누구를 닮을까] 반주">
            <a:hlinkClick r:id="" action="ppaction://media"/>
            <a:extLst>
              <a:ext uri="{FF2B5EF4-FFF2-40B4-BE49-F238E27FC236}">
                <a16:creationId xmlns:a16="http://schemas.microsoft.com/office/drawing/2014/main" id="{B2B7C825-175B-6EF0-4995-B7FCCC832D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4637" y="17362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4259-7930-25B6-5737-54E5DA637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044033D-AA1B-3725-64AF-0309A8BF00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FB5401-ABCB-2AB1-9504-020D270CB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리코더의 오른손 운지법을 익혀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252F14F-8C1E-B92C-1930-B1332E4F616E}"/>
              </a:ext>
            </a:extLst>
          </p:cNvPr>
          <p:cNvSpPr txBox="1">
            <a:spLocks/>
          </p:cNvSpPr>
          <p:nvPr/>
        </p:nvSpPr>
        <p:spPr>
          <a:xfrm>
            <a:off x="2592783" y="1113120"/>
            <a:ext cx="662436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파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미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레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’, 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도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음의 운지 익히기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C4E54A-D86F-35D8-5A1A-6065A7025027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14EB7BE-4E47-CBDC-D50B-9768FDF1B16F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CD3C8CE-213C-A32D-BCFE-37AF51302D8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B0B6091-F89D-9B55-85F7-5F383787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60" y="1996348"/>
            <a:ext cx="11317279" cy="4267796"/>
          </a:xfrm>
          <a:prstGeom prst="rect">
            <a:avLst/>
          </a:prstGeom>
        </p:spPr>
      </p:pic>
      <p:pic>
        <p:nvPicPr>
          <p:cNvPr id="4" name="Ⅲ-4-03 [누구를 닮을까] 리코더(오른손 운지법)">
            <a:hlinkClick r:id="" action="ppaction://media"/>
            <a:extLst>
              <a:ext uri="{FF2B5EF4-FFF2-40B4-BE49-F238E27FC236}">
                <a16:creationId xmlns:a16="http://schemas.microsoft.com/office/drawing/2014/main" id="{665FB315-A54D-EB6F-0284-7B42A62EF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775" y="1194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315A-DD18-403E-6F99-4F5BE4423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168FE7A-11C5-37F4-94C4-F5A10DD28C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9869142-FE3F-6A4B-7ABE-1FBBA27842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596411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바른 자세와 주법으로 리코더를 연습해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A09D2FB-8B11-AFEC-8080-16AAAF2192C0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6ED0FC0-D4DC-B60E-39F4-775D143497F3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5863E02-3C17-6057-6039-A2FFEE6E719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A740F4B-8881-42F7-C510-0FBC39F8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930"/>
            <a:ext cx="12192000" cy="50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8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C7E3-DC8F-1840-9467-05214A2D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A18823B-24D4-BE7B-9F2A-E972DCE127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0357AE-5D2E-01DF-D70D-3F3E0A6FFC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노래를 부르고 리코더 연주하며 소리의 어울림을 느껴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ADCEE20-A0AD-99E2-77F6-80EFCB062427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노래와 리코더 연주로 역할 나누어 연주하기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BBE0D01-0773-B08E-C58B-C02FD92F2945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3599F75-5265-3333-7E46-E6D3A4A070A4}"/>
              </a:ext>
            </a:extLst>
          </p:cNvPr>
          <p:cNvSpPr txBox="1">
            <a:spLocks/>
          </p:cNvSpPr>
          <p:nvPr/>
        </p:nvSpPr>
        <p:spPr>
          <a:xfrm>
            <a:off x="10702344" y="546143"/>
            <a:ext cx="1064656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누구를 닮을까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ABA074F-48A4-C561-6C00-05AE5376751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84C9617-2D90-3D36-52F8-C6752658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0902"/>
            <a:ext cx="12192000" cy="4747098"/>
          </a:xfrm>
          <a:prstGeom prst="rect">
            <a:avLst/>
          </a:prstGeom>
        </p:spPr>
      </p:pic>
      <p:pic>
        <p:nvPicPr>
          <p:cNvPr id="4" name="Ⅲ-4-01 [누구를 닮을까] 노래">
            <a:hlinkClick r:id="" action="ppaction://media"/>
            <a:extLst>
              <a:ext uri="{FF2B5EF4-FFF2-40B4-BE49-F238E27FC236}">
                <a16:creationId xmlns:a16="http://schemas.microsoft.com/office/drawing/2014/main" id="{E6A5C065-C5A1-D7B6-6D2D-46F0D319C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51" y="13457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4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325</Words>
  <Application>Microsoft Office PowerPoint</Application>
  <PresentationFormat>와이드스크린</PresentationFormat>
  <Paragraphs>64</Paragraphs>
  <Slides>11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167</cp:revision>
  <dcterms:created xsi:type="dcterms:W3CDTF">2024-07-03T01:17:18Z</dcterms:created>
  <dcterms:modified xsi:type="dcterms:W3CDTF">2025-02-24T04:37:54Z</dcterms:modified>
</cp:coreProperties>
</file>