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3"/>
  </p:notesMasterIdLst>
  <p:handoutMasterIdLst>
    <p:handoutMasterId r:id="rId24"/>
  </p:handoutMasterIdLst>
  <p:sldIdLst>
    <p:sldId id="300" r:id="rId5"/>
    <p:sldId id="305" r:id="rId6"/>
    <p:sldId id="304" r:id="rId7"/>
    <p:sldId id="347" r:id="rId8"/>
    <p:sldId id="349" r:id="rId9"/>
    <p:sldId id="307" r:id="rId10"/>
    <p:sldId id="337" r:id="rId11"/>
    <p:sldId id="338" r:id="rId12"/>
    <p:sldId id="339" r:id="rId13"/>
    <p:sldId id="340" r:id="rId14"/>
    <p:sldId id="343" r:id="rId15"/>
    <p:sldId id="345" r:id="rId16"/>
    <p:sldId id="346" r:id="rId17"/>
    <p:sldId id="350" r:id="rId18"/>
    <p:sldId id="355" r:id="rId19"/>
    <p:sldId id="356" r:id="rId20"/>
    <p:sldId id="357" r:id="rId21"/>
    <p:sldId id="295" r:id="rId22"/>
  </p:sldIdLst>
  <p:sldSz cx="12192000" cy="6858000"/>
  <p:notesSz cx="6858000" cy="9144000"/>
  <p:embeddedFontLst>
    <p:embeddedFont>
      <p:font typeface="NanumGothic" panose="020D0604000000000000" pitchFamily="50" charset="-127"/>
      <p:regular r:id="rId25"/>
      <p:bold r:id="rId26"/>
    </p:embeddedFont>
    <p:embeddedFont>
      <p:font typeface="NanumGothicExtraBold" panose="020D0904000000000000" pitchFamily="50" charset="-127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76" d="100"/>
          <a:sy n="76" d="100"/>
        </p:scale>
        <p:origin x="126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6279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jpg"/><Relationship Id="rId5" Type="http://schemas.microsoft.com/office/2007/relationships/media" Target="../media/media5.mp3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꼭꼭 약속해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C4ED4F3-A7D7-C8A4-C2F3-EB1A656E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8" name="슬라이드 번호 개체 틀 1">
            <a:extLst>
              <a:ext uri="{FF2B5EF4-FFF2-40B4-BE49-F238E27FC236}">
                <a16:creationId xmlns:a16="http://schemas.microsoft.com/office/drawing/2014/main" id="{84D0E2BF-A169-3CF9-5ACE-3843D210B69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CBF7FFF-EBEF-B1A5-78C1-BE836DA2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a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b</a:t>
            </a:r>
            <a:r>
              <a:rPr kumimoji="1" lang="ko-KR" altLang="en-US" dirty="0"/>
              <a:t>부분을 여러 가지 방법으로 나누어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240D6DE-F02E-425B-0908-09DE92F1C56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4731216-B9B7-8359-4F27-6D6BDF2331F1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E04D133-EC1E-A93C-1FD8-61565E076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" y="1079634"/>
            <a:ext cx="428685" cy="49536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6FF737E-416B-9B2A-2D4B-E54552C1A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917" y="1167642"/>
            <a:ext cx="335679" cy="321496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12D4002-1208-88EE-3695-68373F0AF4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214" y="1023864"/>
            <a:ext cx="11651086" cy="801510"/>
          </a:xfrm>
        </p:spPr>
        <p:txBody>
          <a:bodyPr/>
          <a:lstStyle/>
          <a:p>
            <a:pPr indent="0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와      부분을 여러 가지 방법으로 나누어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6F510F4-6BBF-9495-2F23-96B74ACEE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64619"/>
            <a:ext cx="12192000" cy="21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9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C7634E7-20D1-9330-D0EF-1A8DC86AC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14F05ABB-0C6C-B2F6-072A-055B92C8610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AAA3CCF-D1AD-F58C-DD66-F4D73AAAA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리듬 반주하며 노래 부르기</a:t>
            </a:r>
          </a:p>
        </p:txBody>
      </p:sp>
      <p:pic>
        <p:nvPicPr>
          <p:cNvPr id="3" name="Ⅰ-4-07 [꼭꼭 약속해] 리듬 반주 a">
            <a:hlinkClick r:id="" action="ppaction://media"/>
            <a:extLst>
              <a:ext uri="{FF2B5EF4-FFF2-40B4-BE49-F238E27FC236}">
                <a16:creationId xmlns:a16="http://schemas.microsoft.com/office/drawing/2014/main" id="{DC7742DC-447B-6251-70A6-CF33F6FF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1438" y="3022600"/>
            <a:ext cx="406400" cy="406400"/>
          </a:xfrm>
          <a:prstGeom prst="rect">
            <a:avLst/>
          </a:prstGeom>
        </p:spPr>
      </p:pic>
      <p:pic>
        <p:nvPicPr>
          <p:cNvPr id="16" name="Ⅰ-4-08 [꼭꼭 약속해] 리듬 반주 b">
            <a:hlinkClick r:id="" action="ppaction://media"/>
            <a:extLst>
              <a:ext uri="{FF2B5EF4-FFF2-40B4-BE49-F238E27FC236}">
                <a16:creationId xmlns:a16="http://schemas.microsoft.com/office/drawing/2014/main" id="{F3E8C81F-3B0A-5A6B-52F7-79837A200F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1438" y="4136253"/>
            <a:ext cx="406400" cy="4064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966314C-9BBD-79C0-299F-8B2048897B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1286" y="1743562"/>
            <a:ext cx="8602275" cy="6477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4A68FB6-20FE-169F-60AC-3E5ADC29A8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0514" y="2588294"/>
            <a:ext cx="5029902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D9AEC7D-5070-20C5-E1A6-703DCDBAB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9" name="슬라이드 번호 개체 틀 1">
            <a:extLst>
              <a:ext uri="{FF2B5EF4-FFF2-40B4-BE49-F238E27FC236}">
                <a16:creationId xmlns:a16="http://schemas.microsoft.com/office/drawing/2014/main" id="{11B5B912-22CC-719F-241A-6FBD060895ED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F794A8-DB33-902F-DC5D-FB98595F2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리듬 반주하며 노래 부르기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EDE3D05-6DBC-2D36-BF40-57AFD8DF5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505" y="1252941"/>
            <a:ext cx="372041" cy="36515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A65A9BB-EF76-9F42-52C0-00BEC425C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505" y="1227357"/>
            <a:ext cx="376781" cy="3907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8DDEB20-6027-E7A9-B2E1-8B0AE8A49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945" y="3040081"/>
            <a:ext cx="9303267" cy="692677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2BBDA310-9FDD-3AAC-F6F6-0081E4D96A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81" y="1131970"/>
            <a:ext cx="10830519" cy="638488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와      부분을 구별하여 리듬 반주하며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Ⅰ-4-09 [꼭꼭 약속해] 리듬 반주 a + 노래 b">
            <a:hlinkClick r:id="" action="ppaction://media"/>
            <a:extLst>
              <a:ext uri="{FF2B5EF4-FFF2-40B4-BE49-F238E27FC236}">
                <a16:creationId xmlns:a16="http://schemas.microsoft.com/office/drawing/2014/main" id="{9646A3C5-E2CF-8860-D3B8-BB64C91E1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10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3D9C8E-39C6-3878-9294-E949ABE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8B8DAD4-2E94-72AD-4DAA-552AB687A2F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04EA426-5DAE-5243-52CF-902C6092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9572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a</a:t>
            </a:r>
            <a:r>
              <a:rPr kumimoji="1" lang="ko-KR" altLang="en-US" dirty="0"/>
              <a:t>의 노랫말을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우리 반 약속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주제로 바꾸고 신체 표현을 만들어 노래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55352AA-D377-6606-11AC-3CAD1EF2A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168" y="1219246"/>
            <a:ext cx="11320529" cy="80151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모둠을 나누어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반 약속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을 주제로 노랫말을 만들어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3DD8DA8-BAA4-6DA3-77F5-B0CE0CFBA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405" y="2481130"/>
            <a:ext cx="956443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3D9C8E-39C6-3878-9294-E949ABE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8B8DAD4-2E94-72AD-4DAA-552AB687A2F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04EA426-5DAE-5243-52CF-902C6092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9572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a</a:t>
            </a:r>
            <a:r>
              <a:rPr kumimoji="1" lang="ko-KR" altLang="en-US" dirty="0"/>
              <a:t>의 노랫말을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우리 반 약속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주제로 바꾸고 신체 표현을 만들어 노래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55352AA-D377-6606-11AC-3CAD1EF2A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571" y="1084096"/>
            <a:ext cx="9589875" cy="80151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바꾼 노랫말에 어울리는 신체 표현을 만들어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DF26281-0AC5-9E6E-569A-95ECF1BAC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278" y="2313363"/>
            <a:ext cx="4778111" cy="24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8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3D9C8E-39C6-3878-9294-E949ABE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8B8DAD4-2E94-72AD-4DAA-552AB687A2F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04EA426-5DAE-5243-52CF-902C6092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9572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a</a:t>
            </a:r>
            <a:r>
              <a:rPr kumimoji="1" lang="ko-KR" altLang="en-US" dirty="0"/>
              <a:t>의 노랫말을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우리 반 약속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주제로 바꾸고 신체 표현을 만들어 노래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55352AA-D377-6606-11AC-3CAD1EF2A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630" y="817992"/>
            <a:ext cx="7918088" cy="80151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바꾼 노랫말과 신체 표현을 발표해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051C2F-6630-B994-ACDA-EDACA450E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25" y="2572147"/>
            <a:ext cx="6796722" cy="2947200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07A86152-F2F7-11A7-6DA4-CBAA7297762D}"/>
              </a:ext>
            </a:extLst>
          </p:cNvPr>
          <p:cNvSpPr txBox="1">
            <a:spLocks/>
          </p:cNvSpPr>
          <p:nvPr/>
        </p:nvSpPr>
        <p:spPr>
          <a:xfrm>
            <a:off x="1887989" y="1491534"/>
            <a:ext cx="8668238" cy="106946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부분은 우리 모둠이 만든 신체 표현을 하고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   </a:t>
            </a:r>
          </a:p>
          <a:p>
            <a:pPr indent="0" algn="just"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부분은 교과서에 제시된 신체 표현을 하며 발표한다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8654E00-A985-696C-1944-B630F0BC2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402" y="1550510"/>
            <a:ext cx="376781" cy="39073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3A76062-95FD-4E79-77D1-8FD53393A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142" y="2078537"/>
            <a:ext cx="372041" cy="3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1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3D9C8E-39C6-3878-9294-E949ABE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8B8DAD4-2E94-72AD-4DAA-552AB687A2F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04EA426-5DAE-5243-52CF-902C6092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55352AA-D377-6606-11AC-3CAD1EF2A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2174" y="1054838"/>
            <a:ext cx="9327652" cy="1222319"/>
          </a:xfrm>
        </p:spPr>
        <p:txBody>
          <a:bodyPr/>
          <a:lstStyle/>
          <a:p>
            <a:pPr indent="0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노랫말의 의미를 생각하며 각 모둠이 만든 노랫말을 다 함께 노래로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051C2F-6630-B994-ACDA-EDACA450E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690" y="2401640"/>
            <a:ext cx="6796722" cy="2947200"/>
          </a:xfrm>
          <a:prstGeom prst="rect">
            <a:avLst/>
          </a:prstGeom>
        </p:spPr>
      </p:pic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98F71BDC-EBC6-728F-6DFC-DC21348B7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9572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a</a:t>
            </a:r>
            <a:r>
              <a:rPr kumimoji="1" lang="ko-KR" altLang="en-US" dirty="0"/>
              <a:t>의 노랫말을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우리 반 약속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주제로 바꾸고 신체 표현을 만들어 노래 부르기</a:t>
            </a:r>
          </a:p>
        </p:txBody>
      </p:sp>
    </p:spTree>
    <p:extLst>
      <p:ext uri="{BB962C8B-B14F-4D97-AF65-F5344CB8AC3E}">
        <p14:creationId xmlns:p14="http://schemas.microsoft.com/office/powerpoint/2010/main" val="318220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3D9C8E-39C6-3878-9294-E949ABE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8B8DAD4-2E94-72AD-4DAA-552AB687A2F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04EA426-5DAE-5243-52CF-902C6092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95724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1587BCF-C36D-9EE1-4A6A-848A406293BF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941D86C-7046-4A2E-99F1-BBCE6EE63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917" y="2151762"/>
            <a:ext cx="9812166" cy="22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4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21CC0BC-E355-CAB3-B7F8-1BF436AEED4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4814638-65A0-6129-7837-D830362C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7424537" cy="251999"/>
          </a:xfrm>
        </p:spPr>
        <p:txBody>
          <a:bodyPr/>
          <a:lstStyle/>
          <a:p>
            <a:r>
              <a:rPr kumimoji="1" lang="ko-KR" altLang="en-US" dirty="0"/>
              <a:t>도입 </a:t>
            </a:r>
            <a:r>
              <a:rPr kumimoji="1" lang="en-US" altLang="ko-KR" dirty="0"/>
              <a:t>: </a:t>
            </a:r>
            <a:r>
              <a:rPr kumimoji="1" lang="ko-KR" altLang="en-US" dirty="0"/>
              <a:t>친구들이나 부모님과 했던 약속을 떠올리고 자유롭게 발표하기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8" name="텍스트 개체 틀 3">
            <a:extLst>
              <a:ext uri="{FF2B5EF4-FFF2-40B4-BE49-F238E27FC236}">
                <a16:creationId xmlns:a16="http://schemas.microsoft.com/office/drawing/2014/main" id="{E8F5B5B3-CE9B-4B23-E455-24B6F794ED44}"/>
              </a:ext>
            </a:extLst>
          </p:cNvPr>
          <p:cNvSpPr txBox="1">
            <a:spLocks/>
          </p:cNvSpPr>
          <p:nvPr/>
        </p:nvSpPr>
        <p:spPr>
          <a:xfrm>
            <a:off x="825459" y="1158008"/>
            <a:ext cx="10222690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/>
              <a:t>친구들이나 부모님과 했던 약속을 떠올리고 발표해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40" name="텍스트 개체 틀 1">
            <a:extLst>
              <a:ext uri="{FF2B5EF4-FFF2-40B4-BE49-F238E27FC236}">
                <a16:creationId xmlns:a16="http://schemas.microsoft.com/office/drawing/2014/main" id="{BCBBDBD6-B51B-67A4-E622-020F0C6C9F4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1" name="텍스트 개체 틀 1">
            <a:extLst>
              <a:ext uri="{FF2B5EF4-FFF2-40B4-BE49-F238E27FC236}">
                <a16:creationId xmlns:a16="http://schemas.microsoft.com/office/drawing/2014/main" id="{FFB983C1-4388-9889-CD86-0190E14B8650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50E6C7C-6151-296F-950F-29B035025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2" y="2133840"/>
            <a:ext cx="10661076" cy="45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65D92DEF-FC5D-30FE-4E0B-2EE4C4A9F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0744" y="2365358"/>
            <a:ext cx="8311269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4000" dirty="0"/>
              <a:t>ab</a:t>
            </a:r>
            <a:r>
              <a:rPr kumimoji="1" lang="ko-KR" altLang="en-US" sz="4000" dirty="0"/>
              <a:t>형식을 이해하고 다양한 방법으로 표현할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3B245CB-189D-6461-7643-2F4DBEAE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30B4CD-E777-7EA9-DE81-383F56CB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456B2339-7B13-9078-138F-310952D738D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6EB97B6-B670-1B01-A21A-13C4F1471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익혀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FC2AEC3-AE82-82D5-84B4-224CA3BAC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467" y="2080837"/>
            <a:ext cx="6796722" cy="2947200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97AD449D-164B-648C-4469-D1631C20E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350" y="1026969"/>
            <a:ext cx="4597535" cy="80151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노랫말을 읽어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7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30B4CD-E777-7EA9-DE81-383F56CB3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456B2339-7B13-9078-138F-310952D738D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6EB97B6-B670-1B01-A21A-13C4F1471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익혀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FC2AEC3-AE82-82D5-84B4-224CA3BAC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467" y="2080837"/>
            <a:ext cx="6796722" cy="2947200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1B1E2969-5A2F-53F3-8222-11C47A52DC46}"/>
              </a:ext>
            </a:extLst>
          </p:cNvPr>
          <p:cNvSpPr txBox="1">
            <a:spLocks/>
          </p:cNvSpPr>
          <p:nvPr/>
        </p:nvSpPr>
        <p:spPr>
          <a:xfrm>
            <a:off x="902534" y="1183055"/>
            <a:ext cx="8514757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노랫말의 의미를 생각하며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제재곡을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들어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423F194-6FD0-1A26-DAF9-D1821292C8AA}"/>
              </a:ext>
            </a:extLst>
          </p:cNvPr>
          <p:cNvSpPr txBox="1">
            <a:spLocks/>
          </p:cNvSpPr>
          <p:nvPr/>
        </p:nvSpPr>
        <p:spPr>
          <a:xfrm>
            <a:off x="442903" y="168734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C758C5F9-AEB9-2DE9-AE72-FBF89174F5B4}"/>
              </a:ext>
            </a:extLst>
          </p:cNvPr>
          <p:cNvSpPr txBox="1">
            <a:spLocks/>
          </p:cNvSpPr>
          <p:nvPr/>
        </p:nvSpPr>
        <p:spPr>
          <a:xfrm>
            <a:off x="442903" y="242526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6" name="Ⅰ-4-01 [꼭꼭 약속해] 노래">
            <a:hlinkClick r:id="" action="ppaction://media"/>
            <a:extLst>
              <a:ext uri="{FF2B5EF4-FFF2-40B4-BE49-F238E27FC236}">
                <a16:creationId xmlns:a16="http://schemas.microsoft.com/office/drawing/2014/main" id="{9257D64D-D953-C6E9-4A0E-400ACA6F8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4392" y="1227281"/>
            <a:ext cx="406400" cy="406400"/>
          </a:xfrm>
          <a:prstGeom prst="rect">
            <a:avLst/>
          </a:prstGeom>
        </p:spPr>
      </p:pic>
      <p:pic>
        <p:nvPicPr>
          <p:cNvPr id="17" name="Ⅰ-4-02 [꼭꼭 약속해] 반주">
            <a:hlinkClick r:id="" action="ppaction://media"/>
            <a:extLst>
              <a:ext uri="{FF2B5EF4-FFF2-40B4-BE49-F238E27FC236}">
                <a16:creationId xmlns:a16="http://schemas.microsoft.com/office/drawing/2014/main" id="{DA840197-7B25-7FF5-528F-611DAC9B98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4392" y="1975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DF7CB402-7E48-DE4B-635E-A967CC84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9303F68D-39B1-EBE6-2161-034FBDAB8EDD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6834B57-F5B3-63D4-4D70-32616BB58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익혀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687E8818-86F2-454B-80C3-EA2F41407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452" y="2916684"/>
            <a:ext cx="9200140" cy="193635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B619B37-919E-D098-2840-BCC217056F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350" y="1026969"/>
            <a:ext cx="6718478" cy="587183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주요 리듬꼴을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EF4339A6-5BC8-19A2-6A4E-D441D6FB6013}"/>
              </a:ext>
            </a:extLst>
          </p:cNvPr>
          <p:cNvSpPr txBox="1">
            <a:spLocks/>
          </p:cNvSpPr>
          <p:nvPr/>
        </p:nvSpPr>
        <p:spPr>
          <a:xfrm>
            <a:off x="1660496" y="1723450"/>
            <a:ext cx="9464704" cy="115110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교사의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일정박에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맞추어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주요 리듬꼴을 손뼉 치기 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94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565FB42-736A-12B9-9031-6034CAA47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5EC93D9E-6B3E-F4CE-B7AD-8402DCC09F25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55C0565-48E5-E722-7F7E-A60F267A2E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익혀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3C4A0A9-485F-B5EE-1842-8B6D9739CE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9111" y="2486020"/>
            <a:ext cx="7365163" cy="2071183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6FB0F90-A6F9-DF93-12FE-50383E336839}"/>
              </a:ext>
            </a:extLst>
          </p:cNvPr>
          <p:cNvSpPr txBox="1">
            <a:spLocks/>
          </p:cNvSpPr>
          <p:nvPr/>
        </p:nvSpPr>
        <p:spPr>
          <a:xfrm>
            <a:off x="1956320" y="1018463"/>
            <a:ext cx="7872960" cy="115110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교사의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일정박에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맞추어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주요 리듬꼴을 </a:t>
            </a:r>
            <a:endParaRPr kumimoji="1" lang="en-US" altLang="ko-KR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indent="0" algn="just"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코다이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리듬 음절로 읽어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Ⅰ-4-03 [꼭꼭 약속해] 리듬꼴 1">
            <a:hlinkClick r:id="" action="ppaction://media"/>
            <a:extLst>
              <a:ext uri="{FF2B5EF4-FFF2-40B4-BE49-F238E27FC236}">
                <a16:creationId xmlns:a16="http://schemas.microsoft.com/office/drawing/2014/main" id="{646E5D34-78EA-8B98-CA54-AC13B3447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3947" y="2729639"/>
            <a:ext cx="406400" cy="406400"/>
          </a:xfrm>
          <a:prstGeom prst="rect">
            <a:avLst/>
          </a:prstGeom>
        </p:spPr>
      </p:pic>
      <p:pic>
        <p:nvPicPr>
          <p:cNvPr id="11" name="Ⅰ-4-04 [꼭꼭 약속해] 리듬꼴 2">
            <a:hlinkClick r:id="" action="ppaction://media"/>
            <a:extLst>
              <a:ext uri="{FF2B5EF4-FFF2-40B4-BE49-F238E27FC236}">
                <a16:creationId xmlns:a16="http://schemas.microsoft.com/office/drawing/2014/main" id="{266AFC06-18F3-5B17-4A96-4D54977B7A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17666" y="2729639"/>
            <a:ext cx="406400" cy="406400"/>
          </a:xfrm>
          <a:prstGeom prst="rect">
            <a:avLst/>
          </a:prstGeom>
        </p:spPr>
      </p:pic>
      <p:pic>
        <p:nvPicPr>
          <p:cNvPr id="12" name="Ⅰ-4-05 [꼭꼭 약속해] 리듬꼴 3">
            <a:hlinkClick r:id="" action="ppaction://media"/>
            <a:extLst>
              <a:ext uri="{FF2B5EF4-FFF2-40B4-BE49-F238E27FC236}">
                <a16:creationId xmlns:a16="http://schemas.microsoft.com/office/drawing/2014/main" id="{8C9CD1E2-CBC2-1539-24A7-20D5EC3B91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17666" y="3921899"/>
            <a:ext cx="406400" cy="406400"/>
          </a:xfrm>
          <a:prstGeom prst="rect">
            <a:avLst/>
          </a:prstGeom>
        </p:spPr>
      </p:pic>
      <p:pic>
        <p:nvPicPr>
          <p:cNvPr id="13" name="Ⅰ-4-06 [꼭꼭 약속해] 리듬꼴 4">
            <a:hlinkClick r:id="" action="ppaction://media"/>
            <a:extLst>
              <a:ext uri="{FF2B5EF4-FFF2-40B4-BE49-F238E27FC236}">
                <a16:creationId xmlns:a16="http://schemas.microsoft.com/office/drawing/2014/main" id="{4BD97F4F-C680-5109-7977-D2B5B316308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2711" y="3921899"/>
            <a:ext cx="406400" cy="4064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9A97752-6F29-8072-9E85-AF95A0ADA2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3897" y="2136002"/>
            <a:ext cx="2126291" cy="24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1EADE5D-312C-586A-DA46-123BF076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E9F4F804-20EE-C71E-568C-E772F4439C4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CC5D0D4-39DB-B514-1A2A-0121ABD5D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익혀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1062C73-BFB3-BE1C-44AD-B790F1F89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5" y="2304016"/>
            <a:ext cx="8982896" cy="2478340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80A4B6B0-431E-E7E4-3F13-B54FB013F95B}"/>
              </a:ext>
            </a:extLst>
          </p:cNvPr>
          <p:cNvSpPr txBox="1">
            <a:spLocks/>
          </p:cNvSpPr>
          <p:nvPr/>
        </p:nvSpPr>
        <p:spPr>
          <a:xfrm>
            <a:off x="1608980" y="1440060"/>
            <a:ext cx="8668238" cy="59860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전체 리듬을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코다이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리듬 음절로 읽어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6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30B4CD-E777-7EA9-DE81-383F56CB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361"/>
            <a:ext cx="12192000" cy="2731144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456B2339-7B13-9078-138F-310952D738D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6EB97B6-B670-1B01-A21A-13C4F1471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88" y="6374019"/>
            <a:ext cx="729112" cy="3476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익혀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C1EF0AD7-8504-5178-65E4-67257A9498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C6779DB5-A723-2FA5-9A6C-00916F83E5B8}"/>
              </a:ext>
            </a:extLst>
          </p:cNvPr>
          <p:cNvSpPr txBox="1">
            <a:spLocks/>
          </p:cNvSpPr>
          <p:nvPr/>
        </p:nvSpPr>
        <p:spPr>
          <a:xfrm>
            <a:off x="10857680" y="550436"/>
            <a:ext cx="9250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꼭꼭 약속해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FC2AEC3-AE82-82D5-84B4-224CA3BAC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467" y="2080837"/>
            <a:ext cx="6796722" cy="2947200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588473BB-DAED-3BD7-79FA-A62F3C38F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7229" y="1065415"/>
            <a:ext cx="4597535" cy="80151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605</Words>
  <Application>Microsoft Office PowerPoint</Application>
  <PresentationFormat>와이드스크린</PresentationFormat>
  <Paragraphs>116</Paragraphs>
  <Slides>18</Slides>
  <Notes>1</Notes>
  <HiddenSlides>0</HiddenSlides>
  <MMClips>9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18</vt:i4>
      </vt:variant>
    </vt:vector>
  </HeadingPairs>
  <TitlesOfParts>
    <vt:vector size="26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154</cp:revision>
  <dcterms:created xsi:type="dcterms:W3CDTF">2024-07-03T01:17:18Z</dcterms:created>
  <dcterms:modified xsi:type="dcterms:W3CDTF">2025-02-13T02:01:24Z</dcterms:modified>
</cp:coreProperties>
</file>