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406" r:id="rId6"/>
    <p:sldId id="304" r:id="rId7"/>
    <p:sldId id="408" r:id="rId8"/>
    <p:sldId id="479" r:id="rId9"/>
    <p:sldId id="480" r:id="rId10"/>
    <p:sldId id="481" r:id="rId11"/>
    <p:sldId id="441" r:id="rId12"/>
    <p:sldId id="482" r:id="rId13"/>
    <p:sldId id="466" r:id="rId14"/>
    <p:sldId id="469" r:id="rId15"/>
    <p:sldId id="425" r:id="rId16"/>
    <p:sldId id="295" r:id="rId17"/>
  </p:sldIdLst>
  <p:sldSz cx="12192000" cy="6858000"/>
  <p:notesSz cx="6858000" cy="9144000"/>
  <p:embeddedFontLst>
    <p:embeddedFont>
      <p:font typeface="NanumGothic" panose="020D0604000000000000" pitchFamily="50" charset="-127"/>
      <p:regular r:id="rId20"/>
      <p:bold r:id="rId21"/>
    </p:embeddedFont>
    <p:embeddedFont>
      <p:font typeface="NanumGothic" panose="020D0604000000000000" pitchFamily="50" charset="-127"/>
      <p:regular r:id="rId20"/>
      <p:bold r:id="rId21"/>
    </p:embeddedFont>
    <p:embeddedFont>
      <p:font typeface="NanumGothicExtraBold" panose="020D0904000000000000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도라지타령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20355-62CF-2DD6-5382-F1963C43A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2BBA47-E41F-EC6D-30BB-17A00A148E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E7C9180-3773-EDBE-6043-B8439C7D61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세마치장단의 세를 살려 장구 연주하기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68833EC-3F6F-6AF4-F6D8-D50DEBADC6DE}"/>
              </a:ext>
            </a:extLst>
          </p:cNvPr>
          <p:cNvSpPr txBox="1">
            <a:spLocks/>
          </p:cNvSpPr>
          <p:nvPr/>
        </p:nvSpPr>
        <p:spPr>
          <a:xfrm>
            <a:off x="1364991" y="1128229"/>
            <a:ext cx="558496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장구로 세마치장단 연주하기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E4808D4-E40F-B301-9827-2F527B190CB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0086F63-E691-30C3-872C-9FE80EA6B0C2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5222E59-9B77-B6AF-054F-C960D1AA1967}"/>
              </a:ext>
            </a:extLst>
          </p:cNvPr>
          <p:cNvSpPr txBox="1">
            <a:spLocks/>
          </p:cNvSpPr>
          <p:nvPr/>
        </p:nvSpPr>
        <p:spPr>
          <a:xfrm>
            <a:off x="10879092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  <p:pic>
        <p:nvPicPr>
          <p:cNvPr id="16" name="Ⅲ-3-05 [도라지타령] 세마치장단">
            <a:hlinkClick r:id="" action="ppaction://media"/>
            <a:extLst>
              <a:ext uri="{FF2B5EF4-FFF2-40B4-BE49-F238E27FC236}">
                <a16:creationId xmlns:a16="http://schemas.microsoft.com/office/drawing/2014/main" id="{5D52D800-5E6A-EFF6-392D-2A1A7ED88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6495" y="2244709"/>
            <a:ext cx="406400" cy="4064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5985902-6F3F-B911-614D-428828720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19" y="1795882"/>
            <a:ext cx="5584961" cy="157095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C94E767-82B3-04D8-08A5-E8D38B880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27" y="4194144"/>
            <a:ext cx="2853570" cy="147124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E1EE6C3-5D2D-B19C-345C-0E9F2A301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804" y="3364291"/>
            <a:ext cx="5617900" cy="31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3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32655-8CDF-CB23-9111-908EB928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24E8DE1-F38F-C682-1A0E-20C063E7D7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EE208F1-18EA-50DC-4EEF-BF65F2274E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세마치장단 연주에 맞추어 노래 부르기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7A7C328-E4D5-3CB4-08BE-316339C5076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DE9734C-B058-E96F-4409-2FE51B94D850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0E29117-25F7-E0DD-27D7-7E3399FFB752}"/>
              </a:ext>
            </a:extLst>
          </p:cNvPr>
          <p:cNvSpPr txBox="1">
            <a:spLocks/>
          </p:cNvSpPr>
          <p:nvPr/>
        </p:nvSpPr>
        <p:spPr>
          <a:xfrm>
            <a:off x="10879092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76E4194-E2C3-D8CF-5928-E5907FD3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80" y="1187512"/>
            <a:ext cx="9221487" cy="235300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9FC8AD0-962C-8182-323D-57CBCF97D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0244"/>
            <a:ext cx="12192000" cy="34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1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588010F-6840-0E90-350E-8628EBE6E7A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5FF73BF-69EF-31E8-2FBC-C7E9C11F8D92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4789290-2022-31E6-3B5F-5CC2198F5ABA}"/>
              </a:ext>
            </a:extLst>
          </p:cNvPr>
          <p:cNvSpPr txBox="1">
            <a:spLocks/>
          </p:cNvSpPr>
          <p:nvPr/>
        </p:nvSpPr>
        <p:spPr>
          <a:xfrm>
            <a:off x="10879092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2B889C0-1692-4C61-9AC1-3E96A12CC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18" y="2549396"/>
            <a:ext cx="9635163" cy="20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BCA00F2-4E29-891C-FE42-D9E1E729F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8545"/>
            <a:ext cx="12192000" cy="5279455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8992" y="938848"/>
            <a:ext cx="8814015" cy="1375773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600" dirty="0"/>
              <a:t>전문가가 부르는 </a:t>
            </a:r>
            <a:r>
              <a:rPr kumimoji="1" lang="en-US" altLang="ko-KR" sz="3600" dirty="0"/>
              <a:t>‘</a:t>
            </a:r>
            <a:r>
              <a:rPr kumimoji="1" lang="ko-KR" altLang="en-US" sz="3600" dirty="0"/>
              <a:t>도라지타령</a:t>
            </a:r>
            <a:r>
              <a:rPr kumimoji="1" lang="en-US" altLang="ko-KR" sz="3600" dirty="0"/>
              <a:t>’</a:t>
            </a:r>
            <a:r>
              <a:rPr kumimoji="1" lang="ko-KR" altLang="en-US" sz="3600" dirty="0"/>
              <a:t>을 듣고 느낌을 이야기해 봅시다</a:t>
            </a:r>
            <a:r>
              <a:rPr kumimoji="1" lang="en-US" altLang="ko-KR" sz="3600" dirty="0"/>
              <a:t>.</a:t>
            </a:r>
            <a:endParaRPr kumimoji="1" lang="ko-KR" altLang="en-US" sz="3600" dirty="0"/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9F35178-296B-7EEE-B886-F3E0D6D82C0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D472E64-2D04-5388-F1E0-626A98F9E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199" y="2299163"/>
            <a:ext cx="428685" cy="390580"/>
          </a:xfrm>
          <a:prstGeom prst="rect">
            <a:avLst/>
          </a:prstGeom>
        </p:spPr>
      </p:pic>
      <p:pic>
        <p:nvPicPr>
          <p:cNvPr id="12" name="Ⅲ-3-02 [도라지타령] 노래(전문가)">
            <a:hlinkClick r:id="" action="ppaction://media"/>
            <a:extLst>
              <a:ext uri="{FF2B5EF4-FFF2-40B4-BE49-F238E27FC236}">
                <a16:creationId xmlns:a16="http://schemas.microsoft.com/office/drawing/2014/main" id="{E97C9663-11EE-196E-ACAF-C3D572AA4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199" y="2283947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492669C8-6385-D38F-3E88-CFFB902684C1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24B9F2E3-2F57-8416-03E9-393536455FCF}"/>
              </a:ext>
            </a:extLst>
          </p:cNvPr>
          <p:cNvSpPr txBox="1">
            <a:spLocks/>
          </p:cNvSpPr>
          <p:nvPr/>
        </p:nvSpPr>
        <p:spPr>
          <a:xfrm>
            <a:off x="10879092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7911" y="2652812"/>
            <a:ext cx="6207097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세마치장단에 맞추어 노래를 부를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879092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가락의 흐름을 느끼며 노래를 듣고 따라 부르기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8F177D-51ED-C599-D7BE-9FAC3EFFF58A}"/>
              </a:ext>
            </a:extLst>
          </p:cNvPr>
          <p:cNvSpPr txBox="1">
            <a:spLocks/>
          </p:cNvSpPr>
          <p:nvPr/>
        </p:nvSpPr>
        <p:spPr>
          <a:xfrm>
            <a:off x="925651" y="941618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노랫말 이해하기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41045C7-18F0-7966-8BEB-494C797DE769}"/>
              </a:ext>
            </a:extLst>
          </p:cNvPr>
          <p:cNvSpPr txBox="1">
            <a:spLocks/>
          </p:cNvSpPr>
          <p:nvPr/>
        </p:nvSpPr>
        <p:spPr>
          <a:xfrm>
            <a:off x="6448021" y="2024551"/>
            <a:ext cx="4644981" cy="239290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노랫말을 읽고 그 의미를 이해한다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의미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깊은 산천의 도라지는 크고 굵어서 한두 뿌리만 캐도 큰 바구니에 가득 찬다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61BB251-7A27-B154-8E30-EF6A932C3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23" y="1733486"/>
            <a:ext cx="5114667" cy="4539380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C01EE78-3E24-546D-590A-8C1029AB7C7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12CBC9A-50EC-9C49-DC48-F276613B0616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75BF0FE-6877-8C32-2206-F73F2C23637B}"/>
              </a:ext>
            </a:extLst>
          </p:cNvPr>
          <p:cNvSpPr txBox="1">
            <a:spLocks/>
          </p:cNvSpPr>
          <p:nvPr/>
        </p:nvSpPr>
        <p:spPr>
          <a:xfrm>
            <a:off x="10885623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261BD-980A-C2A2-2F9C-B2ED3FF78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5053118-14B1-C106-3CE1-7430344C1B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2954F72-415B-0762-55E0-46FA07CD1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가락의 흐름을 느끼며 노래를 듣고 따라 부르기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10FE77B-5E76-C2FC-18C4-1CDAD360C8CA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말붙임새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C996B41-A329-86FA-6125-D2942DCDC696}"/>
              </a:ext>
            </a:extLst>
          </p:cNvPr>
          <p:cNvSpPr txBox="1">
            <a:spLocks/>
          </p:cNvSpPr>
          <p:nvPr/>
        </p:nvSpPr>
        <p:spPr>
          <a:xfrm>
            <a:off x="1324326" y="2090115"/>
            <a:ext cx="98717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기본박을</a:t>
            </a:r>
            <a:r>
              <a:rPr kumimoji="1" lang="ko-KR" altLang="en-US" sz="2400" dirty="0">
                <a:solidFill>
                  <a:schemeClr val="tx1"/>
                </a:solidFill>
              </a:rPr>
              <a:t> 치며 두 장단씩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말붙임새를</a:t>
            </a:r>
            <a:r>
              <a:rPr kumimoji="1" lang="ko-KR" altLang="en-US" sz="2400" dirty="0">
                <a:solidFill>
                  <a:schemeClr val="tx1"/>
                </a:solidFill>
              </a:rPr>
              <a:t> 읽는다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네 장단씩 연결하여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말붙임새를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읽는다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165F7BE-14A6-06FD-BA1C-313C5710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62" y="3354523"/>
            <a:ext cx="7743269" cy="1939576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9FB04C7-2C46-969F-A3CC-88964E3FD3F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E8E825F-94DA-B8CA-A6D6-CAC20AA14240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6308D42-9234-D02C-63DC-6E13F0930B4D}"/>
              </a:ext>
            </a:extLst>
          </p:cNvPr>
          <p:cNvSpPr txBox="1">
            <a:spLocks/>
          </p:cNvSpPr>
          <p:nvPr/>
        </p:nvSpPr>
        <p:spPr>
          <a:xfrm>
            <a:off x="10885624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</p:spTree>
    <p:extLst>
      <p:ext uri="{BB962C8B-B14F-4D97-AF65-F5344CB8AC3E}">
        <p14:creationId xmlns:p14="http://schemas.microsoft.com/office/powerpoint/2010/main" val="189351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E6800-FBC1-CA9D-CD04-20351954B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B90EF5C-06A2-CC45-8F9B-A51574F90A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46377B-64DC-D432-374D-AAA4F030C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가락의 흐름을 느끼며 노래를 듣고 따라 부르기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22A2834D-73B5-2EFF-8EA4-FD17BBEE3F95}"/>
              </a:ext>
            </a:extLst>
          </p:cNvPr>
          <p:cNvSpPr txBox="1">
            <a:spLocks/>
          </p:cNvSpPr>
          <p:nvPr/>
        </p:nvSpPr>
        <p:spPr>
          <a:xfrm>
            <a:off x="904186" y="105020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듣고 따라 부르기로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5A3FA4A-CCCD-4B91-5E52-C07EB95E05AE}"/>
              </a:ext>
            </a:extLst>
          </p:cNvPr>
          <p:cNvSpPr txBox="1">
            <a:spLocks/>
          </p:cNvSpPr>
          <p:nvPr/>
        </p:nvSpPr>
        <p:spPr>
          <a:xfrm>
            <a:off x="6318664" y="2229076"/>
            <a:ext cx="5276045" cy="194797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전문가의 노래나 교사의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범창을</a:t>
            </a:r>
            <a:r>
              <a:rPr kumimoji="1" lang="ko-KR" altLang="en-US" sz="2400" dirty="0">
                <a:solidFill>
                  <a:schemeClr val="tx1"/>
                </a:solidFill>
              </a:rPr>
              <a:t> 들으며 손으로 가락선을 그린다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교사의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범창을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듣고 두 장단씩 따라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582AE7A-5393-1530-FC5F-DBF8781F3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96" y="1790162"/>
            <a:ext cx="5215375" cy="4628761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01E44CA-0C5D-7AFB-8058-79EE7A16846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88F85F3-6F96-2DDC-67A2-ED0382398320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53F08A8-0E96-512D-C683-7252251772B7}"/>
              </a:ext>
            </a:extLst>
          </p:cNvPr>
          <p:cNvSpPr txBox="1">
            <a:spLocks/>
          </p:cNvSpPr>
          <p:nvPr/>
        </p:nvSpPr>
        <p:spPr>
          <a:xfrm>
            <a:off x="10879092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  <p:pic>
        <p:nvPicPr>
          <p:cNvPr id="13" name="Ⅲ-3-01 [도라지타령] 노래">
            <a:hlinkClick r:id="" action="ppaction://media"/>
            <a:extLst>
              <a:ext uri="{FF2B5EF4-FFF2-40B4-BE49-F238E27FC236}">
                <a16:creationId xmlns:a16="http://schemas.microsoft.com/office/drawing/2014/main" id="{CA9BCB2F-B592-10EE-B158-0F119EECF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154" y="1121370"/>
            <a:ext cx="406400" cy="406400"/>
          </a:xfrm>
          <a:prstGeom prst="rect">
            <a:avLst/>
          </a:prstGeom>
        </p:spPr>
      </p:pic>
      <p:pic>
        <p:nvPicPr>
          <p:cNvPr id="14" name="Ⅲ-3-03 [도라지타령] 반주">
            <a:hlinkClick r:id="" action="ppaction://media"/>
            <a:extLst>
              <a:ext uri="{FF2B5EF4-FFF2-40B4-BE49-F238E27FC236}">
                <a16:creationId xmlns:a16="http://schemas.microsoft.com/office/drawing/2014/main" id="{B0903B6C-4C79-E26E-4691-C5919E0A5C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154" y="1764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5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5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4C02B-C90B-809E-A4C2-D7D6A7A3A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D23DAC-BEA8-78B0-CC84-E8B9F1B838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C5612B1-E3C7-FC36-EB5E-BBED91D5F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가락의 흐름을 느끼며 노래를 듣고 따라 부르기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2DA4044-9F8A-8E6F-5F33-42A777AE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229"/>
            <a:ext cx="12192000" cy="5942319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375A2561-4E68-DE73-AF3A-232E814353C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D88656DD-23C8-019E-3978-50582F3CF2B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3687D2E-B3A4-4F4C-771F-8B3C96C88C59}"/>
              </a:ext>
            </a:extLst>
          </p:cNvPr>
          <p:cNvSpPr txBox="1">
            <a:spLocks/>
          </p:cNvSpPr>
          <p:nvPr/>
        </p:nvSpPr>
        <p:spPr>
          <a:xfrm>
            <a:off x="10879092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</p:spTree>
    <p:extLst>
      <p:ext uri="{BB962C8B-B14F-4D97-AF65-F5344CB8AC3E}">
        <p14:creationId xmlns:p14="http://schemas.microsoft.com/office/powerpoint/2010/main" val="174169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1064A-0DB7-B6EC-BFD8-17D161AA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89F2409-8EAE-775A-D65E-32CEB55CC9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BDD5C8-F4D1-9A71-D052-845F9C7F8D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세마치장단의 </a:t>
            </a:r>
            <a:r>
              <a:rPr kumimoji="1" lang="ko-KR" altLang="en-US" dirty="0" err="1"/>
              <a:t>구음에</a:t>
            </a:r>
            <a:r>
              <a:rPr kumimoji="1" lang="ko-KR" altLang="en-US" dirty="0"/>
              <a:t> 맞추어 신체 표현 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1613CDC-DFC6-A61A-1822-1AAF7056C982}"/>
              </a:ext>
            </a:extLst>
          </p:cNvPr>
          <p:cNvSpPr txBox="1">
            <a:spLocks/>
          </p:cNvSpPr>
          <p:nvPr/>
        </p:nvSpPr>
        <p:spPr>
          <a:xfrm>
            <a:off x="1200400" y="1154396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세마치장단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814A14C-F94E-286E-7441-00A31CC4AC43}"/>
              </a:ext>
            </a:extLst>
          </p:cNvPr>
          <p:cNvSpPr txBox="1">
            <a:spLocks/>
          </p:cNvSpPr>
          <p:nvPr/>
        </p:nvSpPr>
        <p:spPr>
          <a:xfrm>
            <a:off x="1654884" y="1993684"/>
            <a:ext cx="98717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세마치장단의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구음을</a:t>
            </a:r>
            <a:r>
              <a:rPr kumimoji="1" lang="ko-KR" altLang="en-US" sz="2400" dirty="0">
                <a:solidFill>
                  <a:schemeClr val="tx1"/>
                </a:solidFill>
              </a:rPr>
              <a:t> 익힌다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구음을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하며 무릎장단으로 세마치장단을 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035DFA3-9E4E-D2FE-8E31-26EC61410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901" y="2397982"/>
            <a:ext cx="5401429" cy="163852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F362950-CC69-96BB-D2C4-877D84770BC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2948440-8139-E3DD-DED1-ABE0A8AD5DD4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A722E0D-902A-7769-9341-87F3F05C0224}"/>
              </a:ext>
            </a:extLst>
          </p:cNvPr>
          <p:cNvSpPr txBox="1">
            <a:spLocks/>
          </p:cNvSpPr>
          <p:nvPr/>
        </p:nvSpPr>
        <p:spPr>
          <a:xfrm>
            <a:off x="10879092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  <p:pic>
        <p:nvPicPr>
          <p:cNvPr id="13" name="Ⅲ-3-04 [도라지타령] 세마치장단(구음)">
            <a:hlinkClick r:id="" action="ppaction://media"/>
            <a:extLst>
              <a:ext uri="{FF2B5EF4-FFF2-40B4-BE49-F238E27FC236}">
                <a16:creationId xmlns:a16="http://schemas.microsoft.com/office/drawing/2014/main" id="{8267E024-45F7-B5F2-3A06-BC097CC26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726" y="2009963"/>
            <a:ext cx="406400" cy="406400"/>
          </a:xfrm>
          <a:prstGeom prst="rect">
            <a:avLst/>
          </a:prstGeom>
        </p:spPr>
      </p:pic>
      <p:pic>
        <p:nvPicPr>
          <p:cNvPr id="14" name="Ⅲ-3-05 [도라지타령] 세마치장단">
            <a:hlinkClick r:id="" action="ppaction://media"/>
            <a:extLst>
              <a:ext uri="{FF2B5EF4-FFF2-40B4-BE49-F238E27FC236}">
                <a16:creationId xmlns:a16="http://schemas.microsoft.com/office/drawing/2014/main" id="{DAA1960D-BF13-73B9-277E-3C13D6AFA8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886" y="4632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CC59C-46F8-1E01-70BC-2D8996202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A2339B3-048C-BC32-F0B3-FDAF0CD743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1958F02-B5AD-729C-2946-ED2A2E46E4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세마치장단의 </a:t>
            </a:r>
            <a:r>
              <a:rPr kumimoji="1" lang="ko-KR" altLang="en-US" dirty="0" err="1"/>
              <a:t>구음에</a:t>
            </a:r>
            <a:r>
              <a:rPr kumimoji="1" lang="ko-KR" altLang="en-US" dirty="0"/>
              <a:t> 맞추어 신체 표현 하기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33F0D7E1-01CE-4853-90C9-3457C00A8EFE}"/>
              </a:ext>
            </a:extLst>
          </p:cNvPr>
          <p:cNvSpPr txBox="1">
            <a:spLocks/>
          </p:cNvSpPr>
          <p:nvPr/>
        </p:nvSpPr>
        <p:spPr>
          <a:xfrm>
            <a:off x="938530" y="1114809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짝과 함께 세마치장단을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구음하며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신체 표현 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4C62226F-7E95-B952-DFCD-F1664664A140}"/>
              </a:ext>
            </a:extLst>
          </p:cNvPr>
          <p:cNvSpPr txBox="1">
            <a:spLocks/>
          </p:cNvSpPr>
          <p:nvPr/>
        </p:nvSpPr>
        <p:spPr>
          <a:xfrm>
            <a:off x="7418405" y="3232650"/>
            <a:ext cx="3863489" cy="251054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노래에 맞추어 세마치장단을 신체 표현 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익숙해지면 노래를 부르며 신체 표현 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32A290D-D08C-BB12-220F-D9B25315C26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56~57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86DE4A3-01CE-C179-C0CF-E8A9A7B513D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C0F92C3-2CE9-76C4-4564-DB9421D79DA5}"/>
              </a:ext>
            </a:extLst>
          </p:cNvPr>
          <p:cNvSpPr txBox="1">
            <a:spLocks/>
          </p:cNvSpPr>
          <p:nvPr/>
        </p:nvSpPr>
        <p:spPr>
          <a:xfrm>
            <a:off x="10879092" y="546143"/>
            <a:ext cx="9401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도라지타령</a:t>
            </a:r>
          </a:p>
        </p:txBody>
      </p:sp>
      <p:pic>
        <p:nvPicPr>
          <p:cNvPr id="13" name="Ⅲ-3-04 [도라지타령] 세마치장단(구음)">
            <a:hlinkClick r:id="" action="ppaction://media"/>
            <a:extLst>
              <a:ext uri="{FF2B5EF4-FFF2-40B4-BE49-F238E27FC236}">
                <a16:creationId xmlns:a16="http://schemas.microsoft.com/office/drawing/2014/main" id="{FFA62EFB-73AE-5BDE-5CAC-DB26A7E13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736" y="2104015"/>
            <a:ext cx="406400" cy="406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3597029-8FAB-6B31-7EEB-084AEF271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51" y="1683603"/>
            <a:ext cx="6349713" cy="48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6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</TotalTime>
  <Words>406</Words>
  <Application>Microsoft Office PowerPoint</Application>
  <PresentationFormat>와이드스크린</PresentationFormat>
  <Paragraphs>82</Paragraphs>
  <Slides>13</Slides>
  <Notes>0</Notes>
  <HiddenSlides>0</HiddenSlides>
  <MMClips>7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NanumGothic</vt:lpstr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163</cp:revision>
  <dcterms:created xsi:type="dcterms:W3CDTF">2024-07-03T01:17:18Z</dcterms:created>
  <dcterms:modified xsi:type="dcterms:W3CDTF">2025-02-24T04:27:29Z</dcterms:modified>
</cp:coreProperties>
</file>