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04" r:id="rId6"/>
    <p:sldId id="339" r:id="rId7"/>
    <p:sldId id="522" r:id="rId8"/>
    <p:sldId id="560" r:id="rId9"/>
    <p:sldId id="551" r:id="rId10"/>
    <p:sldId id="568" r:id="rId11"/>
    <p:sldId id="350" r:id="rId12"/>
    <p:sldId id="295" r:id="rId13"/>
  </p:sldIdLst>
  <p:sldSz cx="12192000" cy="6858000"/>
  <p:notesSz cx="6858000" cy="9144000"/>
  <p:embeddedFontLst>
    <p:embeddedFont>
      <p:font typeface="NanumGothic" panose="020D0604000000000000" pitchFamily="50" charset="-127"/>
      <p:regular r:id="rId16"/>
      <p:bold r:id="rId17"/>
    </p:embeddedFont>
    <p:embeddedFont>
      <p:font typeface="NanumGothicExtraBold" panose="020D0904000000000000" pitchFamily="50" charset="-12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50" d="100"/>
          <a:sy n="150" d="100"/>
        </p:scale>
        <p:origin x="63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자유롭게 표현해 봐요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15010" y="511421"/>
            <a:ext cx="167137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자유롭게 표현해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90" y="2531217"/>
            <a:ext cx="692725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/>
              <a:t>소리를 상상하며 여러 가지 방법으로 표현할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3100861" y="1129317"/>
            <a:ext cx="465890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소리 맞히기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놀이하기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463763E-C620-774B-B983-C622D153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81" y="2011166"/>
            <a:ext cx="9207441" cy="4846834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07291A4-E51D-BDB2-CD34-3347B8F4EFA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9E40E65-93EE-B9F8-EE2A-A7C03EEA36EE}"/>
              </a:ext>
            </a:extLst>
          </p:cNvPr>
          <p:cNvSpPr txBox="1">
            <a:spLocks/>
          </p:cNvSpPr>
          <p:nvPr/>
        </p:nvSpPr>
        <p:spPr>
          <a:xfrm>
            <a:off x="10215010" y="511421"/>
            <a:ext cx="167137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자유롭게 표현해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586D66A-917F-FF62-9FEC-05EF937D1ED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소리를 내거나 리듬을 연주하는 방법 알아보기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0C8A0D1-69BC-119D-A124-24B43386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42" y="1300926"/>
            <a:ext cx="7944959" cy="4963218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F635C92-4D78-508A-FB91-E659D1D77ABF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C0C4873-C7EA-B892-4248-48586DE57679}"/>
              </a:ext>
            </a:extLst>
          </p:cNvPr>
          <p:cNvSpPr txBox="1">
            <a:spLocks/>
          </p:cNvSpPr>
          <p:nvPr/>
        </p:nvSpPr>
        <p:spPr>
          <a:xfrm>
            <a:off x="10215010" y="511421"/>
            <a:ext cx="167137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자유롭게 표현해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3EFB1AA1-6EA9-2450-6AB1-BBC9903790E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F95C0-9441-6340-E8BC-A898B3436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23EDCAE-6405-45EE-301F-F80EF25C6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BBB5625-01F2-5062-C286-C0E6AF6C62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20608"/>
            <a:ext cx="824096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sz="1950" dirty="0"/>
              <a:t>그림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숫자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음표로 나타낸 악보를 보며 교실 안의 물건과 리듬 악기로 재미있게 표현하기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E3C0DC2-5645-1B06-95BF-0A59EB5BE03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98109FE-AE79-0D29-7075-4F134061DB74}"/>
              </a:ext>
            </a:extLst>
          </p:cNvPr>
          <p:cNvSpPr txBox="1">
            <a:spLocks/>
          </p:cNvSpPr>
          <p:nvPr/>
        </p:nvSpPr>
        <p:spPr>
          <a:xfrm>
            <a:off x="10215010" y="511421"/>
            <a:ext cx="167137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자유롭게 표현해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C86DF8E-77DC-37C1-32FF-6C788325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76" y="1849229"/>
            <a:ext cx="8613714" cy="3904204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B29E1E1-BF73-2CB6-B264-B99AEC2B466F}"/>
              </a:ext>
            </a:extLst>
          </p:cNvPr>
          <p:cNvSpPr txBox="1">
            <a:spLocks/>
          </p:cNvSpPr>
          <p:nvPr/>
        </p:nvSpPr>
        <p:spPr>
          <a:xfrm>
            <a:off x="2812585" y="60981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8BB9-E653-D7C0-8A85-1E6CA78F2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B0882B-38DF-5721-3C17-C192B49D4A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E3B85AC-0280-E8F9-6CA9-3B1F2E41A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20065"/>
            <a:ext cx="803878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글을 읽고 소리를 상상하며 교실 안의 물건과 리듬 악기로 자유롭게 표현하기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C990C36-21D7-E834-17EC-5931A699898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C8DC91A-098D-4BF3-B0AE-2C7B09F98F26}"/>
              </a:ext>
            </a:extLst>
          </p:cNvPr>
          <p:cNvSpPr txBox="1">
            <a:spLocks/>
          </p:cNvSpPr>
          <p:nvPr/>
        </p:nvSpPr>
        <p:spPr>
          <a:xfrm>
            <a:off x="10215010" y="511421"/>
            <a:ext cx="167137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자유롭게 표현해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B1F3E77-5513-DCE8-C005-5DDD3A50B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13" y="1177615"/>
            <a:ext cx="8602275" cy="5058481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B0DFC48-2134-A0B9-EC70-5EC85D91E48C}"/>
              </a:ext>
            </a:extLst>
          </p:cNvPr>
          <p:cNvSpPr txBox="1">
            <a:spLocks/>
          </p:cNvSpPr>
          <p:nvPr/>
        </p:nvSpPr>
        <p:spPr>
          <a:xfrm>
            <a:off x="1821985" y="59826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1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83B4A-66D6-1495-9E9B-F983427C2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CE21C7B-E46C-465A-5468-352F5C376A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BAB7F62-CF6F-D2B9-DD7B-2E7BDE9EAC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20065"/>
            <a:ext cx="803878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글을 읽고 소리를 상상하며 교실 안의 물건과 리듬 악기로 자유롭게 표현하기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7929054-449E-8828-2EC7-1B214B2D11D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BDBDCB5-C869-E416-006A-1DD39315F62A}"/>
              </a:ext>
            </a:extLst>
          </p:cNvPr>
          <p:cNvSpPr txBox="1">
            <a:spLocks/>
          </p:cNvSpPr>
          <p:nvPr/>
        </p:nvSpPr>
        <p:spPr>
          <a:xfrm>
            <a:off x="10215010" y="511421"/>
            <a:ext cx="167137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자유롭게 표현해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FC91438-9831-F9D9-268A-0A1F8C5D7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490" y="1363236"/>
            <a:ext cx="8335538" cy="4848902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554829D-3210-76E4-648A-D518C835E8D0}"/>
              </a:ext>
            </a:extLst>
          </p:cNvPr>
          <p:cNvSpPr txBox="1">
            <a:spLocks/>
          </p:cNvSpPr>
          <p:nvPr/>
        </p:nvSpPr>
        <p:spPr>
          <a:xfrm>
            <a:off x="1796585" y="59826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8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87C81E6-D136-2031-2430-82F10A25AAF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89E9822-9CC6-B8E6-194D-625A723DDADE}"/>
              </a:ext>
            </a:extLst>
          </p:cNvPr>
          <p:cNvSpPr txBox="1">
            <a:spLocks/>
          </p:cNvSpPr>
          <p:nvPr/>
        </p:nvSpPr>
        <p:spPr>
          <a:xfrm>
            <a:off x="10215010" y="511421"/>
            <a:ext cx="167137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자유롭게 표현해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90F56D7-D97B-3F54-10F2-54A6055D7DF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CC37663-15CD-5339-C3D0-F34F50A9C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48" y="2666682"/>
            <a:ext cx="9103585" cy="21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8006</TotalTime>
  <Words>220</Words>
  <Application>Microsoft Office PowerPoint</Application>
  <PresentationFormat>와이드스크린</PresentationFormat>
  <Paragraphs>41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194</cp:revision>
  <dcterms:created xsi:type="dcterms:W3CDTF">2024-07-03T01:17:18Z</dcterms:created>
  <dcterms:modified xsi:type="dcterms:W3CDTF">2025-02-24T08:10:19Z</dcterms:modified>
</cp:coreProperties>
</file>