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3"/>
  </p:notesMasterIdLst>
  <p:sldIdLst>
    <p:sldId id="292" r:id="rId5"/>
    <p:sldId id="298" r:id="rId6"/>
    <p:sldId id="297" r:id="rId7"/>
    <p:sldId id="308" r:id="rId8"/>
    <p:sldId id="312" r:id="rId9"/>
    <p:sldId id="310" r:id="rId10"/>
    <p:sldId id="299" r:id="rId11"/>
    <p:sldId id="295" r:id="rId12"/>
  </p:sldIdLst>
  <p:sldSz cx="12192000" cy="6858000"/>
  <p:notesSz cx="6858000" cy="9144000"/>
  <p:embeddedFontLst>
    <p:embeddedFont>
      <p:font typeface="NanumGothicExtraBold" panose="020D0904000000000000" pitchFamily="50" charset="-127"/>
      <p:bold r:id="rId14"/>
    </p:embeddedFont>
    <p:embeddedFont>
      <p:font typeface="Spoqa Han Sans Neo" panose="020B0600000101010101" charset="0"/>
      <p:regular r:id="rId15"/>
      <p:bold r:id="rId16"/>
      <p:italic r:id="rId17"/>
      <p:boldItalic r:id="rId18"/>
    </p:embeddedFont>
    <p:embeddedFont>
      <p:font typeface="나눔고딕" panose="020D0604000000000000" pitchFamily="50" charset="-127"/>
      <p:regular r:id="rId19"/>
      <p:bold r:id="rId20"/>
    </p:embeddedFont>
    <p:embeddedFont>
      <p:font typeface="맑은 고딕" panose="020B0503020000020004" pitchFamily="50" charset="-127"/>
      <p:regular r:id="rId21"/>
      <p:bold r:id="rId22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308"/>
            <p14:sldId id="312"/>
            <p14:sldId id="310"/>
            <p14:sldId id="299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F9FE"/>
    <a:srgbClr val="996600"/>
    <a:srgbClr val="CCCC00"/>
    <a:srgbClr val="B5E1F2"/>
    <a:srgbClr val="F3D2EF"/>
    <a:srgbClr val="4EA72E"/>
    <a:srgbClr val="7FDB99"/>
    <a:srgbClr val="3CC864"/>
    <a:srgbClr val="36AFB2"/>
    <a:srgbClr val="F4F4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54" autoAdjust="0"/>
    <p:restoredTop sz="94145" autoAdjust="0"/>
  </p:normalViewPr>
  <p:slideViewPr>
    <p:cSldViewPr snapToGrid="0" showGuides="1">
      <p:cViewPr>
        <p:scale>
          <a:sx n="125" d="100"/>
          <a:sy n="125" d="100"/>
        </p:scale>
        <p:origin x="1758" y="7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8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4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6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2025-03-24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1325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>
                <a:latin typeface="+mj-ea"/>
                <a:ea typeface="+mj-ea"/>
              </a:rPr>
              <a:t>보디 </a:t>
            </a:r>
            <a:r>
              <a:rPr kumimoji="1" lang="ko-KR" altLang="en-US" dirty="0" err="1">
                <a:latin typeface="+mj-ea"/>
                <a:ea typeface="+mj-ea"/>
              </a:rPr>
              <a:t>퍼커션</a:t>
            </a:r>
            <a:endParaRPr kumimoji="1" lang="en-US" altLang="ko-KR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j-ea"/>
                <a:ea typeface="+mj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j-ea"/>
                <a:ea typeface="+mj-ea"/>
              </a:rPr>
              <a:t>Ⅱ. </a:t>
            </a:r>
            <a:r>
              <a:rPr kumimoji="1" lang="ko-KR" altLang="en-US" sz="2400" dirty="0">
                <a:solidFill>
                  <a:srgbClr val="2B3C71"/>
                </a:solidFill>
                <a:latin typeface="+mj-ea"/>
                <a:ea typeface="+mj-ea"/>
              </a:rPr>
              <a:t>우리 함께 연주해요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28492" y="4894508"/>
            <a:ext cx="17350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j-ea"/>
                <a:ea typeface="+mj-ea"/>
              </a:rPr>
              <a:t>51</a:t>
            </a:r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98618" y="3238740"/>
            <a:ext cx="6594764" cy="792000"/>
          </a:xfrm>
        </p:spPr>
        <p:txBody>
          <a:bodyPr/>
          <a:lstStyle/>
          <a:p>
            <a:r>
              <a:rPr lang="ko-KR" altLang="en-US" sz="3200" i="0" u="none" strike="noStrike" baseline="0" dirty="0">
                <a:latin typeface="+mn-ea"/>
                <a:ea typeface="+mn-ea"/>
              </a:rPr>
              <a:t>신체를 활용하여 다양한 음색과 </a:t>
            </a:r>
            <a:endParaRPr lang="en-US" altLang="ko-KR" sz="3200" i="0" u="none" strike="noStrike" baseline="0" dirty="0">
              <a:latin typeface="+mn-ea"/>
              <a:ea typeface="+mn-ea"/>
            </a:endParaRPr>
          </a:p>
          <a:p>
            <a:r>
              <a:rPr lang="ko-KR" altLang="en-US" sz="3200" i="0" u="none" strike="noStrike" baseline="0" dirty="0">
                <a:latin typeface="+mn-ea"/>
                <a:ea typeface="+mn-ea"/>
              </a:rPr>
              <a:t>리듬을 창작할 수 있다</a:t>
            </a:r>
            <a:r>
              <a:rPr lang="en-US" altLang="ko-KR" sz="3200" i="0" u="none" strike="noStrike" baseline="0" dirty="0">
                <a:latin typeface="+mn-ea"/>
                <a:ea typeface="+mn-ea"/>
              </a:rPr>
              <a:t>.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7CAD0BF-A562-6B7E-E7F2-C8E9B4A3EA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보디 </a:t>
            </a:r>
            <a:r>
              <a:rPr kumimoji="1" lang="ko-KR" altLang="en-US" dirty="0" err="1">
                <a:latin typeface="+mn-ea"/>
                <a:ea typeface="+mn-ea"/>
              </a:rPr>
              <a:t>퍼커션</a:t>
            </a:r>
            <a:r>
              <a:rPr kumimoji="1" lang="ko-KR" altLang="en-US" dirty="0">
                <a:latin typeface="+mn-ea"/>
                <a:ea typeface="+mn-ea"/>
              </a:rPr>
              <a:t> 알아보기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362C820-D678-8670-8DBF-E0645143BFF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3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18A7A6A1-51F2-1FB7-F6B2-B610500D6698}"/>
              </a:ext>
            </a:extLst>
          </p:cNvPr>
          <p:cNvSpPr/>
          <p:nvPr/>
        </p:nvSpPr>
        <p:spPr>
          <a:xfrm>
            <a:off x="4595672" y="1155696"/>
            <a:ext cx="3000653" cy="251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11420763-2A2F-C38D-1010-D31406E2B930}"/>
              </a:ext>
            </a:extLst>
          </p:cNvPr>
          <p:cNvSpPr/>
          <p:nvPr/>
        </p:nvSpPr>
        <p:spPr>
          <a:xfrm>
            <a:off x="8556592" y="961986"/>
            <a:ext cx="871493" cy="6981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3571DFC0-474A-736B-EC4B-46706ED4FF7E}"/>
              </a:ext>
            </a:extLst>
          </p:cNvPr>
          <p:cNvSpPr/>
          <p:nvPr/>
        </p:nvSpPr>
        <p:spPr>
          <a:xfrm>
            <a:off x="1291129" y="1274813"/>
            <a:ext cx="1340728" cy="342473"/>
          </a:xfrm>
          <a:prstGeom prst="roundRect">
            <a:avLst/>
          </a:prstGeom>
          <a:solidFill>
            <a:srgbClr val="36AF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latin typeface="+mn-ea"/>
              </a:rPr>
              <a:t>보디 </a:t>
            </a:r>
            <a:r>
              <a:rPr lang="ko-KR" altLang="en-US" sz="1400" dirty="0" err="1">
                <a:latin typeface="+mn-ea"/>
              </a:rPr>
              <a:t>퍼커션</a:t>
            </a:r>
            <a:endParaRPr lang="ko-KR" altLang="en-US" sz="1400" dirty="0">
              <a:latin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BE37C8-C5E5-F14B-88DA-2A7F78DA0CFB}"/>
              </a:ext>
            </a:extLst>
          </p:cNvPr>
          <p:cNvSpPr txBox="1"/>
          <p:nvPr/>
        </p:nvSpPr>
        <p:spPr>
          <a:xfrm>
            <a:off x="2827020" y="1229125"/>
            <a:ext cx="8564880" cy="1020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신체 여러 부위가 타악기로 활용되어 연주되는 퍼포먼스를 뜻하며</a:t>
            </a:r>
            <a:r>
              <a:rPr lang="en-US" altLang="ko-KR" sz="1400" dirty="0">
                <a:latin typeface="+mn-ea"/>
              </a:rPr>
              <a:t>, ‘</a:t>
            </a:r>
            <a:r>
              <a:rPr lang="ko-KR" altLang="en-US" sz="1400" dirty="0">
                <a:latin typeface="+mn-ea"/>
              </a:rPr>
              <a:t>신체 </a:t>
            </a:r>
            <a:r>
              <a:rPr lang="ko-KR" altLang="en-US" sz="1400" dirty="0" err="1">
                <a:latin typeface="+mn-ea"/>
              </a:rPr>
              <a:t>타악기’라고도</a:t>
            </a:r>
            <a:r>
              <a:rPr lang="ko-KR" altLang="en-US" sz="1400" dirty="0">
                <a:latin typeface="+mn-ea"/>
              </a:rPr>
              <a:t> 한다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전세계에서 많이 사용되는 음악 활동으로 남아프리카 공화국의 광산에서 의사소통으로 신호를 주고받던 것이 춤으로 변화하였고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미국 </a:t>
            </a:r>
            <a:r>
              <a:rPr lang="ko-KR" altLang="en-US" sz="1400" dirty="0" err="1">
                <a:latin typeface="+mn-ea"/>
              </a:rPr>
              <a:t>햄본</a:t>
            </a:r>
            <a:r>
              <a:rPr lang="ko-KR" altLang="en-US" sz="1400" dirty="0">
                <a:latin typeface="+mn-ea"/>
              </a:rPr>
              <a:t> 지역으로 이주한 노동자들이 몸을 두드리면서 흥을 돋우는 춤으로도 발전하였다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49" name="사각형: 둥근 모서리 48">
            <a:extLst>
              <a:ext uri="{FF2B5EF4-FFF2-40B4-BE49-F238E27FC236}">
                <a16:creationId xmlns:a16="http://schemas.microsoft.com/office/drawing/2014/main" id="{46BDCFA2-F35F-1339-EC3D-1A761C0B67E6}"/>
              </a:ext>
            </a:extLst>
          </p:cNvPr>
          <p:cNvSpPr/>
          <p:nvPr/>
        </p:nvSpPr>
        <p:spPr>
          <a:xfrm>
            <a:off x="1291129" y="3174885"/>
            <a:ext cx="2022240" cy="251999"/>
          </a:xfrm>
          <a:prstGeom prst="roundRect">
            <a:avLst/>
          </a:prstGeom>
          <a:solidFill>
            <a:srgbClr val="36AF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latin typeface="+mn-ea"/>
              </a:rPr>
              <a:t>몸에서 나는 소리 찾아보기</a:t>
            </a:r>
          </a:p>
        </p:txBody>
      </p:sp>
      <p:pic>
        <p:nvPicPr>
          <p:cNvPr id="29" name="그림 28" descr="텍스트, 스크린샷, 디자인이(가) 표시된 사진&#10;&#10;자동 생성된 설명">
            <a:extLst>
              <a:ext uri="{FF2B5EF4-FFF2-40B4-BE49-F238E27FC236}">
                <a16:creationId xmlns:a16="http://schemas.microsoft.com/office/drawing/2014/main" id="{C2706A08-2BF3-A25A-67F8-D4DFE182F8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2170" y="3572070"/>
            <a:ext cx="8679180" cy="2286360"/>
          </a:xfrm>
          <a:prstGeom prst="rect">
            <a:avLst/>
          </a:prstGeom>
        </p:spPr>
      </p:pic>
      <p:sp>
        <p:nvSpPr>
          <p:cNvPr id="30" name="타원 29">
            <a:extLst>
              <a:ext uri="{FF2B5EF4-FFF2-40B4-BE49-F238E27FC236}">
                <a16:creationId xmlns:a16="http://schemas.microsoft.com/office/drawing/2014/main" id="{5D77D98D-8747-387E-81EA-4BC282C36479}"/>
              </a:ext>
            </a:extLst>
          </p:cNvPr>
          <p:cNvSpPr/>
          <p:nvPr/>
        </p:nvSpPr>
        <p:spPr>
          <a:xfrm>
            <a:off x="9367125" y="2322770"/>
            <a:ext cx="2560320" cy="1333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i="1" dirty="0" err="1">
                <a:solidFill>
                  <a:schemeClr val="accent1">
                    <a:lumMod val="75000"/>
                  </a:schemeClr>
                </a:solidFill>
              </a:rPr>
              <a:t>소리낼</a:t>
            </a:r>
            <a:r>
              <a:rPr lang="ko-KR" altLang="en-US" sz="1400" i="1" dirty="0">
                <a:solidFill>
                  <a:schemeClr val="accent1">
                    <a:lumMod val="75000"/>
                  </a:schemeClr>
                </a:solidFill>
              </a:rPr>
              <a:t> 수 있는 </a:t>
            </a:r>
            <a:endParaRPr lang="en-US" altLang="ko-KR" sz="1400" i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ko-KR" altLang="en-US" sz="1400" i="1" dirty="0">
                <a:solidFill>
                  <a:schemeClr val="accent1">
                    <a:lumMod val="75000"/>
                  </a:schemeClr>
                </a:solidFill>
              </a:rPr>
              <a:t>나의 신체 다른 곳도 </a:t>
            </a:r>
            <a:endParaRPr lang="en-US" altLang="ko-KR" sz="1400" i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ko-KR" altLang="en-US" sz="1400" i="1" dirty="0">
                <a:solidFill>
                  <a:schemeClr val="accent1">
                    <a:lumMod val="75000"/>
                  </a:schemeClr>
                </a:solidFill>
              </a:rPr>
              <a:t>찾아보자</a:t>
            </a:r>
          </a:p>
        </p:txBody>
      </p:sp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2616E-8BB6-86EC-CB44-05B334980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3831B26-F105-58A2-CF4C-0984AC0F84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7687740" cy="251999"/>
          </a:xfrm>
        </p:spPr>
        <p:txBody>
          <a:bodyPr/>
          <a:lstStyle/>
          <a:p>
            <a:r>
              <a:rPr kumimoji="1" lang="en-US" altLang="ko-KR" dirty="0">
                <a:latin typeface="+mn-ea"/>
                <a:ea typeface="+mn-ea"/>
              </a:rPr>
              <a:t>8</a:t>
            </a:r>
            <a:r>
              <a:rPr kumimoji="1" lang="ko-KR" altLang="en-US" dirty="0">
                <a:latin typeface="+mn-ea"/>
                <a:ea typeface="+mn-ea"/>
              </a:rPr>
              <a:t>비트의 기본 리듬 연주해 보기</a:t>
            </a:r>
          </a:p>
        </p:txBody>
      </p:sp>
      <p:pic>
        <p:nvPicPr>
          <p:cNvPr id="38" name="그림 37" descr="텍스트, 스크린샷, 도표, 번호이(가) 표시된 사진&#10;&#10;자동 생성된 설명">
            <a:extLst>
              <a:ext uri="{FF2B5EF4-FFF2-40B4-BE49-F238E27FC236}">
                <a16:creationId xmlns:a16="http://schemas.microsoft.com/office/drawing/2014/main" id="{C0336BE6-9DF1-BBE0-F41A-8AF62C4E07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100" y="1726383"/>
            <a:ext cx="10553700" cy="3146996"/>
          </a:xfrm>
          <a:prstGeom prst="rect">
            <a:avLst/>
          </a:prstGeom>
        </p:spPr>
      </p:pic>
      <p:grpSp>
        <p:nvGrpSpPr>
          <p:cNvPr id="55" name="그룹 54">
            <a:extLst>
              <a:ext uri="{FF2B5EF4-FFF2-40B4-BE49-F238E27FC236}">
                <a16:creationId xmlns:a16="http://schemas.microsoft.com/office/drawing/2014/main" id="{518B277B-8132-B49C-FECB-C91FC3B15075}"/>
              </a:ext>
            </a:extLst>
          </p:cNvPr>
          <p:cNvGrpSpPr/>
          <p:nvPr/>
        </p:nvGrpSpPr>
        <p:grpSpPr>
          <a:xfrm>
            <a:off x="2446020" y="3299881"/>
            <a:ext cx="1051560" cy="1378799"/>
            <a:chOff x="2446020" y="3299881"/>
            <a:chExt cx="1051560" cy="1378799"/>
          </a:xfrm>
        </p:grpSpPr>
        <p:sp>
          <p:nvSpPr>
            <p:cNvPr id="39" name="직사각형 38">
              <a:extLst>
                <a:ext uri="{FF2B5EF4-FFF2-40B4-BE49-F238E27FC236}">
                  <a16:creationId xmlns:a16="http://schemas.microsoft.com/office/drawing/2014/main" id="{41ED443D-B8D5-1013-292F-C5420A26ABB7}"/>
                </a:ext>
              </a:extLst>
            </p:cNvPr>
            <p:cNvSpPr/>
            <p:nvPr/>
          </p:nvSpPr>
          <p:spPr>
            <a:xfrm>
              <a:off x="2446020" y="3299881"/>
              <a:ext cx="1051560" cy="8530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직사각형 39">
              <a:extLst>
                <a:ext uri="{FF2B5EF4-FFF2-40B4-BE49-F238E27FC236}">
                  <a16:creationId xmlns:a16="http://schemas.microsoft.com/office/drawing/2014/main" id="{421E1912-A34E-9CDF-0F5E-14E218040568}"/>
                </a:ext>
              </a:extLst>
            </p:cNvPr>
            <p:cNvSpPr/>
            <p:nvPr/>
          </p:nvSpPr>
          <p:spPr>
            <a:xfrm>
              <a:off x="2446020" y="4304399"/>
              <a:ext cx="1051560" cy="3742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0" name="그룹 69">
            <a:extLst>
              <a:ext uri="{FF2B5EF4-FFF2-40B4-BE49-F238E27FC236}">
                <a16:creationId xmlns:a16="http://schemas.microsoft.com/office/drawing/2014/main" id="{028548B2-387D-FE1F-D2BF-AAE40745E2A4}"/>
              </a:ext>
            </a:extLst>
          </p:cNvPr>
          <p:cNvGrpSpPr/>
          <p:nvPr/>
        </p:nvGrpSpPr>
        <p:grpSpPr>
          <a:xfrm>
            <a:off x="3596640" y="3299881"/>
            <a:ext cx="1051560" cy="1485479"/>
            <a:chOff x="3596640" y="3299881"/>
            <a:chExt cx="1051560" cy="1485479"/>
          </a:xfrm>
        </p:grpSpPr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A147F0B3-F2C4-64DB-1318-A3D3D4F2D6D8}"/>
                </a:ext>
              </a:extLst>
            </p:cNvPr>
            <p:cNvSpPr/>
            <p:nvPr/>
          </p:nvSpPr>
          <p:spPr>
            <a:xfrm>
              <a:off x="3596640" y="3299881"/>
              <a:ext cx="1051560" cy="8530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3F74B689-DB91-50C7-4903-C8A21A64F4E4}"/>
                </a:ext>
              </a:extLst>
            </p:cNvPr>
            <p:cNvSpPr/>
            <p:nvPr/>
          </p:nvSpPr>
          <p:spPr>
            <a:xfrm>
              <a:off x="3596640" y="4304399"/>
              <a:ext cx="1051560" cy="4809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1" name="그룹 70">
            <a:extLst>
              <a:ext uri="{FF2B5EF4-FFF2-40B4-BE49-F238E27FC236}">
                <a16:creationId xmlns:a16="http://schemas.microsoft.com/office/drawing/2014/main" id="{2850D64E-2497-DEF4-2256-56375E3D4F9D}"/>
              </a:ext>
            </a:extLst>
          </p:cNvPr>
          <p:cNvGrpSpPr/>
          <p:nvPr/>
        </p:nvGrpSpPr>
        <p:grpSpPr>
          <a:xfrm>
            <a:off x="4762500" y="3299881"/>
            <a:ext cx="1051560" cy="1378799"/>
            <a:chOff x="4762500" y="3299881"/>
            <a:chExt cx="1051560" cy="1378799"/>
          </a:xfrm>
        </p:grpSpPr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1AB5E33A-786D-ECB0-D1CB-6D6BFA475053}"/>
                </a:ext>
              </a:extLst>
            </p:cNvPr>
            <p:cNvSpPr/>
            <p:nvPr/>
          </p:nvSpPr>
          <p:spPr>
            <a:xfrm>
              <a:off x="4762500" y="3299881"/>
              <a:ext cx="1051560" cy="8530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E2335BB6-682E-D0D9-1556-0937FDE4B2A2}"/>
                </a:ext>
              </a:extLst>
            </p:cNvPr>
            <p:cNvSpPr/>
            <p:nvPr/>
          </p:nvSpPr>
          <p:spPr>
            <a:xfrm>
              <a:off x="4762500" y="4304399"/>
              <a:ext cx="1051560" cy="3742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2" name="그룹 71">
            <a:extLst>
              <a:ext uri="{FF2B5EF4-FFF2-40B4-BE49-F238E27FC236}">
                <a16:creationId xmlns:a16="http://schemas.microsoft.com/office/drawing/2014/main" id="{1447CD2C-11D3-0AF3-70B2-FA6D1D2DB081}"/>
              </a:ext>
            </a:extLst>
          </p:cNvPr>
          <p:cNvGrpSpPr/>
          <p:nvPr/>
        </p:nvGrpSpPr>
        <p:grpSpPr>
          <a:xfrm>
            <a:off x="5928360" y="3193201"/>
            <a:ext cx="1051560" cy="1554059"/>
            <a:chOff x="5928360" y="3193201"/>
            <a:chExt cx="1051560" cy="1554059"/>
          </a:xfrm>
        </p:grpSpPr>
        <p:sp>
          <p:nvSpPr>
            <p:cNvPr id="60" name="직사각형 59">
              <a:extLst>
                <a:ext uri="{FF2B5EF4-FFF2-40B4-BE49-F238E27FC236}">
                  <a16:creationId xmlns:a16="http://schemas.microsoft.com/office/drawing/2014/main" id="{4A7B11AD-F573-6426-B4A5-C46751D683C0}"/>
                </a:ext>
              </a:extLst>
            </p:cNvPr>
            <p:cNvSpPr/>
            <p:nvPr/>
          </p:nvSpPr>
          <p:spPr>
            <a:xfrm>
              <a:off x="5928360" y="3193201"/>
              <a:ext cx="1051560" cy="8530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직사각형 60">
              <a:extLst>
                <a:ext uri="{FF2B5EF4-FFF2-40B4-BE49-F238E27FC236}">
                  <a16:creationId xmlns:a16="http://schemas.microsoft.com/office/drawing/2014/main" id="{3B533CD2-AEA6-4CAD-7EF1-E53C9F905C2F}"/>
                </a:ext>
              </a:extLst>
            </p:cNvPr>
            <p:cNvSpPr/>
            <p:nvPr/>
          </p:nvSpPr>
          <p:spPr>
            <a:xfrm>
              <a:off x="5928360" y="4266299"/>
              <a:ext cx="1051560" cy="4809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7AF78B17-7D29-5063-27C4-CAFB8A93D361}"/>
              </a:ext>
            </a:extLst>
          </p:cNvPr>
          <p:cNvGrpSpPr/>
          <p:nvPr/>
        </p:nvGrpSpPr>
        <p:grpSpPr>
          <a:xfrm>
            <a:off x="7078980" y="3299881"/>
            <a:ext cx="1051560" cy="1378799"/>
            <a:chOff x="7078980" y="3299881"/>
            <a:chExt cx="1051560" cy="1378799"/>
          </a:xfrm>
        </p:grpSpPr>
        <p:sp>
          <p:nvSpPr>
            <p:cNvPr id="62" name="직사각형 61">
              <a:extLst>
                <a:ext uri="{FF2B5EF4-FFF2-40B4-BE49-F238E27FC236}">
                  <a16:creationId xmlns:a16="http://schemas.microsoft.com/office/drawing/2014/main" id="{3B71A2E0-B765-3775-40D7-D0CFB9B5EE27}"/>
                </a:ext>
              </a:extLst>
            </p:cNvPr>
            <p:cNvSpPr/>
            <p:nvPr/>
          </p:nvSpPr>
          <p:spPr>
            <a:xfrm>
              <a:off x="7078980" y="3299881"/>
              <a:ext cx="1051560" cy="8530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직사각형 62">
              <a:extLst>
                <a:ext uri="{FF2B5EF4-FFF2-40B4-BE49-F238E27FC236}">
                  <a16:creationId xmlns:a16="http://schemas.microsoft.com/office/drawing/2014/main" id="{963A880A-A044-7F8F-8B32-886454C74CDE}"/>
                </a:ext>
              </a:extLst>
            </p:cNvPr>
            <p:cNvSpPr/>
            <p:nvPr/>
          </p:nvSpPr>
          <p:spPr>
            <a:xfrm>
              <a:off x="7078980" y="4304399"/>
              <a:ext cx="1051560" cy="3742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8ADE67DD-A95D-ACE7-945B-11BDD66B713C}"/>
              </a:ext>
            </a:extLst>
          </p:cNvPr>
          <p:cNvGrpSpPr/>
          <p:nvPr/>
        </p:nvGrpSpPr>
        <p:grpSpPr>
          <a:xfrm>
            <a:off x="8229602" y="3246541"/>
            <a:ext cx="1059180" cy="1493099"/>
            <a:chOff x="8191502" y="3299881"/>
            <a:chExt cx="1059180" cy="1493099"/>
          </a:xfrm>
        </p:grpSpPr>
        <p:sp>
          <p:nvSpPr>
            <p:cNvPr id="64" name="직사각형 63">
              <a:extLst>
                <a:ext uri="{FF2B5EF4-FFF2-40B4-BE49-F238E27FC236}">
                  <a16:creationId xmlns:a16="http://schemas.microsoft.com/office/drawing/2014/main" id="{7D945C7C-6D1B-3F9C-BD24-0590AF94A1EF}"/>
                </a:ext>
              </a:extLst>
            </p:cNvPr>
            <p:cNvSpPr/>
            <p:nvPr/>
          </p:nvSpPr>
          <p:spPr>
            <a:xfrm>
              <a:off x="8191502" y="3299881"/>
              <a:ext cx="1051560" cy="8530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5" name="직사각형 64">
              <a:extLst>
                <a:ext uri="{FF2B5EF4-FFF2-40B4-BE49-F238E27FC236}">
                  <a16:creationId xmlns:a16="http://schemas.microsoft.com/office/drawing/2014/main" id="{9A6C9BE2-6EBB-AD20-F5A1-5989DA1A8BCF}"/>
                </a:ext>
              </a:extLst>
            </p:cNvPr>
            <p:cNvSpPr/>
            <p:nvPr/>
          </p:nvSpPr>
          <p:spPr>
            <a:xfrm>
              <a:off x="8199122" y="4312019"/>
              <a:ext cx="1051560" cy="4809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5" name="그룹 74">
            <a:extLst>
              <a:ext uri="{FF2B5EF4-FFF2-40B4-BE49-F238E27FC236}">
                <a16:creationId xmlns:a16="http://schemas.microsoft.com/office/drawing/2014/main" id="{8EFCD5A9-8A4B-D210-5751-4AA54D3D7115}"/>
              </a:ext>
            </a:extLst>
          </p:cNvPr>
          <p:cNvGrpSpPr/>
          <p:nvPr/>
        </p:nvGrpSpPr>
        <p:grpSpPr>
          <a:xfrm>
            <a:off x="9395460" y="3352109"/>
            <a:ext cx="1051560" cy="1326571"/>
            <a:chOff x="9395460" y="3352109"/>
            <a:chExt cx="1051560" cy="1326571"/>
          </a:xfrm>
        </p:grpSpPr>
        <p:sp>
          <p:nvSpPr>
            <p:cNvPr id="66" name="직사각형 65">
              <a:extLst>
                <a:ext uri="{FF2B5EF4-FFF2-40B4-BE49-F238E27FC236}">
                  <a16:creationId xmlns:a16="http://schemas.microsoft.com/office/drawing/2014/main" id="{C2EF162F-23DB-1D6E-39BD-1D360B99BB94}"/>
                </a:ext>
              </a:extLst>
            </p:cNvPr>
            <p:cNvSpPr/>
            <p:nvPr/>
          </p:nvSpPr>
          <p:spPr>
            <a:xfrm>
              <a:off x="9395460" y="3352109"/>
              <a:ext cx="1051560" cy="8530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7" name="직사각형 66">
              <a:extLst>
                <a:ext uri="{FF2B5EF4-FFF2-40B4-BE49-F238E27FC236}">
                  <a16:creationId xmlns:a16="http://schemas.microsoft.com/office/drawing/2014/main" id="{BA399612-18ED-F1B5-A004-BD55BAB0BA1F}"/>
                </a:ext>
              </a:extLst>
            </p:cNvPr>
            <p:cNvSpPr/>
            <p:nvPr/>
          </p:nvSpPr>
          <p:spPr>
            <a:xfrm>
              <a:off x="9395460" y="4304399"/>
              <a:ext cx="1051560" cy="3742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6" name="그룹 75">
            <a:extLst>
              <a:ext uri="{FF2B5EF4-FFF2-40B4-BE49-F238E27FC236}">
                <a16:creationId xmlns:a16="http://schemas.microsoft.com/office/drawing/2014/main" id="{49D176FB-FF37-6D64-745D-473AF77D677F}"/>
              </a:ext>
            </a:extLst>
          </p:cNvPr>
          <p:cNvGrpSpPr/>
          <p:nvPr/>
        </p:nvGrpSpPr>
        <p:grpSpPr>
          <a:xfrm>
            <a:off x="10485120" y="3299881"/>
            <a:ext cx="1051560" cy="1447379"/>
            <a:chOff x="10485120" y="3299881"/>
            <a:chExt cx="1051560" cy="1447379"/>
          </a:xfrm>
        </p:grpSpPr>
        <p:sp>
          <p:nvSpPr>
            <p:cNvPr id="68" name="직사각형 67">
              <a:extLst>
                <a:ext uri="{FF2B5EF4-FFF2-40B4-BE49-F238E27FC236}">
                  <a16:creationId xmlns:a16="http://schemas.microsoft.com/office/drawing/2014/main" id="{516BFE3E-E9B8-9132-5172-7438D78ED487}"/>
                </a:ext>
              </a:extLst>
            </p:cNvPr>
            <p:cNvSpPr/>
            <p:nvPr/>
          </p:nvSpPr>
          <p:spPr>
            <a:xfrm>
              <a:off x="10485120" y="3299881"/>
              <a:ext cx="1051560" cy="8530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직사각형 68">
              <a:extLst>
                <a:ext uri="{FF2B5EF4-FFF2-40B4-BE49-F238E27FC236}">
                  <a16:creationId xmlns:a16="http://schemas.microsoft.com/office/drawing/2014/main" id="{36C4643D-26C4-7709-E555-C6F25A33CE26}"/>
                </a:ext>
              </a:extLst>
            </p:cNvPr>
            <p:cNvSpPr/>
            <p:nvPr/>
          </p:nvSpPr>
          <p:spPr>
            <a:xfrm>
              <a:off x="10485120" y="4304399"/>
              <a:ext cx="1051560" cy="4428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954311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2616E-8BB6-86EC-CB44-05B334980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3831B26-F105-58A2-CF4C-0984AC0F84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7687740" cy="251999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따라 하며 리듬 익히기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DD1F3A-3DCC-3455-9686-E756651E8085}"/>
              </a:ext>
            </a:extLst>
          </p:cNvPr>
          <p:cNvSpPr txBox="1"/>
          <p:nvPr/>
        </p:nvSpPr>
        <p:spPr>
          <a:xfrm>
            <a:off x="990600" y="710965"/>
            <a:ext cx="8564880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◆ 다음을 따라해 보자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pic>
        <p:nvPicPr>
          <p:cNvPr id="11" name="그림 10" descr="만화 영화, 활동적 셔츠, 관절, 소매이(가) 표시된 사진&#10;&#10;자동 생성된 설명">
            <a:extLst>
              <a:ext uri="{FF2B5EF4-FFF2-40B4-BE49-F238E27FC236}">
                <a16:creationId xmlns:a16="http://schemas.microsoft.com/office/drawing/2014/main" id="{DFFFCA8C-3DA3-C8B7-B009-BC5F3642F0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7061" y="1514352"/>
            <a:ext cx="1166976" cy="924054"/>
          </a:xfrm>
          <a:prstGeom prst="rect">
            <a:avLst/>
          </a:prstGeom>
        </p:spPr>
      </p:pic>
      <p:pic>
        <p:nvPicPr>
          <p:cNvPr id="13" name="그림 12" descr="손가락, 손이(가) 표시된 사진&#10;&#10;자동 생성된 설명">
            <a:extLst>
              <a:ext uri="{FF2B5EF4-FFF2-40B4-BE49-F238E27FC236}">
                <a16:creationId xmlns:a16="http://schemas.microsoft.com/office/drawing/2014/main" id="{22568D20-D1CF-5CBD-70BF-D51215E328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4989" y="1514352"/>
            <a:ext cx="1162211" cy="943106"/>
          </a:xfrm>
          <a:prstGeom prst="rect">
            <a:avLst/>
          </a:prstGeom>
        </p:spPr>
      </p:pic>
      <p:pic>
        <p:nvPicPr>
          <p:cNvPr id="15" name="그림 14" descr="손, 손가락, 엄지, 장갑이(가) 표시된 사진&#10;&#10;자동 생성된 설명">
            <a:extLst>
              <a:ext uri="{FF2B5EF4-FFF2-40B4-BE49-F238E27FC236}">
                <a16:creationId xmlns:a16="http://schemas.microsoft.com/office/drawing/2014/main" id="{12B02132-B8AB-E46E-34E6-6139FBE73E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9365" y="1469102"/>
            <a:ext cx="1152685" cy="1033606"/>
          </a:xfrm>
          <a:prstGeom prst="rect">
            <a:avLst/>
          </a:prstGeom>
        </p:spPr>
      </p:pic>
      <p:pic>
        <p:nvPicPr>
          <p:cNvPr id="17" name="그림 16" descr="손가락, 손이(가) 표시된 사진&#10;&#10;자동 생성된 설명">
            <a:extLst>
              <a:ext uri="{FF2B5EF4-FFF2-40B4-BE49-F238E27FC236}">
                <a16:creationId xmlns:a16="http://schemas.microsoft.com/office/drawing/2014/main" id="{BE4CEEBD-BFC6-CF5C-B201-E898332E16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3083" y="1514352"/>
            <a:ext cx="1162211" cy="943106"/>
          </a:xfrm>
          <a:prstGeom prst="rect">
            <a:avLst/>
          </a:prstGeom>
        </p:spPr>
      </p:pic>
      <p:pic>
        <p:nvPicPr>
          <p:cNvPr id="40" name="그림 39" descr="만화 영화, 활동적 셔츠, 관절, 소매이(가) 표시된 사진&#10;&#10;자동 생성된 설명">
            <a:extLst>
              <a:ext uri="{FF2B5EF4-FFF2-40B4-BE49-F238E27FC236}">
                <a16:creationId xmlns:a16="http://schemas.microsoft.com/office/drawing/2014/main" id="{A67D8286-824C-DDDD-7AA0-9A71F7E146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7061" y="2710692"/>
            <a:ext cx="1166976" cy="924054"/>
          </a:xfrm>
          <a:prstGeom prst="rect">
            <a:avLst/>
          </a:prstGeom>
        </p:spPr>
      </p:pic>
      <p:pic>
        <p:nvPicPr>
          <p:cNvPr id="41" name="그림 40" descr="손, 손가락, 엄지, 장갑이(가) 표시된 사진&#10;&#10;자동 생성된 설명">
            <a:extLst>
              <a:ext uri="{FF2B5EF4-FFF2-40B4-BE49-F238E27FC236}">
                <a16:creationId xmlns:a16="http://schemas.microsoft.com/office/drawing/2014/main" id="{BBF99C93-EBE9-574E-BB72-9B8C5118E2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7846" y="2665442"/>
            <a:ext cx="1152685" cy="1033606"/>
          </a:xfrm>
          <a:prstGeom prst="rect">
            <a:avLst/>
          </a:prstGeom>
        </p:spPr>
      </p:pic>
      <p:pic>
        <p:nvPicPr>
          <p:cNvPr id="42" name="그림 41" descr="손, 손가락, 엄지, 장갑이(가) 표시된 사진&#10;&#10;자동 생성된 설명">
            <a:extLst>
              <a:ext uri="{FF2B5EF4-FFF2-40B4-BE49-F238E27FC236}">
                <a16:creationId xmlns:a16="http://schemas.microsoft.com/office/drawing/2014/main" id="{843A93E8-D49E-8255-A9CE-B48581EE2C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9752" y="2710692"/>
            <a:ext cx="1152685" cy="1033606"/>
          </a:xfrm>
          <a:prstGeom prst="rect">
            <a:avLst/>
          </a:prstGeom>
        </p:spPr>
      </p:pic>
      <p:pic>
        <p:nvPicPr>
          <p:cNvPr id="43" name="그림 42" descr="만화 영화, 활동적 셔츠, 관절, 소매이(가) 표시된 사진&#10;&#10;자동 생성된 설명">
            <a:extLst>
              <a:ext uri="{FF2B5EF4-FFF2-40B4-BE49-F238E27FC236}">
                <a16:creationId xmlns:a16="http://schemas.microsoft.com/office/drawing/2014/main" id="{F0EFBBB9-94F4-6750-766B-5A6E16C4AB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2219" y="2665442"/>
            <a:ext cx="1166976" cy="924054"/>
          </a:xfrm>
          <a:prstGeom prst="rect">
            <a:avLst/>
          </a:prstGeom>
        </p:spPr>
      </p:pic>
      <p:pic>
        <p:nvPicPr>
          <p:cNvPr id="44" name="그림 43" descr="손, 손가락, 엄지, 장갑이(가) 표시된 사진&#10;&#10;자동 생성된 설명">
            <a:extLst>
              <a:ext uri="{FF2B5EF4-FFF2-40B4-BE49-F238E27FC236}">
                <a16:creationId xmlns:a16="http://schemas.microsoft.com/office/drawing/2014/main" id="{BA284DB5-F2C4-6742-AC84-FE7568AFC2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4207" y="3842730"/>
            <a:ext cx="1152685" cy="1033606"/>
          </a:xfrm>
          <a:prstGeom prst="rect">
            <a:avLst/>
          </a:prstGeom>
        </p:spPr>
      </p:pic>
      <p:pic>
        <p:nvPicPr>
          <p:cNvPr id="45" name="그림 44" descr="손가락, 손이(가) 표시된 사진&#10;&#10;자동 생성된 설명">
            <a:extLst>
              <a:ext uri="{FF2B5EF4-FFF2-40B4-BE49-F238E27FC236}">
                <a16:creationId xmlns:a16="http://schemas.microsoft.com/office/drawing/2014/main" id="{FFC3A587-E560-DA7B-2D65-D267562224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4989" y="3887980"/>
            <a:ext cx="1162211" cy="943106"/>
          </a:xfrm>
          <a:prstGeom prst="rect">
            <a:avLst/>
          </a:prstGeom>
        </p:spPr>
      </p:pic>
      <p:pic>
        <p:nvPicPr>
          <p:cNvPr id="46" name="그림 45" descr="손, 손가락, 엄지, 장갑이(가) 표시된 사진&#10;&#10;자동 생성된 설명">
            <a:extLst>
              <a:ext uri="{FF2B5EF4-FFF2-40B4-BE49-F238E27FC236}">
                <a16:creationId xmlns:a16="http://schemas.microsoft.com/office/drawing/2014/main" id="{E8478A02-A1C9-23DF-068C-5FCF309D1C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9365" y="3816532"/>
            <a:ext cx="1152685" cy="1033606"/>
          </a:xfrm>
          <a:prstGeom prst="rect">
            <a:avLst/>
          </a:prstGeom>
        </p:spPr>
      </p:pic>
      <p:pic>
        <p:nvPicPr>
          <p:cNvPr id="47" name="그림 46" descr="손가락, 손이(가) 표시된 사진&#10;&#10;자동 생성된 설명">
            <a:extLst>
              <a:ext uri="{FF2B5EF4-FFF2-40B4-BE49-F238E27FC236}">
                <a16:creationId xmlns:a16="http://schemas.microsoft.com/office/drawing/2014/main" id="{5DE1E1DD-4EA9-1E5B-E7C3-28A73A2B14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3083" y="3861782"/>
            <a:ext cx="1162211" cy="943106"/>
          </a:xfrm>
          <a:prstGeom prst="rect">
            <a:avLst/>
          </a:prstGeom>
        </p:spPr>
      </p:pic>
      <p:pic>
        <p:nvPicPr>
          <p:cNvPr id="48" name="그림 47" descr="만화 영화, 활동적 셔츠, 관절, 소매이(가) 표시된 사진&#10;&#10;자동 생성된 설명">
            <a:extLst>
              <a:ext uri="{FF2B5EF4-FFF2-40B4-BE49-F238E27FC236}">
                <a16:creationId xmlns:a16="http://schemas.microsoft.com/office/drawing/2014/main" id="{E835C023-6999-25F1-0858-97C97C4EE1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7061" y="5084320"/>
            <a:ext cx="1166976" cy="924054"/>
          </a:xfrm>
          <a:prstGeom prst="rect">
            <a:avLst/>
          </a:prstGeom>
        </p:spPr>
      </p:pic>
      <p:pic>
        <p:nvPicPr>
          <p:cNvPr id="49" name="그림 48" descr="만화 영화, 활동적 셔츠, 관절, 소매이(가) 표시된 사진&#10;&#10;자동 생성된 설명">
            <a:extLst>
              <a:ext uri="{FF2B5EF4-FFF2-40B4-BE49-F238E27FC236}">
                <a16:creationId xmlns:a16="http://schemas.microsoft.com/office/drawing/2014/main" id="{24349FC9-359D-E6D9-AFFA-9E8B22F880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2606" y="5084320"/>
            <a:ext cx="1166976" cy="924054"/>
          </a:xfrm>
          <a:prstGeom prst="rect">
            <a:avLst/>
          </a:prstGeom>
        </p:spPr>
      </p:pic>
      <p:pic>
        <p:nvPicPr>
          <p:cNvPr id="52" name="그림 51" descr="손, 손가락, 엄지, 장갑이(가) 표시된 사진&#10;&#10;자동 생성된 설명">
            <a:extLst>
              <a:ext uri="{FF2B5EF4-FFF2-40B4-BE49-F238E27FC236}">
                <a16:creationId xmlns:a16="http://schemas.microsoft.com/office/drawing/2014/main" id="{077C35EA-8D6D-C2B0-FA28-18E7B37F09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9365" y="5029544"/>
            <a:ext cx="1152685" cy="1033606"/>
          </a:xfrm>
          <a:prstGeom prst="rect">
            <a:avLst/>
          </a:prstGeom>
        </p:spPr>
      </p:pic>
      <p:pic>
        <p:nvPicPr>
          <p:cNvPr id="53" name="그림 52" descr="만화 영화, 활동적 셔츠, 관절, 소매이(가) 표시된 사진&#10;&#10;자동 생성된 설명">
            <a:extLst>
              <a:ext uri="{FF2B5EF4-FFF2-40B4-BE49-F238E27FC236}">
                <a16:creationId xmlns:a16="http://schemas.microsoft.com/office/drawing/2014/main" id="{2FD553BA-B386-A0EF-D899-97BBF974A0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0700" y="5084320"/>
            <a:ext cx="1166976" cy="92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2603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2616E-8BB6-86EC-CB44-05B334980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3831B26-F105-58A2-CF4C-0984AC0F84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7687740" cy="251999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따라 하며 리듬 익히기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DD1F3A-3DCC-3455-9686-E756651E8085}"/>
              </a:ext>
            </a:extLst>
          </p:cNvPr>
          <p:cNvSpPr txBox="1"/>
          <p:nvPr/>
        </p:nvSpPr>
        <p:spPr>
          <a:xfrm>
            <a:off x="990600" y="710965"/>
            <a:ext cx="8564880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◆ 박자에 맞춰 연주해 보자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pic>
        <p:nvPicPr>
          <p:cNvPr id="11" name="그림 10" descr="만화 영화, 활동적 셔츠, 관절, 소매이(가) 표시된 사진&#10;&#10;자동 생성된 설명">
            <a:extLst>
              <a:ext uri="{FF2B5EF4-FFF2-40B4-BE49-F238E27FC236}">
                <a16:creationId xmlns:a16="http://schemas.microsoft.com/office/drawing/2014/main" id="{DFFFCA8C-3DA3-C8B7-B009-BC5F3642F0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7061" y="1514352"/>
            <a:ext cx="1166976" cy="924054"/>
          </a:xfrm>
          <a:prstGeom prst="rect">
            <a:avLst/>
          </a:prstGeom>
        </p:spPr>
      </p:pic>
      <p:pic>
        <p:nvPicPr>
          <p:cNvPr id="13" name="그림 12" descr="손가락, 손이(가) 표시된 사진&#10;&#10;자동 생성된 설명">
            <a:extLst>
              <a:ext uri="{FF2B5EF4-FFF2-40B4-BE49-F238E27FC236}">
                <a16:creationId xmlns:a16="http://schemas.microsoft.com/office/drawing/2014/main" id="{22568D20-D1CF-5CBD-70BF-D51215E328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4989" y="1514352"/>
            <a:ext cx="1162211" cy="943106"/>
          </a:xfrm>
          <a:prstGeom prst="rect">
            <a:avLst/>
          </a:prstGeom>
        </p:spPr>
      </p:pic>
      <p:pic>
        <p:nvPicPr>
          <p:cNvPr id="15" name="그림 14" descr="손, 손가락, 엄지, 장갑이(가) 표시된 사진&#10;&#10;자동 생성된 설명">
            <a:extLst>
              <a:ext uri="{FF2B5EF4-FFF2-40B4-BE49-F238E27FC236}">
                <a16:creationId xmlns:a16="http://schemas.microsoft.com/office/drawing/2014/main" id="{12B02132-B8AB-E46E-34E6-6139FBE73E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9365" y="1469102"/>
            <a:ext cx="1152685" cy="1033606"/>
          </a:xfrm>
          <a:prstGeom prst="rect">
            <a:avLst/>
          </a:prstGeom>
        </p:spPr>
      </p:pic>
      <p:pic>
        <p:nvPicPr>
          <p:cNvPr id="17" name="그림 16" descr="손가락, 손이(가) 표시된 사진&#10;&#10;자동 생성된 설명">
            <a:extLst>
              <a:ext uri="{FF2B5EF4-FFF2-40B4-BE49-F238E27FC236}">
                <a16:creationId xmlns:a16="http://schemas.microsoft.com/office/drawing/2014/main" id="{BE4CEEBD-BFC6-CF5C-B201-E898332E16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83083" y="1514352"/>
            <a:ext cx="1162211" cy="943106"/>
          </a:xfrm>
          <a:prstGeom prst="rect">
            <a:avLst/>
          </a:prstGeom>
        </p:spPr>
      </p:pic>
      <p:pic>
        <p:nvPicPr>
          <p:cNvPr id="40" name="그림 39" descr="만화 영화, 활동적 셔츠, 관절, 소매이(가) 표시된 사진&#10;&#10;자동 생성된 설명">
            <a:extLst>
              <a:ext uri="{FF2B5EF4-FFF2-40B4-BE49-F238E27FC236}">
                <a16:creationId xmlns:a16="http://schemas.microsoft.com/office/drawing/2014/main" id="{A67D8286-824C-DDDD-7AA0-9A71F7E146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7061" y="2710692"/>
            <a:ext cx="1166976" cy="924054"/>
          </a:xfrm>
          <a:prstGeom prst="rect">
            <a:avLst/>
          </a:prstGeom>
        </p:spPr>
      </p:pic>
      <p:pic>
        <p:nvPicPr>
          <p:cNvPr id="41" name="그림 40" descr="손, 손가락, 엄지, 장갑이(가) 표시된 사진&#10;&#10;자동 생성된 설명">
            <a:extLst>
              <a:ext uri="{FF2B5EF4-FFF2-40B4-BE49-F238E27FC236}">
                <a16:creationId xmlns:a16="http://schemas.microsoft.com/office/drawing/2014/main" id="{BBF99C93-EBE9-574E-BB72-9B8C5118E2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87846" y="2665442"/>
            <a:ext cx="1152685" cy="1033606"/>
          </a:xfrm>
          <a:prstGeom prst="rect">
            <a:avLst/>
          </a:prstGeom>
        </p:spPr>
      </p:pic>
      <p:pic>
        <p:nvPicPr>
          <p:cNvPr id="42" name="그림 41" descr="손, 손가락, 엄지, 장갑이(가) 표시된 사진&#10;&#10;자동 생성된 설명">
            <a:extLst>
              <a:ext uri="{FF2B5EF4-FFF2-40B4-BE49-F238E27FC236}">
                <a16:creationId xmlns:a16="http://schemas.microsoft.com/office/drawing/2014/main" id="{843A93E8-D49E-8255-A9CE-B48581EE2C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29752" y="2710692"/>
            <a:ext cx="1152685" cy="1033606"/>
          </a:xfrm>
          <a:prstGeom prst="rect">
            <a:avLst/>
          </a:prstGeom>
        </p:spPr>
      </p:pic>
      <p:pic>
        <p:nvPicPr>
          <p:cNvPr id="43" name="그림 42" descr="만화 영화, 활동적 셔츠, 관절, 소매이(가) 표시된 사진&#10;&#10;자동 생성된 설명">
            <a:extLst>
              <a:ext uri="{FF2B5EF4-FFF2-40B4-BE49-F238E27FC236}">
                <a16:creationId xmlns:a16="http://schemas.microsoft.com/office/drawing/2014/main" id="{F0EFBBB9-94F4-6750-766B-5A6E16C4AB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2219" y="2665442"/>
            <a:ext cx="1166976" cy="924054"/>
          </a:xfrm>
          <a:prstGeom prst="rect">
            <a:avLst/>
          </a:prstGeom>
        </p:spPr>
      </p:pic>
      <p:pic>
        <p:nvPicPr>
          <p:cNvPr id="44" name="그림 43" descr="손, 손가락, 엄지, 장갑이(가) 표시된 사진&#10;&#10;자동 생성된 설명">
            <a:extLst>
              <a:ext uri="{FF2B5EF4-FFF2-40B4-BE49-F238E27FC236}">
                <a16:creationId xmlns:a16="http://schemas.microsoft.com/office/drawing/2014/main" id="{BA284DB5-F2C4-6742-AC84-FE7568AFC2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54207" y="3842730"/>
            <a:ext cx="1152685" cy="1033606"/>
          </a:xfrm>
          <a:prstGeom prst="rect">
            <a:avLst/>
          </a:prstGeom>
        </p:spPr>
      </p:pic>
      <p:pic>
        <p:nvPicPr>
          <p:cNvPr id="45" name="그림 44" descr="손가락, 손이(가) 표시된 사진&#10;&#10;자동 생성된 설명">
            <a:extLst>
              <a:ext uri="{FF2B5EF4-FFF2-40B4-BE49-F238E27FC236}">
                <a16:creationId xmlns:a16="http://schemas.microsoft.com/office/drawing/2014/main" id="{FFC3A587-E560-DA7B-2D65-D267562224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4989" y="3887980"/>
            <a:ext cx="1162211" cy="943106"/>
          </a:xfrm>
          <a:prstGeom prst="rect">
            <a:avLst/>
          </a:prstGeom>
        </p:spPr>
      </p:pic>
      <p:pic>
        <p:nvPicPr>
          <p:cNvPr id="46" name="그림 45" descr="손, 손가락, 엄지, 장갑이(가) 표시된 사진&#10;&#10;자동 생성된 설명">
            <a:extLst>
              <a:ext uri="{FF2B5EF4-FFF2-40B4-BE49-F238E27FC236}">
                <a16:creationId xmlns:a16="http://schemas.microsoft.com/office/drawing/2014/main" id="{E8478A02-A1C9-23DF-068C-5FCF309D1C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9365" y="3816532"/>
            <a:ext cx="1152685" cy="1033606"/>
          </a:xfrm>
          <a:prstGeom prst="rect">
            <a:avLst/>
          </a:prstGeom>
        </p:spPr>
      </p:pic>
      <p:pic>
        <p:nvPicPr>
          <p:cNvPr id="47" name="그림 46" descr="손가락, 손이(가) 표시된 사진&#10;&#10;자동 생성된 설명">
            <a:extLst>
              <a:ext uri="{FF2B5EF4-FFF2-40B4-BE49-F238E27FC236}">
                <a16:creationId xmlns:a16="http://schemas.microsoft.com/office/drawing/2014/main" id="{5DE1E1DD-4EA9-1E5B-E7C3-28A73A2B14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83083" y="3861782"/>
            <a:ext cx="1162211" cy="943106"/>
          </a:xfrm>
          <a:prstGeom prst="rect">
            <a:avLst/>
          </a:prstGeom>
        </p:spPr>
      </p:pic>
      <p:pic>
        <p:nvPicPr>
          <p:cNvPr id="48" name="그림 47" descr="만화 영화, 활동적 셔츠, 관절, 소매이(가) 표시된 사진&#10;&#10;자동 생성된 설명">
            <a:extLst>
              <a:ext uri="{FF2B5EF4-FFF2-40B4-BE49-F238E27FC236}">
                <a16:creationId xmlns:a16="http://schemas.microsoft.com/office/drawing/2014/main" id="{E835C023-6999-25F1-0858-97C97C4EE1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7061" y="5084320"/>
            <a:ext cx="1166976" cy="924054"/>
          </a:xfrm>
          <a:prstGeom prst="rect">
            <a:avLst/>
          </a:prstGeom>
        </p:spPr>
      </p:pic>
      <p:pic>
        <p:nvPicPr>
          <p:cNvPr id="49" name="그림 48" descr="만화 영화, 활동적 셔츠, 관절, 소매이(가) 표시된 사진&#10;&#10;자동 생성된 설명">
            <a:extLst>
              <a:ext uri="{FF2B5EF4-FFF2-40B4-BE49-F238E27FC236}">
                <a16:creationId xmlns:a16="http://schemas.microsoft.com/office/drawing/2014/main" id="{24349FC9-359D-E6D9-AFFA-9E8B22F880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2606" y="5084320"/>
            <a:ext cx="1166976" cy="924054"/>
          </a:xfrm>
          <a:prstGeom prst="rect">
            <a:avLst/>
          </a:prstGeom>
        </p:spPr>
      </p:pic>
      <p:pic>
        <p:nvPicPr>
          <p:cNvPr id="52" name="그림 51" descr="손, 손가락, 엄지, 장갑이(가) 표시된 사진&#10;&#10;자동 생성된 설명">
            <a:extLst>
              <a:ext uri="{FF2B5EF4-FFF2-40B4-BE49-F238E27FC236}">
                <a16:creationId xmlns:a16="http://schemas.microsoft.com/office/drawing/2014/main" id="{077C35EA-8D6D-C2B0-FA28-18E7B37F09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9365" y="5029544"/>
            <a:ext cx="1152685" cy="1033606"/>
          </a:xfrm>
          <a:prstGeom prst="rect">
            <a:avLst/>
          </a:prstGeom>
        </p:spPr>
      </p:pic>
      <p:pic>
        <p:nvPicPr>
          <p:cNvPr id="53" name="그림 52" descr="만화 영화, 활동적 셔츠, 관절, 소매이(가) 표시된 사진&#10;&#10;자동 생성된 설명">
            <a:extLst>
              <a:ext uri="{FF2B5EF4-FFF2-40B4-BE49-F238E27FC236}">
                <a16:creationId xmlns:a16="http://schemas.microsoft.com/office/drawing/2014/main" id="{2FD553BA-B386-A0EF-D899-97BBF974A0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0700" y="5084320"/>
            <a:ext cx="1166976" cy="924054"/>
          </a:xfrm>
          <a:prstGeom prst="rect">
            <a:avLst/>
          </a:prstGeom>
        </p:spPr>
      </p:pic>
      <p:pic>
        <p:nvPicPr>
          <p:cNvPr id="54" name="예비박">
            <a:hlinkClick r:id="" action="ppaction://media"/>
            <a:extLst>
              <a:ext uri="{FF2B5EF4-FFF2-40B4-BE49-F238E27FC236}">
                <a16:creationId xmlns:a16="http://schemas.microsoft.com/office/drawing/2014/main" id="{584CE537-0185-F984-1BD5-62C301DA69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91251" y="856215"/>
            <a:ext cx="340559" cy="340559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67016483-0D8F-B582-243C-1DF6765DB630}"/>
              </a:ext>
            </a:extLst>
          </p:cNvPr>
          <p:cNvSpPr txBox="1"/>
          <p:nvPr/>
        </p:nvSpPr>
        <p:spPr>
          <a:xfrm>
            <a:off x="11168202" y="473499"/>
            <a:ext cx="646331" cy="27699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o-KR" altLang="en-US" sz="1200" dirty="0" err="1"/>
              <a:t>예비박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36715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86" fill="hold"/>
                                        <p:tgtEl>
                                          <p:spTgt spid="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6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68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89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96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10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117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124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13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138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6826680" cy="251999"/>
          </a:xfrm>
        </p:spPr>
        <p:txBody>
          <a:bodyPr/>
          <a:lstStyle/>
          <a:p>
            <a:r>
              <a:rPr kumimoji="1" lang="ko-KR" altLang="en-US" dirty="0" err="1">
                <a:latin typeface="+mn-ea"/>
                <a:ea typeface="+mn-ea"/>
              </a:rPr>
              <a:t>모둠별로</a:t>
            </a:r>
            <a:r>
              <a:rPr kumimoji="1" lang="ko-KR" altLang="en-US" dirty="0">
                <a:latin typeface="+mn-ea"/>
                <a:ea typeface="+mn-ea"/>
              </a:rPr>
              <a:t> 보디 </a:t>
            </a:r>
            <a:r>
              <a:rPr kumimoji="1" lang="ko-KR" altLang="en-US" dirty="0" err="1">
                <a:latin typeface="+mn-ea"/>
                <a:ea typeface="+mn-ea"/>
              </a:rPr>
              <a:t>퍼커션</a:t>
            </a:r>
            <a:r>
              <a:rPr kumimoji="1" lang="ko-KR" altLang="en-US" dirty="0">
                <a:latin typeface="+mn-ea"/>
                <a:ea typeface="+mn-ea"/>
              </a:rPr>
              <a:t> 퍼포먼스 창작하기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6650511-00BA-4D18-5419-58CAAEAEE6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AA77D4-1215-1A90-B3EB-8E20CF6F518A}"/>
              </a:ext>
            </a:extLst>
          </p:cNvPr>
          <p:cNvSpPr txBox="1"/>
          <p:nvPr/>
        </p:nvSpPr>
        <p:spPr>
          <a:xfrm>
            <a:off x="4366260" y="1671085"/>
            <a:ext cx="2438400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>
                <a:latin typeface="+mn-ea"/>
              </a:rPr>
              <a:t>① 악곡 정하기</a:t>
            </a:r>
            <a:endParaRPr lang="ko-KR" altLang="en-US" sz="1400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30F4DB-E6AA-BAE2-3FB2-3240706785B8}"/>
              </a:ext>
            </a:extLst>
          </p:cNvPr>
          <p:cNvSpPr txBox="1"/>
          <p:nvPr/>
        </p:nvSpPr>
        <p:spPr>
          <a:xfrm>
            <a:off x="4366260" y="2451363"/>
            <a:ext cx="3680460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② 악곡 후렴 부분 여러 번 듣기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F7F082-E84D-EC1D-1976-E63D6574BF47}"/>
              </a:ext>
            </a:extLst>
          </p:cNvPr>
          <p:cNvSpPr txBox="1"/>
          <p:nvPr/>
        </p:nvSpPr>
        <p:spPr>
          <a:xfrm>
            <a:off x="4366260" y="3231641"/>
            <a:ext cx="3680460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③ 어떤 동작을 넣을지 상의하기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F4FBBD1-1756-B911-E570-48ACAA2A1DC0}"/>
              </a:ext>
            </a:extLst>
          </p:cNvPr>
          <p:cNvSpPr txBox="1"/>
          <p:nvPr/>
        </p:nvSpPr>
        <p:spPr>
          <a:xfrm>
            <a:off x="4366260" y="4011919"/>
            <a:ext cx="3680460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④ 서로 함께 모여 연습하기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3AB8ACC-E260-BD4B-786A-EB0627AF598A}"/>
              </a:ext>
            </a:extLst>
          </p:cNvPr>
          <p:cNvSpPr txBox="1"/>
          <p:nvPr/>
        </p:nvSpPr>
        <p:spPr>
          <a:xfrm>
            <a:off x="4366260" y="4792197"/>
            <a:ext cx="3680460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⑤ 발표하기</a:t>
            </a:r>
          </a:p>
        </p:txBody>
      </p:sp>
    </p:spTree>
    <p:extLst>
      <p:ext uri="{BB962C8B-B14F-4D97-AF65-F5344CB8AC3E}">
        <p14:creationId xmlns:p14="http://schemas.microsoft.com/office/powerpoint/2010/main" val="946931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3886</TotalTime>
  <Words>150</Words>
  <Application>Microsoft Office PowerPoint</Application>
  <PresentationFormat>와이드스크린</PresentationFormat>
  <Paragraphs>33</Paragraphs>
  <Slides>8</Slides>
  <Notes>3</Notes>
  <HiddenSlides>0</HiddenSlides>
  <MMClips>1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8</vt:i4>
      </vt:variant>
    </vt:vector>
  </HeadingPairs>
  <TitlesOfParts>
    <vt:vector size="17" baseType="lpstr">
      <vt:lpstr>맑은 고딕</vt:lpstr>
      <vt:lpstr>Spoqa Han Sans Neo</vt:lpstr>
      <vt:lpstr>나눔고딕</vt:lpstr>
      <vt:lpstr>Arial</vt:lpstr>
      <vt:lpstr>NanumGothicExtraBold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194</cp:revision>
  <dcterms:created xsi:type="dcterms:W3CDTF">2024-07-03T01:17:18Z</dcterms:created>
  <dcterms:modified xsi:type="dcterms:W3CDTF">2025-03-24T08:06:22Z</dcterms:modified>
</cp:coreProperties>
</file>