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406" r:id="rId6"/>
    <p:sldId id="304" r:id="rId7"/>
    <p:sldId id="408" r:id="rId8"/>
    <p:sldId id="472" r:id="rId9"/>
    <p:sldId id="441" r:id="rId10"/>
    <p:sldId id="479" r:id="rId11"/>
    <p:sldId id="473" r:id="rId12"/>
    <p:sldId id="474" r:id="rId13"/>
    <p:sldId id="480" r:id="rId14"/>
    <p:sldId id="475" r:id="rId15"/>
    <p:sldId id="469" r:id="rId16"/>
    <p:sldId id="470" r:id="rId17"/>
    <p:sldId id="425" r:id="rId18"/>
    <p:sldId id="295" r:id="rId19"/>
  </p:sldIdLst>
  <p:sldSz cx="12192000" cy="6858000"/>
  <p:notesSz cx="6858000" cy="9144000"/>
  <p:embeddedFontLst>
    <p:embeddedFont>
      <p:font typeface="NanumGothic" panose="020D0604000000000000" pitchFamily="50" charset="-127"/>
      <p:regular r:id="rId22"/>
      <p:bold r:id="rId23"/>
    </p:embeddedFont>
    <p:embeddedFont>
      <p:font typeface="NanumGothicExtraBold" panose="020D0904000000000000" pitchFamily="50" charset="-127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흥겨운 장단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5849-C51C-BE52-13DD-6B86A7CAD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DB919-086E-B223-C2AB-A73F24879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52" y="1193799"/>
            <a:ext cx="7337495" cy="515086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720F497-22AF-8627-FF38-C05201A117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7F37FF-3A8A-8815-E44B-FE2E557FB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장구의 </a:t>
            </a:r>
            <a:r>
              <a:rPr kumimoji="1" lang="ko-KR" altLang="en-US" dirty="0" err="1"/>
              <a:t>구음과</a:t>
            </a:r>
            <a:r>
              <a:rPr kumimoji="1" lang="ko-KR" altLang="en-US" dirty="0"/>
              <a:t> 연주 방법 알아보기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A3D4C51-D7C2-D80E-FD19-F8BE471C5524}"/>
              </a:ext>
            </a:extLst>
          </p:cNvPr>
          <p:cNvSpPr txBox="1">
            <a:spLocks/>
          </p:cNvSpPr>
          <p:nvPr/>
        </p:nvSpPr>
        <p:spPr>
          <a:xfrm>
            <a:off x="2264220" y="1309628"/>
            <a:ext cx="530178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장구의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구음과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부호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FD919DF-739B-9CE2-6FD2-2706DA0688F4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9463748-1F66-3DF9-E418-52E823ADDF2E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0180748-2262-1FED-CEAF-F577B626143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6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3EF86-EDA3-FA8E-0B9F-37822D42D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8893AA7-521B-5D77-3CAC-766B449F30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0D833A-1CC1-70DC-D6EB-7052F03794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장구의 </a:t>
            </a:r>
            <a:r>
              <a:rPr kumimoji="1" lang="ko-KR" altLang="en-US" dirty="0" err="1"/>
              <a:t>구음과</a:t>
            </a:r>
            <a:r>
              <a:rPr kumimoji="1" lang="ko-KR" altLang="en-US" dirty="0"/>
              <a:t> 연주 방법 알아보기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7F01BBE-D2D6-95CE-BA23-21696DAD2F77}"/>
              </a:ext>
            </a:extLst>
          </p:cNvPr>
          <p:cNvSpPr txBox="1">
            <a:spLocks/>
          </p:cNvSpPr>
          <p:nvPr/>
        </p:nvSpPr>
        <p:spPr>
          <a:xfrm>
            <a:off x="3887095" y="976333"/>
            <a:ext cx="441780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 연주 방법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A33E36F-BF73-CC25-4CE6-458E6BB5D6DC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AA90261-0C1F-7CAD-09D2-DEB722A648C7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9A7D626-A399-A887-3D0E-2E776EA9266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3183970-FF38-AAFB-F417-704E594E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08" y="1755649"/>
            <a:ext cx="5715181" cy="46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4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2655-8CDF-CB23-9111-908EB928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24E8DE1-F38F-C682-1A0E-20C063E7D7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E208F1-18EA-50DC-4EEF-BF65F2274E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장단의 세를 표현하며 자진모리장단 익히기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0620C95-9C1E-3EF3-398F-4014D0DAF586}"/>
              </a:ext>
            </a:extLst>
          </p:cNvPr>
          <p:cNvSpPr txBox="1">
            <a:spLocks/>
          </p:cNvSpPr>
          <p:nvPr/>
        </p:nvSpPr>
        <p:spPr>
          <a:xfrm>
            <a:off x="3160891" y="1033976"/>
            <a:ext cx="45070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자진모리장단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4ABA269-4CEE-DC89-C2C6-20A82034A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924" y="2066251"/>
            <a:ext cx="8960920" cy="3303474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064DC34-3B62-6AC5-2F12-613876CD0918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F113C7E-E1C3-27DB-00C2-7F3E2569F8FC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F4F95DD-E3A2-95FD-95B7-C26C7182C8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Ⅲ-2-01 [흥겨운 장단] 자진모리장단 1">
            <a:hlinkClick r:id="" action="ppaction://media"/>
            <a:extLst>
              <a:ext uri="{FF2B5EF4-FFF2-40B4-BE49-F238E27FC236}">
                <a16:creationId xmlns:a16="http://schemas.microsoft.com/office/drawing/2014/main" id="{BDAC7DA0-01EA-9093-6470-40F31A15A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86" y="2594918"/>
            <a:ext cx="406400" cy="406400"/>
          </a:xfrm>
          <a:prstGeom prst="rect">
            <a:avLst/>
          </a:prstGeom>
        </p:spPr>
      </p:pic>
      <p:pic>
        <p:nvPicPr>
          <p:cNvPr id="15" name="Ⅲ-2-02 [흥겨운 장단] 자진모리장단 2">
            <a:hlinkClick r:id="" action="ppaction://media"/>
            <a:extLst>
              <a:ext uri="{FF2B5EF4-FFF2-40B4-BE49-F238E27FC236}">
                <a16:creationId xmlns:a16="http://schemas.microsoft.com/office/drawing/2014/main" id="{13DEB770-8A9E-2901-0619-85B87963A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86" y="4371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7D271-6DE2-2964-8543-0EBCD0FF7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C58792B-8958-80FB-28BA-45DBA68BEA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E7FA26-CE4D-0F13-49F5-638DBA5000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노래에 맞추어 장구로 자진모리장단 연주하기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A3C0870-128E-24E8-523F-9E4A1E4C3ED5}"/>
              </a:ext>
            </a:extLst>
          </p:cNvPr>
          <p:cNvSpPr txBox="1">
            <a:spLocks/>
          </p:cNvSpPr>
          <p:nvPr/>
        </p:nvSpPr>
        <p:spPr>
          <a:xfrm>
            <a:off x="593760" y="1134425"/>
            <a:ext cx="110044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자진모리장단으로 된 민요나 전래동요 들으며 장구 연주하기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DAEC182-34C0-521F-B296-4D53821A3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484" y="1683160"/>
            <a:ext cx="5792008" cy="189574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30192C8-0269-B949-C7CB-006DF2EAD65C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CE871DD-B08E-075C-DC28-3191B8EEBC16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59A2E3E-7C11-6D1A-E1D5-29F4CA7EF5E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E685CDA-9C86-9555-CE03-BD32EAEFCB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2934" y="3578900"/>
            <a:ext cx="7967104" cy="2937100"/>
          </a:xfrm>
          <a:prstGeom prst="rect">
            <a:avLst/>
          </a:prstGeom>
        </p:spPr>
      </p:pic>
      <p:pic>
        <p:nvPicPr>
          <p:cNvPr id="14" name="Ⅲ-2-01 [흥겨운 장단] 자진모리장단 1">
            <a:hlinkClick r:id="" action="ppaction://media"/>
            <a:extLst>
              <a:ext uri="{FF2B5EF4-FFF2-40B4-BE49-F238E27FC236}">
                <a16:creationId xmlns:a16="http://schemas.microsoft.com/office/drawing/2014/main" id="{04B19C78-30D6-33EA-779F-668287160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965" y="4044576"/>
            <a:ext cx="406400" cy="406400"/>
          </a:xfrm>
          <a:prstGeom prst="rect">
            <a:avLst/>
          </a:prstGeom>
        </p:spPr>
      </p:pic>
      <p:pic>
        <p:nvPicPr>
          <p:cNvPr id="15" name="Ⅲ-2-02 [흥겨운 장단] 자진모리장단 2">
            <a:hlinkClick r:id="" action="ppaction://media"/>
            <a:extLst>
              <a:ext uri="{FF2B5EF4-FFF2-40B4-BE49-F238E27FC236}">
                <a16:creationId xmlns:a16="http://schemas.microsoft.com/office/drawing/2014/main" id="{00DC7C36-B4A9-38D5-45C4-29FED751E9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965" y="5583700"/>
            <a:ext cx="406400" cy="406400"/>
          </a:xfrm>
          <a:prstGeom prst="rect">
            <a:avLst/>
          </a:prstGeom>
        </p:spPr>
      </p:pic>
      <p:pic>
        <p:nvPicPr>
          <p:cNvPr id="6" name="Ⅲ-2-03 [흥겨운 장단] 어깨동무">
            <a:hlinkClick r:id="" action="ppaction://media"/>
            <a:extLst>
              <a:ext uri="{FF2B5EF4-FFF2-40B4-BE49-F238E27FC236}">
                <a16:creationId xmlns:a16="http://schemas.microsoft.com/office/drawing/2014/main" id="{688C1381-8503-04C6-4817-D9C832AD64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7686" y="2671722"/>
            <a:ext cx="406400" cy="406400"/>
          </a:xfrm>
          <a:prstGeom prst="rect">
            <a:avLst/>
          </a:prstGeom>
        </p:spPr>
      </p:pic>
      <p:pic>
        <p:nvPicPr>
          <p:cNvPr id="8" name="Ⅲ-2-04 [흥겨운 장단] 남생아 놀아라">
            <a:hlinkClick r:id="" action="ppaction://media"/>
            <a:extLst>
              <a:ext uri="{FF2B5EF4-FFF2-40B4-BE49-F238E27FC236}">
                <a16:creationId xmlns:a16="http://schemas.microsoft.com/office/drawing/2014/main" id="{F912FA2A-582A-D3D3-A72D-5A37CE00F9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0249" y="2671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45181F6-D012-EAAF-65D4-9BE6DB07CA2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3E18191-D634-FF6F-9133-E0EDB9AF1B6D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429267A-FCD2-54DF-D8C9-BB99A550AB7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F2A9B7-400C-2339-9E06-D8351951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2633051"/>
            <a:ext cx="9422674" cy="21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1286" y="1247697"/>
            <a:ext cx="9164260" cy="576686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장구 연주를 보거나 직접 연주해 본 경험 이야기하기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6B24877-D2D6-EDCF-4867-FC912C52FAB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D9C2418-49F6-0BC2-4CDE-090598C3A7CF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F1C014D-270B-C7D2-A488-26C91BE6541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0E20C60-F1F4-C621-5032-F2EB4636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89" y="2081153"/>
            <a:ext cx="9341021" cy="41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8586" y="2652812"/>
            <a:ext cx="6554827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바른 자세와 주법으로 장구를 연주할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장구 연주의 바른 자세 알아보기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3143315" y="1161728"/>
            <a:ext cx="562447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장구의 구조와 명칭 이해하기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3CEA089-5AF6-768A-E1BF-0E5BC49E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906" y="1939807"/>
            <a:ext cx="5142187" cy="434684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2E4ADAD-F7E9-8650-6BD6-48B6978AE29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9A3D765-497C-B427-72E3-5BC620AC8547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98DCFFB-ADC6-7FCD-AFD5-ECA52314D97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300C4-40C0-C145-FE61-92CF8671B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672666-BE1E-DA6C-4006-E3ED506F0B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786C88-2821-BA60-56A9-546315B4A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장구 연주의 바른 자세 알아보기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9C54038-24CD-6DE4-0216-390B62956FF3}"/>
              </a:ext>
            </a:extLst>
          </p:cNvPr>
          <p:cNvSpPr txBox="1">
            <a:spLocks/>
          </p:cNvSpPr>
          <p:nvPr/>
        </p:nvSpPr>
        <p:spPr>
          <a:xfrm>
            <a:off x="1096411" y="1304789"/>
            <a:ext cx="542474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 연주의 바른 자세 알기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54FB3ED-16E6-053B-D142-0323E79C787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0D1EAC2-E834-7DE2-C469-DAF0F72596A3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17BA92E-4853-FFD9-1522-9F1799050A6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4660F0B-EE91-37A8-CA87-D03F697F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11" y="2227688"/>
            <a:ext cx="9999178" cy="36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9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DD5C8-F4D1-9A71-D052-845F9C7F8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여러 가지 방법으로 장구 소리 탐색하기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손으로 북편과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채편을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치며 소리의 차이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9E32F2-56F3-F65E-15BC-1ACB2AC2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329" y="2481701"/>
            <a:ext cx="8241342" cy="293238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C2DEE0D-8056-E5E0-C1C9-0F5729EA67A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4E0B6C2-CE89-F30C-6F79-7B53408EB7E1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A6CB6D09-C095-C591-88F5-B7FF567FDA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F503E-2C98-4212-8377-CF6724437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8E5FA0-23CF-3F74-C9C4-AD7A0D0F7A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2EEEE6-0033-4FC2-9EC8-13EAA71197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여러 가지 방법으로 장구 소리 탐색하기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E856B77-57CC-EE44-3E2D-A42F873405ED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손으로 북편과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채편을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치며 소리의 차이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BEAAF92-058D-3A63-4E77-14EF1044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67" y="2575881"/>
            <a:ext cx="8526065" cy="2324424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5EC9FE2-FA36-F4FF-5094-15031127C147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221DE65-8B41-FA86-DABB-A611D30F5A95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D444DA9-5A26-F207-3E07-7C016D7503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34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4DA20-CE88-8BDF-83A0-21F3C20C0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40BD7BE-C763-30DA-8776-E4D5F0866A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7EC7DAF-5A3F-57D9-2CD6-52571EEC63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여러 가지 방법으로 장구 소리 탐색하기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270C8D1-B8C3-6EC7-ED01-ED1FE0A9F95D}"/>
              </a:ext>
            </a:extLst>
          </p:cNvPr>
          <p:cNvSpPr txBox="1">
            <a:spLocks/>
          </p:cNvSpPr>
          <p:nvPr/>
        </p:nvSpPr>
        <p:spPr>
          <a:xfrm>
            <a:off x="448235" y="1425980"/>
            <a:ext cx="1129553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(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열채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)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로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채편의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복판과 변죽을 치며 소리 차이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726F2B-BA8D-D3E2-9622-7F1C1659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6" y="2641680"/>
            <a:ext cx="8621328" cy="210531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1278049-6800-DFCB-0866-5769E3204686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C650E83-24FB-8837-D024-C3BC2D34388E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E0F9ECC-5800-4722-0CF5-D0C9BE5BCFE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4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EADD-7C01-69EE-BA15-B33BA4DC5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B74743D-69FD-C099-EC51-2DC80AB36B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47FF46-1CB9-CF39-B517-CDADF2F5E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여러 가지 방법으로 장구 소리 탐색하기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7575803-EF4A-8405-611B-9FD18C099C1D}"/>
              </a:ext>
            </a:extLst>
          </p:cNvPr>
          <p:cNvSpPr txBox="1">
            <a:spLocks/>
          </p:cNvSpPr>
          <p:nvPr/>
        </p:nvSpPr>
        <p:spPr>
          <a:xfrm>
            <a:off x="1694680" y="1576599"/>
            <a:ext cx="752769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조이개를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움직이며 소리의 차이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E3DA74C-9857-87CF-ED13-26F3C1A2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70" y="2382104"/>
            <a:ext cx="8630854" cy="2162477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8131FB3-4516-7366-9AA5-101FB0AD11B2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0E499BC-2BB3-8FBC-C13F-F75ECA70D52E}"/>
              </a:ext>
            </a:extLst>
          </p:cNvPr>
          <p:cNvSpPr txBox="1">
            <a:spLocks/>
          </p:cNvSpPr>
          <p:nvPr/>
        </p:nvSpPr>
        <p:spPr>
          <a:xfrm>
            <a:off x="1082684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흥겨운 장단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3075CE7-1326-F05F-7E4A-94A3D73D754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3856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417</Words>
  <Application>Microsoft Office PowerPoint</Application>
  <PresentationFormat>와이드스크린</PresentationFormat>
  <Paragraphs>81</Paragraphs>
  <Slides>15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158</cp:revision>
  <dcterms:created xsi:type="dcterms:W3CDTF">2024-07-03T01:17:18Z</dcterms:created>
  <dcterms:modified xsi:type="dcterms:W3CDTF">2025-02-24T02:43:55Z</dcterms:modified>
</cp:coreProperties>
</file>