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handoutMasterIdLst>
    <p:handoutMasterId r:id="rId15"/>
  </p:handoutMasterIdLst>
  <p:sldIdLst>
    <p:sldId id="300" r:id="rId5"/>
    <p:sldId id="339" r:id="rId6"/>
    <p:sldId id="304" r:id="rId7"/>
    <p:sldId id="522" r:id="rId8"/>
    <p:sldId id="585" r:id="rId9"/>
    <p:sldId id="613" r:id="rId10"/>
    <p:sldId id="587" r:id="rId11"/>
    <p:sldId id="615" r:id="rId12"/>
    <p:sldId id="295" r:id="rId13"/>
  </p:sldIdLst>
  <p:sldSz cx="12192000" cy="6858000"/>
  <p:notesSz cx="6858000" cy="9144000"/>
  <p:embeddedFontLst>
    <p:embeddedFont>
      <p:font typeface="NanumGothicExtraBold" panose="020D0904000000000000" pitchFamily="50" charset="-127"/>
      <p:bold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7" y="3375863"/>
            <a:ext cx="6836419" cy="792000"/>
          </a:xfrm>
        </p:spPr>
        <p:txBody>
          <a:bodyPr/>
          <a:lstStyle/>
          <a:p>
            <a:r>
              <a:rPr lang="ko-KR" altLang="en-US" dirty="0" err="1"/>
              <a:t>호두까기</a:t>
            </a:r>
            <a:r>
              <a:rPr lang="ko-KR" altLang="en-US" dirty="0"/>
              <a:t> 인형 모음곡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2370222" y="1126520"/>
            <a:ext cx="7380826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발레를 본 경험이나 아는 것 이야기하기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182A4C5-B2E2-28AC-9FF2-7C0E28E2F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95" y="2035930"/>
            <a:ext cx="8878809" cy="4370772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D5E08081-29D6-1DAD-D1B2-060970E20513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303D2B61-0906-D966-89B7-58CCF6EDF51E}"/>
              </a:ext>
            </a:extLst>
          </p:cNvPr>
          <p:cNvSpPr txBox="1">
            <a:spLocks/>
          </p:cNvSpPr>
          <p:nvPr/>
        </p:nvSpPr>
        <p:spPr>
          <a:xfrm>
            <a:off x="10252952" y="511421"/>
            <a:ext cx="163343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err="1">
                <a:solidFill>
                  <a:schemeClr val="bg1"/>
                </a:solidFill>
              </a:rPr>
              <a:t>호두까기</a:t>
            </a:r>
            <a:r>
              <a:rPr kumimoji="1" lang="ko-KR" altLang="en-US" sz="1400" dirty="0">
                <a:solidFill>
                  <a:schemeClr val="bg1"/>
                </a:solidFill>
              </a:rPr>
              <a:t> 인형 모음곡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22A4A3DA-4E6F-8A1E-D4D7-701CB77A02D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52952" y="511421"/>
            <a:ext cx="163343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err="1">
                <a:solidFill>
                  <a:schemeClr val="bg1"/>
                </a:solidFill>
              </a:rPr>
              <a:t>호두까기</a:t>
            </a:r>
            <a:r>
              <a:rPr kumimoji="1" lang="ko-KR" altLang="en-US" sz="1400" dirty="0">
                <a:solidFill>
                  <a:schemeClr val="bg1"/>
                </a:solidFill>
              </a:rPr>
              <a:t> 인형 모음곡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8889" y="2531217"/>
            <a:ext cx="7934063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춤곡을 감상하고 곡에 어울리는 신체 표현을 할 수 있어요</a:t>
            </a:r>
            <a:r>
              <a:rPr kumimoji="1" lang="en-US" altLang="ko-KR" sz="4400" dirty="0"/>
              <a:t>.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18E68AB-0CF2-48D3-285D-AF10B274806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14A2-A1E7-3A0E-A9E1-85AAC81B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401B5-2ABB-3582-6088-D082436787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366B083-2CB0-853A-E19E-2E2AFF24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“</a:t>
            </a:r>
            <a:r>
              <a:rPr kumimoji="1" lang="ko-KR" altLang="en-US" dirty="0" err="1"/>
              <a:t>호두까기</a:t>
            </a:r>
            <a:r>
              <a:rPr kumimoji="1" lang="ko-KR" altLang="en-US" dirty="0"/>
              <a:t> 인형 모음곡</a:t>
            </a:r>
            <a:r>
              <a:rPr kumimoji="1" lang="en-US" altLang="ko-KR" dirty="0"/>
              <a:t>”</a:t>
            </a:r>
            <a:r>
              <a:rPr kumimoji="1" lang="ko-KR" altLang="en-US" dirty="0"/>
              <a:t>의 줄거리 알아보기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B5E8361-6EDB-6832-53CC-088509B94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18" y="1150329"/>
            <a:ext cx="10622854" cy="5278127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630B23C-D2AF-AE0A-04EC-853F3E4E4B9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7033D1C-A1D5-D216-F238-FB8F10C55AA2}"/>
              </a:ext>
            </a:extLst>
          </p:cNvPr>
          <p:cNvSpPr txBox="1">
            <a:spLocks/>
          </p:cNvSpPr>
          <p:nvPr/>
        </p:nvSpPr>
        <p:spPr>
          <a:xfrm>
            <a:off x="10252952" y="511421"/>
            <a:ext cx="163343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err="1">
                <a:solidFill>
                  <a:schemeClr val="bg1"/>
                </a:solidFill>
              </a:rPr>
              <a:t>호두까기</a:t>
            </a:r>
            <a:r>
              <a:rPr kumimoji="1" lang="ko-KR" altLang="en-US" sz="1400" dirty="0">
                <a:solidFill>
                  <a:schemeClr val="bg1"/>
                </a:solidFill>
              </a:rPr>
              <a:t> 인형 모음곡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EE728B1F-AC14-486D-0A51-7639C03F172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4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9AD11-5A96-9729-6E92-411CAA50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5BBF36F-C582-2325-D96E-6C436952CF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515AD65-B7A4-8D3B-9900-4F10E2F7B6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2 : ‘</a:t>
            </a:r>
            <a:r>
              <a:rPr kumimoji="1" lang="ko-KR" altLang="en-US" sz="1950" dirty="0"/>
              <a:t>러시아 춤</a:t>
            </a:r>
            <a:r>
              <a:rPr kumimoji="1" lang="en-US" altLang="ko-KR" sz="1950" dirty="0"/>
              <a:t>’</a:t>
            </a:r>
            <a:r>
              <a:rPr kumimoji="1" lang="ko-KR" altLang="en-US" sz="1950" dirty="0"/>
              <a:t>과 </a:t>
            </a:r>
            <a:r>
              <a:rPr kumimoji="1" lang="en-US" altLang="ko-KR" sz="1950" dirty="0"/>
              <a:t>‘</a:t>
            </a:r>
            <a:r>
              <a:rPr kumimoji="1" lang="ko-KR" altLang="en-US" sz="1950" dirty="0"/>
              <a:t>꽃의 왈츠</a:t>
            </a:r>
            <a:r>
              <a:rPr kumimoji="1" lang="en-US" altLang="ko-KR" sz="1950" dirty="0"/>
              <a:t>’</a:t>
            </a:r>
            <a:r>
              <a:rPr kumimoji="1" lang="ko-KR" altLang="en-US" sz="1950" dirty="0"/>
              <a:t>를 감상하며 느낌이나 특징을 찾아 이야기하기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4EF5566-2587-4B45-2718-33960579B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7836" y="1900024"/>
            <a:ext cx="7716327" cy="3057952"/>
          </a:xfrm>
          <a:prstGeom prst="rect">
            <a:avLst/>
          </a:prstGeom>
        </p:spPr>
      </p:pic>
      <p:pic>
        <p:nvPicPr>
          <p:cNvPr id="10" name="Ⅳ-5-01 [호두까기 인형 모음곡] “호두까기 인형 모음곡” 중 ‘러시아 춤’(감상)">
            <a:hlinkClick r:id="" action="ppaction://media"/>
            <a:extLst>
              <a:ext uri="{FF2B5EF4-FFF2-40B4-BE49-F238E27FC236}">
                <a16:creationId xmlns:a16="http://schemas.microsoft.com/office/drawing/2014/main" id="{40E601B7-6AF3-5384-D3BD-99A17BFDF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5624" y="3396413"/>
            <a:ext cx="406400" cy="406400"/>
          </a:xfrm>
          <a:prstGeom prst="rect">
            <a:avLst/>
          </a:prstGeom>
        </p:spPr>
      </p:pic>
      <p:pic>
        <p:nvPicPr>
          <p:cNvPr id="12" name="Ⅳ-5-02 [호두까기 인형 모음곡] “호두까기 인형 모음곡” 중 ‘꽃의 왈츠’(감상)">
            <a:hlinkClick r:id="" action="ppaction://media"/>
            <a:extLst>
              <a:ext uri="{FF2B5EF4-FFF2-40B4-BE49-F238E27FC236}">
                <a16:creationId xmlns:a16="http://schemas.microsoft.com/office/drawing/2014/main" id="{2B4EE057-DEC5-7992-A6BC-22EF9CFEA0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8493" y="3396413"/>
            <a:ext cx="406400" cy="40640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98E7CD6F-C800-4D97-53B7-B7EA1F3C169A}"/>
              </a:ext>
            </a:extLst>
          </p:cNvPr>
          <p:cNvSpPr txBox="1">
            <a:spLocks/>
          </p:cNvSpPr>
          <p:nvPr/>
        </p:nvSpPr>
        <p:spPr>
          <a:xfrm>
            <a:off x="9005120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0B8ABB63-CDB3-7C5F-6EFE-BFEF7D2034A5}"/>
              </a:ext>
            </a:extLst>
          </p:cNvPr>
          <p:cNvSpPr txBox="1">
            <a:spLocks/>
          </p:cNvSpPr>
          <p:nvPr/>
        </p:nvSpPr>
        <p:spPr>
          <a:xfrm>
            <a:off x="10292138" y="511421"/>
            <a:ext cx="163343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err="1">
                <a:solidFill>
                  <a:schemeClr val="bg1"/>
                </a:solidFill>
              </a:rPr>
              <a:t>호두까기</a:t>
            </a:r>
            <a:r>
              <a:rPr kumimoji="1" lang="ko-KR" altLang="en-US" sz="1400" dirty="0">
                <a:solidFill>
                  <a:schemeClr val="bg1"/>
                </a:solidFill>
              </a:rPr>
              <a:t> 인형 모음곡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B0A536B-0DD2-7CE0-626F-57918CF41C5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6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96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03405-5E7B-732E-FAE7-4AF49F2C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525B422-848B-DB64-F2C4-F19C812496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BD501A3-49D0-3E17-0DCE-323982A116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8533" y="217943"/>
            <a:ext cx="7875206" cy="251999"/>
          </a:xfrm>
        </p:spPr>
        <p:txBody>
          <a:bodyPr/>
          <a:lstStyle/>
          <a:p>
            <a:pPr algn="just"/>
            <a:r>
              <a:rPr kumimoji="1" lang="ko-KR" altLang="en-US" dirty="0"/>
              <a:t>활동 </a:t>
            </a:r>
            <a:r>
              <a:rPr kumimoji="1" lang="en-US" altLang="ko-KR" dirty="0"/>
              <a:t>3 : ‘</a:t>
            </a:r>
            <a:r>
              <a:rPr kumimoji="1" lang="ko-KR" altLang="en-US" dirty="0"/>
              <a:t>러시아 춤</a:t>
            </a:r>
            <a:r>
              <a:rPr kumimoji="1" lang="en-US" altLang="ko-KR" dirty="0"/>
              <a:t>’</a:t>
            </a:r>
            <a:r>
              <a:rPr kumimoji="1" lang="ko-KR" altLang="en-US" dirty="0"/>
              <a:t>과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꽃의 왈츠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중 한 곡을 선택하여 </a:t>
            </a:r>
            <a:r>
              <a:rPr kumimoji="1" lang="ko-KR" altLang="en-US" dirty="0" err="1"/>
              <a:t>모둠별로</a:t>
            </a:r>
            <a:r>
              <a:rPr kumimoji="1" lang="ko-KR" altLang="en-US" dirty="0"/>
              <a:t> 어울리는          춤을 만들고 발표하기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C17D258-F88D-47EF-1C4D-2FEE39C53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479" y="1190691"/>
            <a:ext cx="7067827" cy="5237765"/>
          </a:xfrm>
          <a:prstGeom prst="rect">
            <a:avLst/>
          </a:prstGeom>
        </p:spPr>
      </p:pic>
      <p:pic>
        <p:nvPicPr>
          <p:cNvPr id="10" name="Ⅳ-5-01 [호두까기 인형 모음곡] “호두까기 인형 모음곡” 중 ‘러시아 춤’(감상)">
            <a:hlinkClick r:id="" action="ppaction://media"/>
            <a:extLst>
              <a:ext uri="{FF2B5EF4-FFF2-40B4-BE49-F238E27FC236}">
                <a16:creationId xmlns:a16="http://schemas.microsoft.com/office/drawing/2014/main" id="{BCF53FAE-0A65-4B85-A0B4-F7DD4C6DF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6268" y="5927431"/>
            <a:ext cx="406400" cy="406400"/>
          </a:xfrm>
          <a:prstGeom prst="rect">
            <a:avLst/>
          </a:prstGeom>
        </p:spPr>
      </p:pic>
      <p:pic>
        <p:nvPicPr>
          <p:cNvPr id="12" name="Ⅳ-5-02 [호두까기 인형 모음곡] “호두까기 인형 모음곡” 중 ‘꽃의 왈츠’(감상)">
            <a:hlinkClick r:id="" action="ppaction://media"/>
            <a:extLst>
              <a:ext uri="{FF2B5EF4-FFF2-40B4-BE49-F238E27FC236}">
                <a16:creationId xmlns:a16="http://schemas.microsoft.com/office/drawing/2014/main" id="{D56EE070-2211-D665-EE86-EE3DF0A5C1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1281" y="5927431"/>
            <a:ext cx="406400" cy="40640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D3412424-F2DE-443E-6635-F784A6565FA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67908DAD-EBD2-9DBE-2940-71B0EE08602B}"/>
              </a:ext>
            </a:extLst>
          </p:cNvPr>
          <p:cNvSpPr txBox="1">
            <a:spLocks/>
          </p:cNvSpPr>
          <p:nvPr/>
        </p:nvSpPr>
        <p:spPr>
          <a:xfrm>
            <a:off x="10252952" y="511421"/>
            <a:ext cx="163343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err="1">
                <a:solidFill>
                  <a:schemeClr val="bg1"/>
                </a:solidFill>
              </a:rPr>
              <a:t>호두까기</a:t>
            </a:r>
            <a:r>
              <a:rPr kumimoji="1" lang="ko-KR" altLang="en-US" sz="1400" dirty="0">
                <a:solidFill>
                  <a:schemeClr val="bg1"/>
                </a:solidFill>
              </a:rPr>
              <a:t> 인형 모음곡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FC4F9C9F-9567-7E6D-F7D0-D398F23F5BAB}"/>
              </a:ext>
            </a:extLst>
          </p:cNvPr>
          <p:cNvSpPr txBox="1">
            <a:spLocks/>
          </p:cNvSpPr>
          <p:nvPr/>
        </p:nvSpPr>
        <p:spPr>
          <a:xfrm>
            <a:off x="3124459" y="614029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7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96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92372-B5A5-EB70-23A5-E31EC2BE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BA003B8-258C-ACD2-A059-6E9E5E7F5E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4DF2E7D-E2D4-3C72-477C-9323AF1E00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4 : “</a:t>
            </a:r>
            <a:r>
              <a:rPr kumimoji="1" lang="ko-KR" altLang="en-US" sz="1950" dirty="0" err="1"/>
              <a:t>호두까기</a:t>
            </a:r>
            <a:r>
              <a:rPr kumimoji="1" lang="ko-KR" altLang="en-US" sz="1950" dirty="0"/>
              <a:t> 인형 모음곡</a:t>
            </a:r>
            <a:r>
              <a:rPr kumimoji="1" lang="en-US" altLang="ko-KR" sz="1950" dirty="0"/>
              <a:t>” </a:t>
            </a:r>
            <a:r>
              <a:rPr kumimoji="1" lang="ko-KR" altLang="en-US" sz="1950" dirty="0"/>
              <a:t>중 세 곡을 감상하고 한 곡 선택하여 느낌 적기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28CE3EE-77A7-B4F4-3FD4-DA6531E3E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34" y="1151924"/>
            <a:ext cx="12003175" cy="5210902"/>
          </a:xfrm>
          <a:prstGeom prst="rect">
            <a:avLst/>
          </a:prstGeom>
        </p:spPr>
      </p:pic>
      <p:pic>
        <p:nvPicPr>
          <p:cNvPr id="10" name="Ⅳ-5-03 [호두까기 인형 모음곡] “호두까기 인형 모음곡” 중 ‘사탕 요정 춤’(감상)">
            <a:hlinkClick r:id="" action="ppaction://media"/>
            <a:extLst>
              <a:ext uri="{FF2B5EF4-FFF2-40B4-BE49-F238E27FC236}">
                <a16:creationId xmlns:a16="http://schemas.microsoft.com/office/drawing/2014/main" id="{0CB4A461-CE81-1A33-38A0-3DB55E8BD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942" y="1587447"/>
            <a:ext cx="406400" cy="406400"/>
          </a:xfrm>
          <a:prstGeom prst="rect">
            <a:avLst/>
          </a:prstGeom>
        </p:spPr>
      </p:pic>
      <p:pic>
        <p:nvPicPr>
          <p:cNvPr id="12" name="Ⅳ-5-04 [호두까기 인형 모음곡] “호두까기 인형 모음곡” 중 ‘아라비아 춤’(감상)">
            <a:hlinkClick r:id="" action="ppaction://media"/>
            <a:extLst>
              <a:ext uri="{FF2B5EF4-FFF2-40B4-BE49-F238E27FC236}">
                <a16:creationId xmlns:a16="http://schemas.microsoft.com/office/drawing/2014/main" id="{6A648A2F-0701-A840-BE9E-ED9164B8D8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73281" y="1587447"/>
            <a:ext cx="406400" cy="406400"/>
          </a:xfrm>
          <a:prstGeom prst="rect">
            <a:avLst/>
          </a:prstGeom>
        </p:spPr>
      </p:pic>
      <p:pic>
        <p:nvPicPr>
          <p:cNvPr id="13" name="Ⅳ-5-05 [호두까기 인형 모음곡] “호두까기 인형 모음곡” 중 ‘갈대피리 춤’(감상)">
            <a:hlinkClick r:id="" action="ppaction://media"/>
            <a:extLst>
              <a:ext uri="{FF2B5EF4-FFF2-40B4-BE49-F238E27FC236}">
                <a16:creationId xmlns:a16="http://schemas.microsoft.com/office/drawing/2014/main" id="{76EE5592-0F34-DB28-56E7-9D38D61B04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39946" y="1587447"/>
            <a:ext cx="406400" cy="406400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F8CAFA8D-3BA1-F2E9-DC39-E5F34CFA6367}"/>
              </a:ext>
            </a:extLst>
          </p:cNvPr>
          <p:cNvSpPr txBox="1">
            <a:spLocks/>
          </p:cNvSpPr>
          <p:nvPr/>
        </p:nvSpPr>
        <p:spPr>
          <a:xfrm>
            <a:off x="9024713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99AE945E-BFFD-7CC0-EF1B-DEAD9E16382E}"/>
              </a:ext>
            </a:extLst>
          </p:cNvPr>
          <p:cNvSpPr txBox="1">
            <a:spLocks/>
          </p:cNvSpPr>
          <p:nvPr/>
        </p:nvSpPr>
        <p:spPr>
          <a:xfrm>
            <a:off x="10311731" y="511421"/>
            <a:ext cx="163343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err="1">
                <a:solidFill>
                  <a:schemeClr val="bg1"/>
                </a:solidFill>
              </a:rPr>
              <a:t>호두까기</a:t>
            </a:r>
            <a:r>
              <a:rPr kumimoji="1" lang="ko-KR" altLang="en-US" sz="1400" dirty="0">
                <a:solidFill>
                  <a:schemeClr val="bg1"/>
                </a:solidFill>
              </a:rPr>
              <a:t> 인형 모음곡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CAAC2E03-5FEE-FABB-DAD4-9DE2E01C8DC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6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0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6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25037-D3CF-CE4B-F26A-95D4903E3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C4521A3-CB04-5C7A-896C-80909DFF98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B0CA086-7E68-94C9-71A4-30C3A08B9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7E510A8-294C-FCDA-F14F-3FB0EA132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776" y="2721936"/>
            <a:ext cx="9706448" cy="2255621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7DA479E-5EAE-9900-26C4-8460FD1283B3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8B3C0D26-CCAF-D8DE-DA1B-97A98015F8BC}"/>
              </a:ext>
            </a:extLst>
          </p:cNvPr>
          <p:cNvSpPr txBox="1">
            <a:spLocks/>
          </p:cNvSpPr>
          <p:nvPr/>
        </p:nvSpPr>
        <p:spPr>
          <a:xfrm>
            <a:off x="10252952" y="511421"/>
            <a:ext cx="163343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err="1">
                <a:solidFill>
                  <a:schemeClr val="bg1"/>
                </a:solidFill>
              </a:rPr>
              <a:t>호두까기</a:t>
            </a:r>
            <a:r>
              <a:rPr kumimoji="1" lang="ko-KR" altLang="en-US" sz="1400" dirty="0">
                <a:solidFill>
                  <a:schemeClr val="bg1"/>
                </a:solidFill>
              </a:rPr>
              <a:t> 인형 모음곡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FBDC67F8-CB0E-F6E1-4417-DCF9BA0ACCC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58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8339</TotalTime>
  <Words>234</Words>
  <Application>Microsoft Office PowerPoint</Application>
  <PresentationFormat>와이드스크린</PresentationFormat>
  <Paragraphs>41</Paragraphs>
  <Slides>9</Slides>
  <Notes>0</Notes>
  <HiddenSlides>0</HiddenSlides>
  <MMClips>7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NanumGothicExtraBold</vt:lpstr>
      <vt:lpstr>나눔고딕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199</cp:revision>
  <dcterms:created xsi:type="dcterms:W3CDTF">2024-07-03T01:17:18Z</dcterms:created>
  <dcterms:modified xsi:type="dcterms:W3CDTF">2025-02-24T07:01:01Z</dcterms:modified>
</cp:coreProperties>
</file>