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9"/>
  </p:notesMasterIdLst>
  <p:handoutMasterIdLst>
    <p:handoutMasterId r:id="rId20"/>
  </p:handoutMasterIdLst>
  <p:sldIdLst>
    <p:sldId id="300" r:id="rId5"/>
    <p:sldId id="305" r:id="rId6"/>
    <p:sldId id="304" r:id="rId7"/>
    <p:sldId id="367" r:id="rId8"/>
    <p:sldId id="383" r:id="rId9"/>
    <p:sldId id="384" r:id="rId10"/>
    <p:sldId id="372" r:id="rId11"/>
    <p:sldId id="385" r:id="rId12"/>
    <p:sldId id="373" r:id="rId13"/>
    <p:sldId id="386" r:id="rId14"/>
    <p:sldId id="309" r:id="rId15"/>
    <p:sldId id="387" r:id="rId16"/>
    <p:sldId id="316" r:id="rId17"/>
    <p:sldId id="295" r:id="rId18"/>
  </p:sldIdLst>
  <p:sldSz cx="12192000" cy="6858000"/>
  <p:notesSz cx="6858000" cy="9144000"/>
  <p:embeddedFontLst>
    <p:embeddedFont>
      <p:font typeface="NanumGothicExtraBold" panose="020D0904000000000000" pitchFamily="50" charset="-127"/>
      <p:bold r:id="rId21"/>
    </p:embeddedFont>
    <p:embeddedFont>
      <p:font typeface="나눔고딕" panose="020D0604000000000000" pitchFamily="50" charset="-127"/>
      <p:regular r:id="rId22"/>
      <p:bold r:id="rId23"/>
    </p:embeddedFont>
    <p:embeddedFont>
      <p:font typeface="나눔고딕" panose="020D0604000000000000" pitchFamily="50" charset="-127"/>
      <p:regular r:id="rId22"/>
      <p:bold r:id="rId23"/>
    </p:embeddedFont>
    <p:embeddedFont>
      <p:font typeface="맑은 고딕" panose="020B0503020000020004" pitchFamily="50" charset="-127"/>
      <p:regular r:id="rId24"/>
      <p:bold r:id="rId2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ADF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1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2025-11-07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2025-11-07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8.png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8.png"/><Relationship Id="rId5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10" Type="http://schemas.openxmlformats.org/officeDocument/2006/relationships/image" Target="../media/image8.png"/><Relationship Id="rId4" Type="http://schemas.openxmlformats.org/officeDocument/2006/relationships/audio" Target="../media/media2.mp3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8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5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 err="1"/>
              <a:t>너영나영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432B9-9CB8-1E37-2FF3-16FE9C305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2A5DFEAA-75AD-04AD-1068-F326CA336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E824BC32-B0DB-3A0B-4258-406BE4FEDF76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6957B744-E280-FC9A-5890-6CCEFD0B9923}"/>
              </a:ext>
            </a:extLst>
          </p:cNvPr>
          <p:cNvSpPr txBox="1">
            <a:spLocks/>
          </p:cNvSpPr>
          <p:nvPr/>
        </p:nvSpPr>
        <p:spPr>
          <a:xfrm>
            <a:off x="792000" y="204941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/>
              <a:t>제주 지역의 향토 악기를 알아보고</a:t>
            </a:r>
            <a:r>
              <a:rPr lang="en-US" altLang="ko-KR" b="0" dirty="0"/>
              <a:t>, </a:t>
            </a:r>
            <a:r>
              <a:rPr lang="ko-KR" altLang="en-US" b="0" dirty="0"/>
              <a:t>연주 모습을 흉내 내면서 메기고 받으며 노래를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348411A8-8A63-C51A-D92C-F03F5A3D776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55EC897-C43A-FCA7-B9BC-F89B4EAB8AF0}"/>
              </a:ext>
            </a:extLst>
          </p:cNvPr>
          <p:cNvSpPr txBox="1">
            <a:spLocks/>
          </p:cNvSpPr>
          <p:nvPr/>
        </p:nvSpPr>
        <p:spPr>
          <a:xfrm>
            <a:off x="791999" y="997549"/>
            <a:ext cx="555964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향토 악기 연주 모습 표현하기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34C3FCD0-CB24-8C49-BEF8-6B400C9B42A0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너영나영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DBD704B3-EB95-BAC3-9A25-31F94559D016}"/>
              </a:ext>
            </a:extLst>
          </p:cNvPr>
          <p:cNvSpPr txBox="1">
            <a:spLocks/>
          </p:cNvSpPr>
          <p:nvPr/>
        </p:nvSpPr>
        <p:spPr>
          <a:xfrm>
            <a:off x="3779428" y="594805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87C9DD51-DA6F-2AAD-4A68-E697C1345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160" y="1526158"/>
            <a:ext cx="5865606" cy="494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196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DFA7ED4-A78F-DFDC-3330-8EA718EE20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BB8DE3B-E43E-9B3D-E65A-9EFBB441CEAA}"/>
              </a:ext>
            </a:extLst>
          </p:cNvPr>
          <p:cNvSpPr txBox="1">
            <a:spLocks/>
          </p:cNvSpPr>
          <p:nvPr/>
        </p:nvSpPr>
        <p:spPr>
          <a:xfrm>
            <a:off x="792000" y="244269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4: </a:t>
            </a:r>
            <a:r>
              <a:rPr lang="ko-KR" altLang="en-US" b="0" dirty="0"/>
              <a:t>제주 지역의 시도무형유산 중 일노래를 찾아 감상해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6F2AFC38-3664-D21E-9903-CEB7F8DD7BEC}"/>
              </a:ext>
            </a:extLst>
          </p:cNvPr>
          <p:cNvSpPr txBox="1">
            <a:spLocks/>
          </p:cNvSpPr>
          <p:nvPr/>
        </p:nvSpPr>
        <p:spPr>
          <a:xfrm>
            <a:off x="792001" y="1006929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디지털 기기를 활용하여 제주 지역의 시도무형유산 중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일노래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찾기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AED7EDB-B311-120B-FD5B-10A6CF0A750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B96F715-5112-5CAC-3B4E-0426E98EEB5B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너영나영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CBF27D3-937E-A909-E7F5-F5F26D813E0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AEAA32B1-2FC9-FC04-8204-6DC558D0441A}"/>
              </a:ext>
            </a:extLst>
          </p:cNvPr>
          <p:cNvSpPr txBox="1">
            <a:spLocks/>
          </p:cNvSpPr>
          <p:nvPr/>
        </p:nvSpPr>
        <p:spPr>
          <a:xfrm>
            <a:off x="792001" y="2718919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농사지을 때 불렀던 일노래를 찾아 듣고 특징 이야기하기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27B07D3A-7E02-D752-902F-03030CD9EF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7970" y="3429000"/>
            <a:ext cx="6125430" cy="1181265"/>
          </a:xfrm>
          <a:prstGeom prst="rect">
            <a:avLst/>
          </a:prstGeom>
        </p:spPr>
      </p:pic>
      <p:pic>
        <p:nvPicPr>
          <p:cNvPr id="9" name="5-3-3-05 [너영나영] '밭 밟는 소리'(감상)">
            <a:hlinkClick r:id="" action="ppaction://media"/>
            <a:extLst>
              <a:ext uri="{FF2B5EF4-FFF2-40B4-BE49-F238E27FC236}">
                <a16:creationId xmlns:a16="http://schemas.microsoft.com/office/drawing/2014/main" id="{59272E22-5E58-90A2-C7C6-C0FA7F3FCF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99260" y="3566265"/>
            <a:ext cx="388073" cy="38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53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4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33D61-8B4B-4BE2-ABFC-B8474FD3D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32FF59A-10EF-EF7C-42EC-B63F9F9309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3D1AE015-BDCD-85BC-D938-F5FC50F5E963}"/>
              </a:ext>
            </a:extLst>
          </p:cNvPr>
          <p:cNvSpPr txBox="1">
            <a:spLocks/>
          </p:cNvSpPr>
          <p:nvPr/>
        </p:nvSpPr>
        <p:spPr>
          <a:xfrm>
            <a:off x="792000" y="244269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4: </a:t>
            </a:r>
            <a:r>
              <a:rPr lang="ko-KR" altLang="en-US" b="0" dirty="0"/>
              <a:t>제주 지역의 시도무형유산 중 일노래를 찾아 감상해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414DFDBD-EE69-7B53-CCEA-9CBE76BAD90B}"/>
              </a:ext>
            </a:extLst>
          </p:cNvPr>
          <p:cNvSpPr txBox="1">
            <a:spLocks/>
          </p:cNvSpPr>
          <p:nvPr/>
        </p:nvSpPr>
        <p:spPr>
          <a:xfrm>
            <a:off x="792001" y="1006929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바다에서 일할 때 불렀던 일노래를 찾아 듣고 특징 이야기하기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13C1B8F9-B5EB-91E6-357A-4B7689BE99E1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4173022-C035-8393-A394-8AB21DC77CC0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너영나영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DC67104-7D0C-38B1-2B55-A3376F63116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EABB2BD-8A11-BA1F-3F61-327FD631A4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7694" y="1783451"/>
            <a:ext cx="6106377" cy="1181265"/>
          </a:xfrm>
          <a:prstGeom prst="rect">
            <a:avLst/>
          </a:prstGeom>
        </p:spPr>
      </p:pic>
      <p:pic>
        <p:nvPicPr>
          <p:cNvPr id="11" name="5-3-3-06 [너영나영] '해녀 노 젓는 소리'(감상)">
            <a:hlinkClick r:id="" action="ppaction://media"/>
            <a:extLst>
              <a:ext uri="{FF2B5EF4-FFF2-40B4-BE49-F238E27FC236}">
                <a16:creationId xmlns:a16="http://schemas.microsoft.com/office/drawing/2014/main" id="{6D94FFC4-A6B1-43C3-A6B6-BCA4D66099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5806" y="1930652"/>
            <a:ext cx="388073" cy="38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05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04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1602658" y="2376882"/>
            <a:ext cx="9134167" cy="1661651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1707419" y="2766890"/>
            <a:ext cx="73359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제주 민요의 특징을 알아보고 노래를 부르며</a:t>
            </a:r>
            <a:r>
              <a:rPr lang="en-US" altLang="ko-KR" sz="2800" dirty="0"/>
              <a:t>, </a:t>
            </a:r>
            <a:r>
              <a:rPr lang="ko-KR" altLang="en-US" sz="2800" dirty="0"/>
              <a:t>일노래를 찾아 감상할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9277555" y="3218777"/>
            <a:ext cx="1075811" cy="420445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A52F5610-35A3-B746-8E62-B942B7C54BA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6BFAC46E-73CE-33A4-F1E3-0794D0FB1625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너영나영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7EB99E1C-D639-E05B-0AFD-20573F55ECA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5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너영나영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제주특별자치도와 관련된 이야기 나누기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5698FF3-B921-F5F1-32BF-364BF701E47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1400E9-EC60-26CB-4617-FCA51ABF19F2}"/>
              </a:ext>
            </a:extLst>
          </p:cNvPr>
          <p:cNvSpPr txBox="1"/>
          <p:nvPr/>
        </p:nvSpPr>
        <p:spPr>
          <a:xfrm>
            <a:off x="2331525" y="2396082"/>
            <a:ext cx="7678291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해녀에 관련된 다큐멘터리를 본 적이 있어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dirty="0"/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dirty="0">
                <a:latin typeface="맑은 고딕" panose="020B0503020000020004" pitchFamily="50" charset="-127"/>
              </a:rPr>
              <a:t>〮 제주도 여행 중 제주 방언으로 적힌 간판을 보고 그 뜻이 궁금했어</a:t>
            </a:r>
            <a:r>
              <a:rPr kumimoji="1" lang="en-US" altLang="ko-KR" dirty="0">
                <a:latin typeface="맑은 고딕" panose="020B0503020000020004" pitchFamily="50" charset="-127"/>
              </a:rPr>
              <a:t>.</a:t>
            </a:r>
            <a:endParaRPr lang="en-US" altLang="ko-KR" dirty="0"/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AF74CCEB-9BF9-3FF7-34A6-BAD083A67F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1708" y="2443252"/>
            <a:ext cx="247685" cy="257211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8785FE30-377E-22A8-4896-D6A784B22C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5247" y="3152402"/>
            <a:ext cx="8261506" cy="161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제주 민요의 특징을 알아보고 노래를 부르며</a:t>
            </a:r>
            <a:r>
              <a:rPr kumimoji="1" lang="en-US" altLang="ko-KR" sz="3200" dirty="0"/>
              <a:t>, </a:t>
            </a:r>
          </a:p>
          <a:p>
            <a:pPr indent="0" algn="ctr">
              <a:buNone/>
            </a:pPr>
            <a:r>
              <a:rPr kumimoji="1" lang="ko-KR" altLang="en-US" sz="3200" dirty="0"/>
              <a:t>일노래를 찾아 감상할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A2E487A-FCC9-1C80-9F6E-0CDFFF80F7C1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E29FA4D8-10F2-82FD-D396-C7D452C4AA77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너영나영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C50D7147-8477-8901-292E-5DD3D351BD3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CC77F7B-BDB9-6F47-697A-539AE1D83E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880" dirty="0"/>
              <a:t>활동 </a:t>
            </a:r>
            <a:r>
              <a:rPr kumimoji="1" lang="en-US" altLang="ko-KR" sz="1880" dirty="0"/>
              <a:t>1: </a:t>
            </a:r>
            <a:r>
              <a:rPr lang="ko-KR" altLang="en-US" b="0" dirty="0"/>
              <a:t>세마치장단의 세를 살려 장구를 연주하며 노래를 불러 </a:t>
            </a:r>
            <a:r>
              <a:rPr kumimoji="1" lang="ko-KR" altLang="en-US" sz="1880" dirty="0"/>
              <a:t>봅시다</a:t>
            </a:r>
            <a:r>
              <a:rPr kumimoji="1" lang="en-US" altLang="ko-KR" sz="1880" dirty="0"/>
              <a:t>.</a:t>
            </a:r>
            <a:endParaRPr kumimoji="1" lang="ko-KR" altLang="en-US" sz="1880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0119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듣고 노랫말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F93D86E-3C7B-0770-FA30-090219945332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4D924713-9275-B460-BBB2-D36B1E34D705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너영나영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A34535A2-B0C7-132A-0460-2C89231CEEE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E58C1B8D-0039-DD45-2D8A-199DB28933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84936" y="1576208"/>
            <a:ext cx="5591321" cy="5301457"/>
          </a:xfrm>
          <a:prstGeom prst="rect">
            <a:avLst/>
          </a:prstGeom>
        </p:spPr>
      </p:pic>
      <p:pic>
        <p:nvPicPr>
          <p:cNvPr id="12" name="5-3-3-01 [너영나영] 노래">
            <a:hlinkClick r:id="" action="ppaction://media"/>
            <a:extLst>
              <a:ext uri="{FF2B5EF4-FFF2-40B4-BE49-F238E27FC236}">
                <a16:creationId xmlns:a16="http://schemas.microsoft.com/office/drawing/2014/main" id="{B5E22A13-25E3-A8E6-9DAE-9580C7F5DF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572544" y="1653255"/>
            <a:ext cx="455166" cy="455166"/>
          </a:xfrm>
          <a:prstGeom prst="rect">
            <a:avLst/>
          </a:prstGeom>
        </p:spPr>
      </p:pic>
      <p:pic>
        <p:nvPicPr>
          <p:cNvPr id="13" name="5-3-3-02 [너영나영] 노래(전문가)">
            <a:hlinkClick r:id="" action="ppaction://media"/>
            <a:extLst>
              <a:ext uri="{FF2B5EF4-FFF2-40B4-BE49-F238E27FC236}">
                <a16:creationId xmlns:a16="http://schemas.microsoft.com/office/drawing/2014/main" id="{FFFE38EE-F550-C346-5249-B227E0A1423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555760" y="2524459"/>
            <a:ext cx="455166" cy="455166"/>
          </a:xfrm>
          <a:prstGeom prst="rect">
            <a:avLst/>
          </a:prstGeom>
        </p:spPr>
      </p:pic>
      <p:pic>
        <p:nvPicPr>
          <p:cNvPr id="14" name="5-3-3-03 [너영나영] 반주">
            <a:hlinkClick r:id="" action="ppaction://media"/>
            <a:extLst>
              <a:ext uri="{FF2B5EF4-FFF2-40B4-BE49-F238E27FC236}">
                <a16:creationId xmlns:a16="http://schemas.microsoft.com/office/drawing/2014/main" id="{597BF138-A56B-F9B6-1F17-A99ABEF2AD5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572544" y="3447955"/>
            <a:ext cx="455166" cy="455166"/>
          </a:xfrm>
          <a:prstGeom prst="rect">
            <a:avLst/>
          </a:prstGeom>
        </p:spPr>
      </p:pic>
      <p:sp>
        <p:nvSpPr>
          <p:cNvPr id="15" name="텍스트 개체 틀 3">
            <a:extLst>
              <a:ext uri="{FF2B5EF4-FFF2-40B4-BE49-F238E27FC236}">
                <a16:creationId xmlns:a16="http://schemas.microsoft.com/office/drawing/2014/main" id="{91DE9F93-9715-700D-5D68-667EB2229708}"/>
              </a:ext>
            </a:extLst>
          </p:cNvPr>
          <p:cNvSpPr txBox="1">
            <a:spLocks/>
          </p:cNvSpPr>
          <p:nvPr/>
        </p:nvSpPr>
        <p:spPr>
          <a:xfrm>
            <a:off x="1642362" y="2160713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8" name="텍스트 개체 틀 3">
            <a:extLst>
              <a:ext uri="{FF2B5EF4-FFF2-40B4-BE49-F238E27FC236}">
                <a16:creationId xmlns:a16="http://schemas.microsoft.com/office/drawing/2014/main" id="{D5044396-90BC-7D9A-17CB-4C0BEEAB72BA}"/>
              </a:ext>
            </a:extLst>
          </p:cNvPr>
          <p:cNvSpPr txBox="1">
            <a:spLocks/>
          </p:cNvSpPr>
          <p:nvPr/>
        </p:nvSpPr>
        <p:spPr>
          <a:xfrm>
            <a:off x="1373864" y="3031917"/>
            <a:ext cx="818958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r>
              <a:rPr kumimoji="1" lang="en-US" altLang="ko-KR" sz="1200" dirty="0">
                <a:solidFill>
                  <a:schemeClr val="tx1"/>
                </a:solidFill>
              </a:rPr>
              <a:t>(</a:t>
            </a:r>
            <a:r>
              <a:rPr kumimoji="1" lang="ko-KR" altLang="en-US" sz="1200" dirty="0">
                <a:solidFill>
                  <a:schemeClr val="tx1"/>
                </a:solidFill>
              </a:rPr>
              <a:t>전문가</a:t>
            </a:r>
            <a:r>
              <a:rPr kumimoji="1" lang="en-US" altLang="ko-KR" sz="1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20" name="텍스트 개체 틀 3">
            <a:extLst>
              <a:ext uri="{FF2B5EF4-FFF2-40B4-BE49-F238E27FC236}">
                <a16:creationId xmlns:a16="http://schemas.microsoft.com/office/drawing/2014/main" id="{85E3B3A7-3572-8080-A4A0-722CBA96ADA3}"/>
              </a:ext>
            </a:extLst>
          </p:cNvPr>
          <p:cNvSpPr txBox="1">
            <a:spLocks/>
          </p:cNvSpPr>
          <p:nvPr/>
        </p:nvSpPr>
        <p:spPr>
          <a:xfrm>
            <a:off x="1642362" y="3903121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1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101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101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09DA6-3629-81C5-9DC4-676BCD207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F585E20-DC36-C62B-7FA4-8A3873184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D0EFB150-1FCD-1813-625C-46AB429DF066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880" dirty="0"/>
              <a:t>활동 </a:t>
            </a:r>
            <a:r>
              <a:rPr kumimoji="1" lang="en-US" altLang="ko-KR" sz="1880" dirty="0"/>
              <a:t>1: </a:t>
            </a:r>
            <a:r>
              <a:rPr lang="ko-KR" altLang="en-US" b="0" dirty="0"/>
              <a:t>세마치장단의 세를 살려 장구를 연주하며 노래를 불러 </a:t>
            </a:r>
            <a:r>
              <a:rPr kumimoji="1" lang="ko-KR" altLang="en-US" sz="1880" dirty="0"/>
              <a:t>봅시다</a:t>
            </a:r>
            <a:r>
              <a:rPr kumimoji="1" lang="en-US" altLang="ko-KR" sz="1880" dirty="0"/>
              <a:t>.</a:t>
            </a:r>
            <a:endParaRPr kumimoji="1" lang="ko-KR" altLang="en-US" sz="1880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D6F51E0F-B05E-0DD4-5594-DF7ECBC6CC3C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76C4EC56-B0C0-5B3D-BCF0-9BCBB9187E1F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0119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악곡의 구조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2B5B4286-2C14-EFA7-7172-09D3C4182CC8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511F194C-A22F-C37F-4402-D9DC3020CE68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너영나영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8B30059B-F5E2-004A-13B4-4D81E544729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3B8FFA2-4BB2-90EB-0FAB-7EC5FE365260}"/>
              </a:ext>
            </a:extLst>
          </p:cNvPr>
          <p:cNvSpPr txBox="1">
            <a:spLocks/>
          </p:cNvSpPr>
          <p:nvPr/>
        </p:nvSpPr>
        <p:spPr>
          <a:xfrm>
            <a:off x="791998" y="2027210"/>
            <a:ext cx="60119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말붙임새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CD478480-63B3-6935-9D29-30631C4D2E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374" y="2671440"/>
            <a:ext cx="4686397" cy="2103672"/>
          </a:xfrm>
          <a:prstGeom prst="rect">
            <a:avLst/>
          </a:prstGeom>
        </p:spPr>
      </p:pic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56E3DD6A-0218-5545-F743-2A27A9A145A8}"/>
              </a:ext>
            </a:extLst>
          </p:cNvPr>
          <p:cNvSpPr txBox="1">
            <a:spLocks/>
          </p:cNvSpPr>
          <p:nvPr/>
        </p:nvSpPr>
        <p:spPr>
          <a:xfrm>
            <a:off x="791998" y="5331842"/>
            <a:ext cx="601192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듣고 따라 부르기로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111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F6071-8A72-7D45-2DEE-D658CA309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D7737CAB-3455-92F3-53F3-EE001C1C59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7EB0A77F-0E0F-9742-0118-921891BFC42B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880" dirty="0"/>
              <a:t>활동 </a:t>
            </a:r>
            <a:r>
              <a:rPr kumimoji="1" lang="en-US" altLang="ko-KR" sz="1880" dirty="0"/>
              <a:t>1: </a:t>
            </a:r>
            <a:r>
              <a:rPr lang="ko-KR" altLang="en-US" b="0" dirty="0"/>
              <a:t>세마치장단의 세를 살려 장구를 연주하며 노래를 불러 </a:t>
            </a:r>
            <a:r>
              <a:rPr kumimoji="1" lang="ko-KR" altLang="en-US" sz="1880" dirty="0"/>
              <a:t>봅시다</a:t>
            </a:r>
            <a:r>
              <a:rPr kumimoji="1" lang="en-US" altLang="ko-KR" sz="1880" dirty="0"/>
              <a:t>.</a:t>
            </a:r>
            <a:endParaRPr kumimoji="1" lang="ko-KR" altLang="en-US" sz="1880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A7BADFCA-2A12-06C0-5453-11C463E9AD8F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B8F1D8DF-0411-48B5-FE71-55E384513939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667560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세마치장단의 세를 살려 장구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3B137213-B6C2-4769-8BAC-86F19AB33101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AA0BAE7-CD79-7F0D-C7C9-96913AE55286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너영나영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FC88BE7F-851D-3C48-376F-AF3C24245F8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894DBEFA-3DD4-BAC6-43B3-F813DF49466A}"/>
              </a:ext>
            </a:extLst>
          </p:cNvPr>
          <p:cNvSpPr txBox="1">
            <a:spLocks/>
          </p:cNvSpPr>
          <p:nvPr/>
        </p:nvSpPr>
        <p:spPr>
          <a:xfrm>
            <a:off x="791999" y="3572377"/>
            <a:ext cx="764407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장구 장단에 맞추어 메기고 받으며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1E47F7CE-F8D1-C73E-27EF-E6423AD3DD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4207" y="1645968"/>
            <a:ext cx="4638360" cy="1340444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07012D27-03CE-D52D-AF27-8EE1152FA0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9140" y="4228270"/>
            <a:ext cx="7091192" cy="404914"/>
          </a:xfrm>
          <a:prstGeom prst="rect">
            <a:avLst/>
          </a:prstGeom>
        </p:spPr>
      </p:pic>
      <p:pic>
        <p:nvPicPr>
          <p:cNvPr id="5" name="5-3-3-04 [너영나영] 세마치장단">
            <a:hlinkClick r:id="" action="ppaction://media"/>
            <a:extLst>
              <a:ext uri="{FF2B5EF4-FFF2-40B4-BE49-F238E27FC236}">
                <a16:creationId xmlns:a16="http://schemas.microsoft.com/office/drawing/2014/main" id="{E3013212-0286-95B3-78FA-15D0063100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9140" y="2052751"/>
            <a:ext cx="439532" cy="43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667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8AF4-9292-EC05-11AA-15D38116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4EABAED-62C9-5FA0-A357-2AD548523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D0AE4F8-418A-7D09-B982-2ECD2D3FFC7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2E5A1C-84C7-EC41-4CE4-5A3CBBBCFB84}"/>
              </a:ext>
            </a:extLst>
          </p:cNvPr>
          <p:cNvSpPr txBox="1">
            <a:spLocks/>
          </p:cNvSpPr>
          <p:nvPr/>
        </p:nvSpPr>
        <p:spPr>
          <a:xfrm>
            <a:off x="792000" y="278773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2: </a:t>
            </a:r>
            <a:r>
              <a:rPr lang="ko-KR" altLang="en-US" b="0" dirty="0"/>
              <a:t>제주 민요의 특징을 알아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95F112B2-59CC-8F16-8D29-412185BD623F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제주특별자치도의 특징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8350473-A6D8-7DEE-4A0E-32970D6CBCD4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9CB273B-61FC-0A12-A1F1-449C10C7BE61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너영나영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5FD2CAC8-A113-BFB5-2D2E-37E35FB1A53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EF900E12-55FE-15B0-6355-A91B5F8B68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694" y="1698831"/>
            <a:ext cx="4996306" cy="1134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01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444CB-230B-6222-21C1-8053287E3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43392AB-E834-6C06-DC7D-10F269F70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95B6B2-D494-1BDE-31EB-EB8CC4679E10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B9A631-6097-1A9A-1709-BD699D503403}"/>
              </a:ext>
            </a:extLst>
          </p:cNvPr>
          <p:cNvSpPr txBox="1">
            <a:spLocks/>
          </p:cNvSpPr>
          <p:nvPr/>
        </p:nvSpPr>
        <p:spPr>
          <a:xfrm>
            <a:off x="792000" y="278773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2: </a:t>
            </a:r>
            <a:r>
              <a:rPr lang="ko-KR" altLang="en-US" b="0" dirty="0"/>
              <a:t>제주 민요의 특징을 알아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519CD547-CD6D-5327-FD71-9DC207CB6A3F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제주특별자치도의 특징과 민요의 연관성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9C7C9653-A650-5B46-A043-DF43ECB6A73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54217BA-034E-A152-8A63-DAB94897BA83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너영나영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7F6690A-8AD4-6BF0-C693-F41F04A01BD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33D83814-CDEA-22FC-EF95-0247F5F615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4875" y="1691282"/>
            <a:ext cx="7157680" cy="3226519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E4D3E9FE-D0DB-CE92-B950-1706F8AEF6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5015" y="5006224"/>
            <a:ext cx="6897063" cy="61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779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6CF04-A561-0FDD-33A0-432B37BF0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83C1B82-FEE1-BE57-B5BB-2946EAFBC50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EEB81673-9EDA-D6C2-433C-C758C21BD889}"/>
              </a:ext>
            </a:extLst>
          </p:cNvPr>
          <p:cNvSpPr txBox="1">
            <a:spLocks/>
          </p:cNvSpPr>
          <p:nvPr/>
        </p:nvSpPr>
        <p:spPr>
          <a:xfrm>
            <a:off x="792000" y="204941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/>
              <a:t>제주 지역의 향토 악기를 알아보고</a:t>
            </a:r>
            <a:r>
              <a:rPr lang="en-US" altLang="ko-KR" b="0" dirty="0"/>
              <a:t>, </a:t>
            </a:r>
            <a:r>
              <a:rPr lang="ko-KR" altLang="en-US" b="0" dirty="0"/>
              <a:t>연주 모습을 흉내 내면서 메기고 받으며 노래를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7F6C461-5B67-CBBF-9033-3AD6C4B8183B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0335E69-6EBC-98CF-3475-124C8B608FFE}"/>
              </a:ext>
            </a:extLst>
          </p:cNvPr>
          <p:cNvSpPr txBox="1">
            <a:spLocks/>
          </p:cNvSpPr>
          <p:nvPr/>
        </p:nvSpPr>
        <p:spPr>
          <a:xfrm>
            <a:off x="791999" y="997549"/>
            <a:ext cx="555964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제주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지역의 향토 악기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AFA58F1E-6B50-D4FA-C57B-3F03284754CC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 err="1">
                <a:solidFill>
                  <a:schemeClr val="bg1"/>
                </a:solidFill>
              </a:rPr>
              <a:t>너영나영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5F451AC6-BD69-E927-CEA7-0ADFDD034F49}"/>
              </a:ext>
            </a:extLst>
          </p:cNvPr>
          <p:cNvSpPr txBox="1">
            <a:spLocks/>
          </p:cNvSpPr>
          <p:nvPr/>
        </p:nvSpPr>
        <p:spPr>
          <a:xfrm>
            <a:off x="3779428" y="594805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77B3F68D-5ED1-5B33-68C7-A22199904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197" y="1763742"/>
            <a:ext cx="8163899" cy="1166271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AD920BF5-8036-EC8E-6A67-F363CF6F8C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168387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4640</TotalTime>
  <Words>471</Words>
  <Application>Microsoft Office PowerPoint</Application>
  <PresentationFormat>와이드스크린</PresentationFormat>
  <Paragraphs>84</Paragraphs>
  <Slides>14</Slides>
  <Notes>0</Notes>
  <HiddenSlides>0</HiddenSlides>
  <MMClips>6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14</vt:i4>
      </vt:variant>
    </vt:vector>
  </HeadingPairs>
  <TitlesOfParts>
    <vt:vector size="23" baseType="lpstr">
      <vt:lpstr>Arial</vt:lpstr>
      <vt:lpstr>NanumGothicExtraBold</vt:lpstr>
      <vt:lpstr>나눔고딕</vt:lpstr>
      <vt:lpstr>맑은 고딕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231</cp:revision>
  <dcterms:created xsi:type="dcterms:W3CDTF">2024-07-03T01:17:18Z</dcterms:created>
  <dcterms:modified xsi:type="dcterms:W3CDTF">2025-11-07T06:27:15Z</dcterms:modified>
</cp:coreProperties>
</file>