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300" r:id="rId5"/>
    <p:sldId id="304" r:id="rId6"/>
    <p:sldId id="339" r:id="rId7"/>
    <p:sldId id="570" r:id="rId8"/>
    <p:sldId id="564" r:id="rId9"/>
    <p:sldId id="559" r:id="rId10"/>
    <p:sldId id="566" r:id="rId11"/>
    <p:sldId id="350" r:id="rId12"/>
    <p:sldId id="295" r:id="rId13"/>
  </p:sldIdLst>
  <p:sldSz cx="12192000" cy="6858000"/>
  <p:notesSz cx="6858000" cy="9144000"/>
  <p:embeddedFontLst>
    <p:embeddedFont>
      <p:font typeface="NanumGothic" panose="020D0604000000000000" pitchFamily="50" charset="-127"/>
      <p:regular r:id="rId16"/>
      <p:bold r:id="rId17"/>
    </p:embeddedFont>
    <p:embeddedFont>
      <p:font typeface="NanumGothic" panose="020D0604000000000000" pitchFamily="50" charset="-127"/>
      <p:regular r:id="rId16"/>
      <p:bold r:id="rId17"/>
    </p:embeddedFont>
    <p:embeddedFont>
      <p:font typeface="NanumGothicExtraBold" panose="020D0904000000000000" pitchFamily="50" charset="-12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50" d="100"/>
          <a:sy n="150" d="100"/>
        </p:scale>
        <p:origin x="63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7" y="3375863"/>
            <a:ext cx="6836419" cy="792000"/>
          </a:xfrm>
        </p:spPr>
        <p:txBody>
          <a:bodyPr/>
          <a:lstStyle/>
          <a:p>
            <a:r>
              <a:rPr lang="ko-KR" altLang="en-US" dirty="0"/>
              <a:t>지구가 </a:t>
            </a:r>
            <a:r>
              <a:rPr lang="ko-KR" altLang="en-US" dirty="0" err="1"/>
              <a:t>아프대요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지구가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아프대요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8890" y="2531217"/>
            <a:ext cx="692725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리듬꼴에 어울리는 노랫말을 만들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28B4F81-2B05-1810-C9C2-B02DB8243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05" y="2443458"/>
            <a:ext cx="9578466" cy="441454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2185348" y="1091831"/>
            <a:ext cx="7648579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환경 보호 관련 영상을 보고 느낌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89FF9B81-1BD1-45C5-855A-BA9A2CE74152}"/>
              </a:ext>
            </a:extLst>
          </p:cNvPr>
          <p:cNvSpPr txBox="1">
            <a:spLocks/>
          </p:cNvSpPr>
          <p:nvPr/>
        </p:nvSpPr>
        <p:spPr>
          <a:xfrm>
            <a:off x="1673796" y="1899092"/>
            <a:ext cx="8308825" cy="51400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 보호를 생활 속에서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실천해야겠다는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생각이 든다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E9797F7-AF44-B9B7-B5A2-85053E86FF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1EF072E-2912-8780-1668-0868FB42C70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52AA250-F43F-DA45-616F-CC08930F7222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지구가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아프대요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E3CC0-07BD-673D-C629-7CA40BCC0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DDEA5D3-BC87-2BE9-CC8E-4B657E68E9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E80FED0B-333D-F3FA-A405-97693846C8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노랫말의 의미를 생각하며 노래 부르기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6E8F509-6ABC-2568-0BC7-70B316C0B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926" y="1313336"/>
            <a:ext cx="5054147" cy="517189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304B2DE-A51D-316D-3747-88826998A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418" y="906747"/>
            <a:ext cx="2229161" cy="438211"/>
          </a:xfrm>
          <a:prstGeom prst="rect">
            <a:avLst/>
          </a:prstGeom>
        </p:spPr>
      </p:pic>
      <p:pic>
        <p:nvPicPr>
          <p:cNvPr id="14" name="Ⅳ-1-01 [지구가 아프대요] 노래">
            <a:hlinkClick r:id="" action="ppaction://media"/>
            <a:extLst>
              <a:ext uri="{FF2B5EF4-FFF2-40B4-BE49-F238E27FC236}">
                <a16:creationId xmlns:a16="http://schemas.microsoft.com/office/drawing/2014/main" id="{19A70CD7-1B9C-2C31-B4D3-780A1B89C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6926" y="1015351"/>
            <a:ext cx="406400" cy="406400"/>
          </a:xfrm>
          <a:prstGeom prst="rect">
            <a:avLst/>
          </a:prstGeom>
        </p:spPr>
      </p:pic>
      <p:pic>
        <p:nvPicPr>
          <p:cNvPr id="15" name="Ⅳ-1-02 [지구가 아프대요] 반주">
            <a:hlinkClick r:id="" action="ppaction://media"/>
            <a:extLst>
              <a:ext uri="{FF2B5EF4-FFF2-40B4-BE49-F238E27FC236}">
                <a16:creationId xmlns:a16="http://schemas.microsoft.com/office/drawing/2014/main" id="{16C4A118-1273-75B1-EF08-6B70367334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6926" y="1572391"/>
            <a:ext cx="406400" cy="40640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EA59552-4ABC-F839-26E7-B0CEE09E265C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D9BC721-C82E-AFFD-3191-B08364E87CB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AF1AE40-E006-3114-66E7-C0A8515A2D13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지구가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아프대요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9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FA423-AAB9-328E-205B-F721E0C3C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2D77A31-0888-1607-BB1D-A2EC75033D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BE940482-CE38-4ECD-0CEC-B3C7F093BE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환경을 지킬 수 있는 방법 떠올리기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BBDF413-CBEE-C404-97E9-C79FF817D07A}"/>
              </a:ext>
            </a:extLst>
          </p:cNvPr>
          <p:cNvSpPr txBox="1">
            <a:spLocks/>
          </p:cNvSpPr>
          <p:nvPr/>
        </p:nvSpPr>
        <p:spPr>
          <a:xfrm>
            <a:off x="2744635" y="1154519"/>
            <a:ext cx="642721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환경 보호 실천 방법을 이야기하기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AA5108FD-F9D7-80E7-0C8F-3AD4C1BE9637}"/>
              </a:ext>
            </a:extLst>
          </p:cNvPr>
          <p:cNvSpPr txBox="1">
            <a:spLocks/>
          </p:cNvSpPr>
          <p:nvPr/>
        </p:nvSpPr>
        <p:spPr>
          <a:xfrm>
            <a:off x="1357943" y="4528670"/>
            <a:ext cx="9200598" cy="95227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일회용품 사용 줄이기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쓰지 않는 전기 끄기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이면지 사용하기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급식 남기지 않고 다 먹기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분리수거하기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손수건 사용하기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C656289-EC6B-F190-1976-5089604B2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72" y="2469522"/>
            <a:ext cx="11288700" cy="1457528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B4261D41-D999-97ED-2441-FAD27EAB5414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4EC8938-6A59-708F-95DA-3B650D309CE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996AEC3-FC12-88FA-DDC0-39F3668D5D8D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지구가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아프대요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3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437DC-3B03-8BD7-8921-8CF6017C6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E6305BE-7C00-F665-CD83-FC80FA9DA6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1CD3B98-8D5A-CB08-C9E9-FCDF051219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308" y="223901"/>
            <a:ext cx="8188715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3 : </a:t>
            </a:r>
            <a:r>
              <a:rPr kumimoji="1" lang="ko-KR" altLang="en-US" sz="1950" dirty="0"/>
              <a:t>주사위를 던져 나온 리듬꼴에 환경 보호를 주제로 노랫말 만들어 노래 부르기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BDDD343-8E2B-6FCD-9150-7FB2F0696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65" y="2121811"/>
            <a:ext cx="10383481" cy="407756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0058032-F809-620F-2617-AE258BE58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812" y="1170645"/>
            <a:ext cx="1629002" cy="495369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AB16659A-E059-C782-DA22-43CE13D35E09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0F98779-5181-B472-C01E-FC40E566726A}"/>
              </a:ext>
            </a:extLst>
          </p:cNvPr>
          <p:cNvSpPr txBox="1">
            <a:spLocks/>
          </p:cNvSpPr>
          <p:nvPr/>
        </p:nvSpPr>
        <p:spPr>
          <a:xfrm>
            <a:off x="1400164" y="598261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EBFF361-8E5B-950D-2D09-44977FD1D5C5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지구가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아프대요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09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9A81D-0A63-F4A3-9843-96B2E7F8B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2C97F6C-3BDF-DB60-5488-DD43B17927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18D868E-A050-B923-61EC-EDE196DBB4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환경 보호를 생활 속에서 실천하기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D895248-DF1A-045A-0056-2A053F63180E}"/>
              </a:ext>
            </a:extLst>
          </p:cNvPr>
          <p:cNvSpPr txBox="1">
            <a:spLocks/>
          </p:cNvSpPr>
          <p:nvPr/>
        </p:nvSpPr>
        <p:spPr>
          <a:xfrm>
            <a:off x="792000" y="1134386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환경 보호를 위해 실천할 내용 정하기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D0F12FE-ACF5-E7DB-9CA4-538FAC9C6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4" y="2021304"/>
            <a:ext cx="11641175" cy="4201111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9920B7A4-377F-0BEA-0293-04D14DA6F078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55D52C9-1F0E-7FE3-929D-E52118BB89D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60A62EF-AFCA-C612-B172-0745468B3A45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지구가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아프대요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9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A8FBEB4-479A-0F33-0496-79EB4400E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130" y="2657317"/>
            <a:ext cx="9663740" cy="2117582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A365D6E-86D8-0E80-650A-CEF56458939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0A32BD3-03F0-EDB7-5487-89A3D19C60D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72~73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762867E-9AC8-2EFB-F712-D0C037F8F62B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지구가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아프대요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8027</TotalTime>
  <Words>244</Words>
  <Application>Microsoft Office PowerPoint</Application>
  <PresentationFormat>와이드스크린</PresentationFormat>
  <Paragraphs>45</Paragraphs>
  <Slides>9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NanumGothicExtraBold</vt:lpstr>
      <vt:lpstr>NanumGothic</vt:lpstr>
      <vt:lpstr>Arial</vt:lpstr>
      <vt:lpstr>맑은 고딕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197</cp:revision>
  <dcterms:created xsi:type="dcterms:W3CDTF">2024-07-03T01:17:18Z</dcterms:created>
  <dcterms:modified xsi:type="dcterms:W3CDTF">2025-02-24T08:09:31Z</dcterms:modified>
</cp:coreProperties>
</file>