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  <p:sldMasterId id="2147483650" r:id="rId2"/>
    <p:sldMasterId id="2147483653" r:id="rId3"/>
    <p:sldMasterId id="2147483656" r:id="rId4"/>
  </p:sldMasterIdLst>
  <p:notesMasterIdLst>
    <p:notesMasterId r:id="rId11"/>
  </p:notesMasterIdLst>
  <p:handoutMasterIdLst>
    <p:handoutMasterId r:id="rId12"/>
  </p:handoutMasterIdLst>
  <p:sldIdLst>
    <p:sldId id="292" r:id="rId5"/>
    <p:sldId id="298" r:id="rId6"/>
    <p:sldId id="348" r:id="rId7"/>
    <p:sldId id="352" r:id="rId8"/>
    <p:sldId id="357" r:id="rId9"/>
    <p:sldId id="295" r:id="rId10"/>
  </p:sldIdLst>
  <p:sldSz cx="12192000" cy="6858000"/>
  <p:notesSz cx="6858000" cy="9144000"/>
  <p:embeddedFontLst>
    <p:embeddedFont>
      <p:font typeface="NanumGothicExtraBold" pitchFamily="2" charset="-127"/>
      <p:bold r:id="rId13"/>
    </p:embeddedFont>
    <p:embeddedFont>
      <p:font typeface="Spoqa Han Sans Neo" panose="020B0600000101010101" charset="0"/>
      <p:regular r:id="rId14"/>
      <p:bold r:id="rId15"/>
      <p:italic r:id="rId16"/>
      <p:boldItalic r:id="rId17"/>
    </p:embeddedFont>
    <p:embeddedFont>
      <p:font typeface="나눔고딕" pitchFamily="2" charset="-127"/>
      <p:regular r:id="rId18"/>
      <p:bold r:id="rId19"/>
    </p:embeddedFont>
    <p:embeddedFont>
      <p:font typeface="맑은 고딕" panose="020B0503020000020004" pitchFamily="50" charset="-127"/>
      <p:regular r:id="rId20"/>
      <p:bold r:id="rId21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기본 구역" id="{03A8F76E-3473-4F77-B474-1C0ADA503A3B}">
          <p14:sldIdLst>
            <p14:sldId id="292"/>
            <p14:sldId id="298"/>
            <p14:sldId id="348"/>
            <p14:sldId id="352"/>
            <p14:sldId id="357"/>
            <p14:sldId id="29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8AFC5"/>
    <a:srgbClr val="6F6AAA"/>
    <a:srgbClr val="2B3C71"/>
    <a:srgbClr val="FFFFFF"/>
    <a:srgbClr val="69B76B"/>
    <a:srgbClr val="E97D34"/>
    <a:srgbClr val="B2884C"/>
    <a:srgbClr val="588195"/>
    <a:srgbClr val="D0EBD1"/>
    <a:srgbClr val="3CC8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028" autoAdjust="0"/>
    <p:restoredTop sz="94145" autoAdjust="0"/>
  </p:normalViewPr>
  <p:slideViewPr>
    <p:cSldViewPr snapToGrid="0" showGuides="1">
      <p:cViewPr varScale="1">
        <p:scale>
          <a:sx n="146" d="100"/>
          <a:sy n="146" d="100"/>
        </p:scale>
        <p:origin x="1242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17" d="100"/>
          <a:sy n="117" d="100"/>
        </p:scale>
        <p:origin x="5112" y="12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3" Type="http://schemas.openxmlformats.org/officeDocument/2006/relationships/slideMaster" Target="slideMasters/slideMaster3.xml"/><Relationship Id="rId21" Type="http://schemas.openxmlformats.org/officeDocument/2006/relationships/font" Target="fonts/font9.fntdata"/><Relationship Id="rId7" Type="http://schemas.openxmlformats.org/officeDocument/2006/relationships/slide" Target="slides/slide3.xml"/><Relationship Id="rId12" Type="http://schemas.openxmlformats.org/officeDocument/2006/relationships/handoutMaster" Target="handoutMasters/handoutMaster1.xml"/><Relationship Id="rId17" Type="http://schemas.openxmlformats.org/officeDocument/2006/relationships/font" Target="fonts/font5.fntdata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font" Target="fonts/font3.fntdata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font" Target="fonts/font7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font" Target="fonts/font2.fntdata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582AF2BE-C20E-3956-B98D-C5C5CD8BB16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0843F342-1AAA-D0DC-18AE-843B3D6E887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6CC434-2A4B-4E20-BF89-276C1911D48A}" type="datetimeFigureOut">
              <a:rPr lang="ko-KR" altLang="en-US" smtClean="0"/>
              <a:t>2025-09-09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7D42015D-9594-1682-7A0E-507BE966AA1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0834440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2025-09-09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1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9279169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AD7711-E4E4-60CA-7837-8EBF0CE648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F0C73E50-F3F2-4113-23E7-CF38B717635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6E2D4172-CC70-46EA-0D1B-DF3E7215FCA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5191FA2E-2EA5-CF26-91CF-5FF2EB3A6EB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2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9647821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5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6597063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텍스트 개체 틀 25">
            <a:extLst>
              <a:ext uri="{FF2B5EF4-FFF2-40B4-BE49-F238E27FC236}">
                <a16:creationId xmlns:a16="http://schemas.microsoft.com/office/drawing/2014/main" id="{5F2EA367-C772-EEA5-14E3-A7884B8D7B4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8400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237CF9D1-464D-9185-76CC-DCD8054904C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956263" y="3060000"/>
            <a:ext cx="4279474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rgbClr val="3CC864"/>
                </a:solidFill>
                <a:latin typeface="+mn-ea"/>
                <a:ea typeface="+mn-ea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211">
          <p15:clr>
            <a:srgbClr val="FBAE40"/>
          </p15:clr>
        </p15:guide>
        <p15:guide id="4" pos="7469">
          <p15:clr>
            <a:srgbClr val="FBAE40"/>
          </p15:clr>
        </p15:guide>
        <p15:guide id="5" orient="horz" pos="210">
          <p15:clr>
            <a:srgbClr val="FBAE40"/>
          </p15:clr>
        </p15:guide>
        <p15:guide id="6" orient="horz" pos="411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자유형 93">
            <a:extLst>
              <a:ext uri="{FF2B5EF4-FFF2-40B4-BE49-F238E27FC236}">
                <a16:creationId xmlns:a16="http://schemas.microsoft.com/office/drawing/2014/main" id="{C1486CC4-6B29-0A8D-3CD2-0BFA6AA822AD}"/>
              </a:ext>
            </a:extLst>
          </p:cNvPr>
          <p:cNvSpPr>
            <a:spLocks/>
          </p:cNvSpPr>
          <p:nvPr userDrawn="1"/>
        </p:nvSpPr>
        <p:spPr>
          <a:xfrm>
            <a:off x="-36000" y="0"/>
            <a:ext cx="5436000" cy="6858000"/>
          </a:xfrm>
          <a:custGeom>
            <a:avLst/>
            <a:gdLst>
              <a:gd name="connsiteX0" fmla="*/ 0 w 5436000"/>
              <a:gd name="connsiteY0" fmla="*/ 0 h 6858000"/>
              <a:gd name="connsiteX1" fmla="*/ 4196380 w 5436000"/>
              <a:gd name="connsiteY1" fmla="*/ 0 h 6858000"/>
              <a:gd name="connsiteX2" fmla="*/ 4223422 w 5436000"/>
              <a:gd name="connsiteY2" fmla="*/ 24578 h 6858000"/>
              <a:gd name="connsiteX3" fmla="*/ 5436000 w 5436000"/>
              <a:gd name="connsiteY3" fmla="*/ 2952000 h 6858000"/>
              <a:gd name="connsiteX4" fmla="*/ 2719471 w 5436000"/>
              <a:gd name="connsiteY4" fmla="*/ 6840786 h 6858000"/>
              <a:gd name="connsiteX5" fmla="*/ 2668596 w 5436000"/>
              <a:gd name="connsiteY5" fmla="*/ 6858000 h 6858000"/>
              <a:gd name="connsiteX6" fmla="*/ 0 w 543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6000" h="6858000">
                <a:moveTo>
                  <a:pt x="0" y="0"/>
                </a:moveTo>
                <a:lnTo>
                  <a:pt x="4196380" y="0"/>
                </a:lnTo>
                <a:lnTo>
                  <a:pt x="4223422" y="24578"/>
                </a:lnTo>
                <a:cubicBezTo>
                  <a:pt x="4972615" y="773771"/>
                  <a:pt x="5436000" y="1808771"/>
                  <a:pt x="5436000" y="2952000"/>
                </a:cubicBezTo>
                <a:cubicBezTo>
                  <a:pt x="5436000" y="4738296"/>
                  <a:pt x="4304689" y="6260360"/>
                  <a:pt x="2719471" y="6840786"/>
                </a:cubicBezTo>
                <a:lnTo>
                  <a:pt x="2668596" y="6858000"/>
                </a:lnTo>
                <a:lnTo>
                  <a:pt x="0" y="6858000"/>
                </a:lnTo>
                <a:close/>
              </a:path>
            </a:pathLst>
          </a:custGeom>
          <a:noFill/>
          <a:ln w="12700">
            <a:solidFill>
              <a:srgbClr val="3CC86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ko-KR" altLang="en-US" dirty="0">
              <a:latin typeface="+mn-ea"/>
              <a:ea typeface="+mn-ea"/>
            </a:endParaRPr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9895E58C-5B7E-C797-C059-3AD811B3A7AD}"/>
              </a:ext>
            </a:extLst>
          </p:cNvPr>
          <p:cNvSpPr>
            <a:spLocks/>
          </p:cNvSpPr>
          <p:nvPr userDrawn="1"/>
        </p:nvSpPr>
        <p:spPr>
          <a:xfrm>
            <a:off x="468000" y="2088000"/>
            <a:ext cx="1800000" cy="1800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>
              <a:latin typeface="+mn-ea"/>
              <a:ea typeface="+mn-ea"/>
            </a:endParaRPr>
          </a:p>
        </p:txBody>
      </p: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BCE6A404-44F4-0F62-B454-3580EBBBB6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00000" y="2952000"/>
            <a:ext cx="3616325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>
                <a:solidFill>
                  <a:srgbClr val="19552A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en-US" altLang="ko-KR" dirty="0"/>
              <a:t>CONTENT</a:t>
            </a:r>
            <a:endParaRPr kumimoji="1" lang="ko-KR" altLang="en-US" dirty="0"/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81C8A17A-1C2F-FD05-810D-3821F930BED7}"/>
              </a:ext>
            </a:extLst>
          </p:cNvPr>
          <p:cNvSpPr/>
          <p:nvPr userDrawn="1"/>
        </p:nvSpPr>
        <p:spPr>
          <a:xfrm>
            <a:off x="5071439" y="2865429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>
              <a:latin typeface="+mn-ea"/>
              <a:ea typeface="+mn-ea"/>
            </a:endParaRPr>
          </a:p>
        </p:txBody>
      </p:sp>
      <p:sp>
        <p:nvSpPr>
          <p:cNvPr id="61" name="텍스트 개체 틀 12">
            <a:extLst>
              <a:ext uri="{FF2B5EF4-FFF2-40B4-BE49-F238E27FC236}">
                <a16:creationId xmlns:a16="http://schemas.microsoft.com/office/drawing/2014/main" id="{5EF0AD64-8A99-A4CD-AFB8-C0F175BBE8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54439" y="3072429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+mn-ea"/>
                <a:ea typeface="+mn-ea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62" name="텍스트 개체 틀 14">
            <a:extLst>
              <a:ext uri="{FF2B5EF4-FFF2-40B4-BE49-F238E27FC236}">
                <a16:creationId xmlns:a16="http://schemas.microsoft.com/office/drawing/2014/main" id="{0D7B0B3B-CD24-02DD-636B-8459E7F681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15866" y="3045429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en-US" altLang="ko-KR" dirty="0"/>
              <a:t>02	</a:t>
            </a:r>
            <a:endParaRPr kumimoji="1" lang="ko-KR" altLang="en-US" dirty="0"/>
          </a:p>
        </p:txBody>
      </p:sp>
      <p:sp>
        <p:nvSpPr>
          <p:cNvPr id="63" name="텍스트 개체 틀 16">
            <a:extLst>
              <a:ext uri="{FF2B5EF4-FFF2-40B4-BE49-F238E27FC236}">
                <a16:creationId xmlns:a16="http://schemas.microsoft.com/office/drawing/2014/main" id="{0878C768-12F3-EC33-D228-7EB19FE9448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7497" y="3430800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2" name="타원 71">
            <a:extLst>
              <a:ext uri="{FF2B5EF4-FFF2-40B4-BE49-F238E27FC236}">
                <a16:creationId xmlns:a16="http://schemas.microsoft.com/office/drawing/2014/main" id="{64D861A8-CAF1-9D86-D1F9-01807F97DCE6}"/>
              </a:ext>
            </a:extLst>
          </p:cNvPr>
          <p:cNvSpPr/>
          <p:nvPr userDrawn="1"/>
        </p:nvSpPr>
        <p:spPr>
          <a:xfrm>
            <a:off x="4811307" y="4044896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>
              <a:latin typeface="+mn-ea"/>
              <a:ea typeface="+mn-ea"/>
            </a:endParaRPr>
          </a:p>
        </p:txBody>
      </p:sp>
      <p:sp>
        <p:nvSpPr>
          <p:cNvPr id="73" name="텍스트 개체 틀 12">
            <a:extLst>
              <a:ext uri="{FF2B5EF4-FFF2-40B4-BE49-F238E27FC236}">
                <a16:creationId xmlns:a16="http://schemas.microsoft.com/office/drawing/2014/main" id="{928927FC-81C7-68F8-A269-F2C139AF68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94307" y="4251896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+mn-ea"/>
                <a:ea typeface="+mn-ea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4" name="텍스트 개체 틀 14">
            <a:extLst>
              <a:ext uri="{FF2B5EF4-FFF2-40B4-BE49-F238E27FC236}">
                <a16:creationId xmlns:a16="http://schemas.microsoft.com/office/drawing/2014/main" id="{0B07924A-6FF8-ECC4-F726-11B775937C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55734" y="4224896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en-US" altLang="ko-KR" dirty="0"/>
              <a:t>03</a:t>
            </a:r>
            <a:endParaRPr kumimoji="1" lang="ko-KR" altLang="en-US" dirty="0"/>
          </a:p>
        </p:txBody>
      </p:sp>
      <p:sp>
        <p:nvSpPr>
          <p:cNvPr id="75" name="텍스트 개체 틀 16">
            <a:extLst>
              <a:ext uri="{FF2B5EF4-FFF2-40B4-BE49-F238E27FC236}">
                <a16:creationId xmlns:a16="http://schemas.microsoft.com/office/drawing/2014/main" id="{0EA02FB4-39DB-A904-D404-C9EFC0F6EB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7365" y="4610132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6" name="타원 75">
            <a:extLst>
              <a:ext uri="{FF2B5EF4-FFF2-40B4-BE49-F238E27FC236}">
                <a16:creationId xmlns:a16="http://schemas.microsoft.com/office/drawing/2014/main" id="{E28A8772-BBD5-4EF8-4F52-4C9A051949AD}"/>
              </a:ext>
            </a:extLst>
          </p:cNvPr>
          <p:cNvSpPr/>
          <p:nvPr userDrawn="1"/>
        </p:nvSpPr>
        <p:spPr>
          <a:xfrm>
            <a:off x="4151850" y="5214051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>
              <a:latin typeface="+mn-ea"/>
              <a:ea typeface="+mn-ea"/>
            </a:endParaRPr>
          </a:p>
        </p:txBody>
      </p:sp>
      <p:sp>
        <p:nvSpPr>
          <p:cNvPr id="77" name="텍스트 개체 틀 12">
            <a:extLst>
              <a:ext uri="{FF2B5EF4-FFF2-40B4-BE49-F238E27FC236}">
                <a16:creationId xmlns:a16="http://schemas.microsoft.com/office/drawing/2014/main" id="{457CE378-F1E9-6CE3-A5D3-4FFEB9E8CF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34850" y="5421051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+mn-ea"/>
                <a:ea typeface="+mn-ea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8" name="텍스트 개체 틀 14">
            <a:extLst>
              <a:ext uri="{FF2B5EF4-FFF2-40B4-BE49-F238E27FC236}">
                <a16:creationId xmlns:a16="http://schemas.microsoft.com/office/drawing/2014/main" id="{2F0C93CE-9B47-0093-CB6B-F6AE0960AD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96277" y="5394051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en-US" altLang="ko-KR" dirty="0"/>
              <a:t>04</a:t>
            </a:r>
            <a:endParaRPr kumimoji="1" lang="ko-KR" altLang="en-US" dirty="0"/>
          </a:p>
        </p:txBody>
      </p:sp>
      <p:sp>
        <p:nvSpPr>
          <p:cNvPr id="79" name="텍스트 개체 틀 16">
            <a:extLst>
              <a:ext uri="{FF2B5EF4-FFF2-40B4-BE49-F238E27FC236}">
                <a16:creationId xmlns:a16="http://schemas.microsoft.com/office/drawing/2014/main" id="{E634DD0D-0F61-9FEB-FB0E-0ACC03AF42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57908" y="5778664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88DDC53F-2EAA-1FA8-3410-0C0EE4E37DBA}"/>
              </a:ext>
            </a:extLst>
          </p:cNvPr>
          <p:cNvSpPr/>
          <p:nvPr userDrawn="1"/>
        </p:nvSpPr>
        <p:spPr>
          <a:xfrm>
            <a:off x="4970307" y="1674977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>
              <a:latin typeface="+mn-ea"/>
              <a:ea typeface="+mn-ea"/>
            </a:endParaRPr>
          </a:p>
        </p:txBody>
      </p:sp>
      <p:sp>
        <p:nvSpPr>
          <p:cNvPr id="81" name="텍스트 개체 틀 12">
            <a:extLst>
              <a:ext uri="{FF2B5EF4-FFF2-40B4-BE49-F238E27FC236}">
                <a16:creationId xmlns:a16="http://schemas.microsoft.com/office/drawing/2014/main" id="{AFB24356-325B-4445-EBE0-D728DC6B97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53307" y="1881977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+mn-ea"/>
                <a:ea typeface="+mn-ea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82" name="텍스트 개체 틀 14">
            <a:extLst>
              <a:ext uri="{FF2B5EF4-FFF2-40B4-BE49-F238E27FC236}">
                <a16:creationId xmlns:a16="http://schemas.microsoft.com/office/drawing/2014/main" id="{C1CC5BB4-DFC5-50B1-1A13-C44710AE08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24161" y="1854977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en-US" altLang="ko-KR" dirty="0"/>
              <a:t>01</a:t>
            </a:r>
            <a:endParaRPr kumimoji="1" lang="ko-KR" altLang="en-US" dirty="0"/>
          </a:p>
        </p:txBody>
      </p:sp>
      <p:sp>
        <p:nvSpPr>
          <p:cNvPr id="83" name="텍스트 개체 틀 16">
            <a:extLst>
              <a:ext uri="{FF2B5EF4-FFF2-40B4-BE49-F238E27FC236}">
                <a16:creationId xmlns:a16="http://schemas.microsoft.com/office/drawing/2014/main" id="{E171C7E9-FB02-80C7-AB89-75C767648D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76365" y="2240668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B53DCF32-80C2-F698-A8BD-397079CCE251}"/>
              </a:ext>
            </a:extLst>
          </p:cNvPr>
          <p:cNvGrpSpPr/>
          <p:nvPr userDrawn="1"/>
        </p:nvGrpSpPr>
        <p:grpSpPr>
          <a:xfrm>
            <a:off x="10535160" y="-1405647"/>
            <a:ext cx="2822944" cy="2679979"/>
            <a:chOff x="10535160" y="-1405647"/>
            <a:chExt cx="2822944" cy="2679979"/>
          </a:xfrm>
        </p:grpSpPr>
        <p:sp>
          <p:nvSpPr>
            <p:cNvPr id="3" name="타원 2">
              <a:extLst>
                <a:ext uri="{FF2B5EF4-FFF2-40B4-BE49-F238E27FC236}">
                  <a16:creationId xmlns:a16="http://schemas.microsoft.com/office/drawing/2014/main" id="{AB63FF3C-B656-A948-1F03-4F3205DA474A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35160" y="225375"/>
              <a:ext cx="216000" cy="216000"/>
            </a:xfrm>
            <a:prstGeom prst="ellipse">
              <a:avLst/>
            </a:prstGeom>
            <a:solidFill>
              <a:srgbClr val="3CC864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>
                <a:latin typeface="+mn-ea"/>
                <a:ea typeface="+mn-ea"/>
              </a:endParaRPr>
            </a:p>
          </p:txBody>
        </p:sp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BA5BDDE1-A875-EC79-85D9-B3FFACBA2845}"/>
                </a:ext>
              </a:extLst>
            </p:cNvPr>
            <p:cNvSpPr>
              <a:spLocks/>
            </p:cNvSpPr>
            <p:nvPr userDrawn="1"/>
          </p:nvSpPr>
          <p:spPr>
            <a:xfrm>
              <a:off x="10841062" y="-1242710"/>
              <a:ext cx="2517042" cy="2517042"/>
            </a:xfrm>
            <a:prstGeom prst="ellipse">
              <a:avLst/>
            </a:prstGeom>
            <a:solidFill>
              <a:srgbClr val="3CC864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 dirty="0">
                <a:latin typeface="+mn-ea"/>
                <a:ea typeface="+mn-ea"/>
              </a:endParaRPr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471C1E9E-D288-80AB-AABD-6AD26DFE7446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55480" y="-1405647"/>
              <a:ext cx="2555810" cy="2555810"/>
            </a:xfrm>
            <a:prstGeom prst="ellipse">
              <a:avLst/>
            </a:prstGeom>
            <a:noFill/>
            <a:ln w="6350">
              <a:solidFill>
                <a:srgbClr val="3CC8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>
                <a:latin typeface="+mn-ea"/>
                <a:ea typeface="+mn-e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1235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cxnSp>
        <p:nvCxnSpPr>
          <p:cNvPr id="3" name="직선 연결선 17">
            <a:extLst>
              <a:ext uri="{FF2B5EF4-FFF2-40B4-BE49-F238E27FC236}">
                <a16:creationId xmlns:a16="http://schemas.microsoft.com/office/drawing/2014/main" id="{422D059B-9719-A54C-D3C7-5DF46A90ED99}"/>
              </a:ext>
            </a:extLst>
          </p:cNvPr>
          <p:cNvCxnSpPr>
            <a:cxnSpLocks/>
          </p:cNvCxnSpPr>
          <p:nvPr userDrawn="1"/>
        </p:nvCxnSpPr>
        <p:spPr>
          <a:xfrm flipH="1">
            <a:off x="263525" y="6336000"/>
            <a:ext cx="1166495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A7B8AB9D-BDE2-99D9-7082-57897B6BAE5F}"/>
              </a:ext>
            </a:extLst>
          </p:cNvPr>
          <p:cNvSpPr txBox="1"/>
          <p:nvPr userDrawn="1"/>
        </p:nvSpPr>
        <p:spPr>
          <a:xfrm>
            <a:off x="263525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Spoqa Han Sans Neo" panose="020B0500000000000000" pitchFamily="34" charset="-127"/>
                <a:ea typeface="Spoqa Han Sans Neo" panose="020B0500000000000000" pitchFamily="34" charset="-127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Spoqa Han Sans Neo" panose="020B0500000000000000" pitchFamily="34" charset="-127"/>
              <a:ea typeface="Spoqa Han Sans Neo" panose="020B0500000000000000" pitchFamily="34" charset="-127"/>
            </a:endParaRP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9860033D-3A43-36D9-EDF3-1EB4DA2DB0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1EE2EDE2-8DF9-FB0D-0E8B-2927BAD5C09A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F7EE7F75-DE38-4576-2507-D319775B818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>
              <a:latin typeface="+mn-ea"/>
              <a:ea typeface="+mn-ea"/>
            </a:endParaRPr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3CC864"/>
                </a:solidFill>
                <a:latin typeface="+mn-ea"/>
                <a:ea typeface="+mn-ea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cxnSp>
        <p:nvCxnSpPr>
          <p:cNvPr id="6" name="직선 연결선 22">
            <a:extLst>
              <a:ext uri="{FF2B5EF4-FFF2-40B4-BE49-F238E27FC236}">
                <a16:creationId xmlns:a16="http://schemas.microsoft.com/office/drawing/2014/main" id="{EB100363-5779-4CA3-647F-516E1E536A0A}"/>
              </a:ext>
            </a:extLst>
          </p:cNvPr>
          <p:cNvCxnSpPr>
            <a:cxnSpLocks/>
          </p:cNvCxnSpPr>
          <p:nvPr userDrawn="1"/>
        </p:nvCxnSpPr>
        <p:spPr>
          <a:xfrm flipH="1">
            <a:off x="935999" y="6336000"/>
            <a:ext cx="1098000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B854846-54EE-DF26-4421-C753D7F5A59F}"/>
              </a:ext>
            </a:extLst>
          </p:cNvPr>
          <p:cNvSpPr txBox="1"/>
          <p:nvPr userDrawn="1"/>
        </p:nvSpPr>
        <p:spPr>
          <a:xfrm>
            <a:off x="936000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+mn-ea"/>
                <a:ea typeface="+mn-ea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+mn-ea"/>
              <a:ea typeface="+mn-ea"/>
            </a:endParaRPr>
          </a:p>
        </p:txBody>
      </p:sp>
      <p:pic>
        <p:nvPicPr>
          <p:cNvPr id="9" name="그림 8" descr="블랙, 어둠이(가) 표시된 사진&#10;&#10;자동 생성된 설명">
            <a:extLst>
              <a:ext uri="{FF2B5EF4-FFF2-40B4-BE49-F238E27FC236}">
                <a16:creationId xmlns:a16="http://schemas.microsoft.com/office/drawing/2014/main" id="{2DCCF85F-AB3B-47C4-2C63-FB1260C7C1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10" name="슬라이드 번호 개체 틀 9">
            <a:extLst>
              <a:ext uri="{FF2B5EF4-FFF2-40B4-BE49-F238E27FC236}">
                <a16:creationId xmlns:a16="http://schemas.microsoft.com/office/drawing/2014/main" id="{62410B83-81D0-138B-3A49-10F06EAA800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latin typeface="+mn-ea"/>
                <a:ea typeface="+mn-ea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03063B00-DFCF-EF4A-0D85-A22939266E4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C5DE1182-DF37-9D7F-3CFB-60166FF02FA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D922964E-C352-7D9A-3B32-9345FFFB234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681865" y="6266758"/>
            <a:ext cx="829128" cy="323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>
          <p15:clr>
            <a:srgbClr val="F26B43"/>
          </p15:clr>
        </p15:guide>
        <p15:guide id="3" pos="211">
          <p15:clr>
            <a:srgbClr val="F26B43"/>
          </p15:clr>
        </p15:guide>
        <p15:guide id="4" pos="7469">
          <p15:clr>
            <a:srgbClr val="F26B43"/>
          </p15:clr>
        </p15:guide>
        <p15:guide id="5" orient="horz" pos="2160">
          <p15:clr>
            <a:srgbClr val="F26B43"/>
          </p15:clr>
        </p15:guide>
        <p15:guide id="6" orient="horz" pos="210">
          <p15:clr>
            <a:srgbClr val="F26B43"/>
          </p15:clr>
        </p15:guide>
        <p15:guide id="7" orient="horz" pos="411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584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0" userDrawn="1">
          <p15:clr>
            <a:srgbClr val="F26B43"/>
          </p15:clr>
        </p15:guide>
        <p15:guide id="6" orient="horz" pos="411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+mn-ea"/>
                <a:ea typeface="+mn-ea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477F053C-F7F5-24A2-203F-41E19D2EBF8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76784" y="182880"/>
            <a:ext cx="11838432" cy="6492240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B4D37A1E-1235-B86F-3C1C-EE45A729364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372117" y="5952681"/>
            <a:ext cx="1438781" cy="1444877"/>
          </a:xfrm>
          <a:prstGeom prst="rect">
            <a:avLst/>
          </a:prstGeom>
        </p:spPr>
      </p:pic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solidFill>
            <a:srgbClr val="58819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media" Target="../media/media2.mp3"/><Relationship Id="rId7" Type="http://schemas.openxmlformats.org/officeDocument/2006/relationships/image" Target="../media/image9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8.png"/><Relationship Id="rId5" Type="http://schemas.openxmlformats.org/officeDocument/2006/relationships/slideLayout" Target="../slideLayouts/slideLayout4.xml"/><Relationship Id="rId4" Type="http://schemas.openxmlformats.org/officeDocument/2006/relationships/audio" Target="../media/media2.mp3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87F3AF5E-978B-2DAC-AC9E-A72B361F73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16000" y="3365348"/>
            <a:ext cx="5760000" cy="792000"/>
          </a:xfrm>
        </p:spPr>
        <p:txBody>
          <a:bodyPr/>
          <a:lstStyle/>
          <a:p>
            <a:r>
              <a:rPr kumimoji="1" lang="ko-KR" altLang="en-US" sz="3600" dirty="0">
                <a:solidFill>
                  <a:schemeClr val="tx1"/>
                </a:solidFill>
                <a:latin typeface="+mn-ea"/>
                <a:ea typeface="+mn-ea"/>
              </a:rPr>
              <a:t>황금별</a:t>
            </a:r>
            <a:endParaRPr kumimoji="1" lang="en-US" altLang="ko-KR" sz="360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E21E9F1-FD0C-2E67-1812-7C38196D524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16000" y="467720"/>
            <a:ext cx="3960000" cy="288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  <a:latin typeface="+mn-ea"/>
                <a:ea typeface="+mn-ea"/>
              </a:rPr>
              <a:t>아침나라 고등학교 음악</a:t>
            </a:r>
          </a:p>
          <a:p>
            <a:endParaRPr kumimoji="1" lang="ko-KR" altLang="en-US" dirty="0">
              <a:solidFill>
                <a:schemeClr val="bg1"/>
              </a:solidFill>
              <a:latin typeface="+mn-ea"/>
              <a:ea typeface="+mn-ea"/>
            </a:endParaRPr>
          </a:p>
          <a:p>
            <a:endParaRPr kumimoji="1" lang="ko-KR" altLang="en-US" dirty="0"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4" name="텍스트 개체 틀 2">
            <a:extLst>
              <a:ext uri="{FF2B5EF4-FFF2-40B4-BE49-F238E27FC236}">
                <a16:creationId xmlns:a16="http://schemas.microsoft.com/office/drawing/2014/main" id="{945E063F-25F6-B31A-44FF-A0AEC12EE1FD}"/>
              </a:ext>
            </a:extLst>
          </p:cNvPr>
          <p:cNvSpPr txBox="1">
            <a:spLocks/>
          </p:cNvSpPr>
          <p:nvPr/>
        </p:nvSpPr>
        <p:spPr>
          <a:xfrm>
            <a:off x="4116000" y="2592746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2400" dirty="0">
                <a:solidFill>
                  <a:srgbClr val="2B3C7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Ⅰ. </a:t>
            </a:r>
            <a:r>
              <a:rPr kumimoji="1" lang="ko-KR" altLang="en-US" sz="2400" dirty="0">
                <a:solidFill>
                  <a:srgbClr val="2B3C7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노래로 표현하는 음악</a:t>
            </a:r>
            <a:endParaRPr kumimoji="1" lang="ko-KR" altLang="en-US" sz="2400" dirty="0">
              <a:solidFill>
                <a:srgbClr val="2B3C71"/>
              </a:solidFill>
              <a:latin typeface="+mn-ea"/>
              <a:ea typeface="+mn-ea"/>
            </a:endParaRPr>
          </a:p>
        </p:txBody>
      </p:sp>
      <p:sp>
        <p:nvSpPr>
          <p:cNvPr id="5" name="텍스트 개체 틀 2">
            <a:extLst>
              <a:ext uri="{FF2B5EF4-FFF2-40B4-BE49-F238E27FC236}">
                <a16:creationId xmlns:a16="http://schemas.microsoft.com/office/drawing/2014/main" id="{4911EB12-47B3-35F9-BFF4-395107BF207E}"/>
              </a:ext>
            </a:extLst>
          </p:cNvPr>
          <p:cNvSpPr txBox="1">
            <a:spLocks/>
          </p:cNvSpPr>
          <p:nvPr/>
        </p:nvSpPr>
        <p:spPr>
          <a:xfrm>
            <a:off x="5223961" y="4894508"/>
            <a:ext cx="1744078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600" dirty="0">
                <a:solidFill>
                  <a:srgbClr val="2B3C71"/>
                </a:solidFill>
                <a:latin typeface="+mn-ea"/>
              </a:rPr>
              <a:t>교과서 </a:t>
            </a:r>
            <a:r>
              <a:rPr kumimoji="1" lang="en-US" altLang="ko-KR" sz="1600" dirty="0">
                <a:solidFill>
                  <a:srgbClr val="2B3C71"/>
                </a:solidFill>
                <a:latin typeface="+mn-ea"/>
                <a:ea typeface="+mn-ea"/>
              </a:rPr>
              <a:t>42</a:t>
            </a:r>
            <a:r>
              <a:rPr kumimoji="1" lang="ko-KR" altLang="en-US" sz="1600" dirty="0">
                <a:solidFill>
                  <a:srgbClr val="2B3C71"/>
                </a:solidFill>
                <a:latin typeface="+mn-ea"/>
                <a:ea typeface="+mn-ea"/>
              </a:rPr>
              <a:t>쪽</a:t>
            </a:r>
          </a:p>
        </p:txBody>
      </p:sp>
    </p:spTree>
    <p:extLst>
      <p:ext uri="{BB962C8B-B14F-4D97-AF65-F5344CB8AC3E}">
        <p14:creationId xmlns:p14="http://schemas.microsoft.com/office/powerpoint/2010/main" val="26805299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15C870-0C0D-D0B2-DB80-8E0C054A11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190E0E77-1159-811C-72AD-2AA422B1F07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007928" y="3536376"/>
            <a:ext cx="6253638" cy="931122"/>
          </a:xfrm>
        </p:spPr>
        <p:txBody>
          <a:bodyPr/>
          <a:lstStyle/>
          <a:p>
            <a:r>
              <a:rPr kumimoji="1" lang="ko-KR" altLang="en-US" sz="2800" dirty="0"/>
              <a:t>뮤지컬 「</a:t>
            </a:r>
            <a:r>
              <a:rPr kumimoji="1" lang="ko-KR" altLang="en-US" sz="2800" dirty="0" err="1"/>
              <a:t>모차르트」의</a:t>
            </a:r>
            <a:r>
              <a:rPr kumimoji="1" lang="ko-KR" altLang="en-US" sz="2800" dirty="0"/>
              <a:t> 내용을 알고 </a:t>
            </a:r>
            <a:endParaRPr kumimoji="1" lang="en-US" altLang="ko-KR" sz="2800" dirty="0"/>
          </a:p>
          <a:p>
            <a:r>
              <a:rPr kumimoji="1" lang="ko-KR" altLang="en-US" sz="2800" dirty="0"/>
              <a:t>감정을 살려 노래 부를 수 있다</a:t>
            </a:r>
            <a:r>
              <a:rPr kumimoji="1" lang="en-US" altLang="ko-KR" sz="2800" dirty="0"/>
              <a:t>.</a:t>
            </a:r>
            <a:endParaRPr kumimoji="1" lang="en-US" altLang="ko-KR" sz="2800" dirty="0"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DA77EE7-59C1-0FD3-68D5-82AB7F5EECC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16000" y="2243256"/>
            <a:ext cx="3960000" cy="288000"/>
          </a:xfrm>
        </p:spPr>
        <p:txBody>
          <a:bodyPr/>
          <a:lstStyle/>
          <a:p>
            <a:r>
              <a:rPr kumimoji="1" lang="ko-KR" altLang="en-US" dirty="0">
                <a:solidFill>
                  <a:srgbClr val="2B3C71"/>
                </a:solidFill>
                <a:latin typeface="+mn-ea"/>
                <a:ea typeface="+mn-ea"/>
              </a:rPr>
              <a:t>학습 목표</a:t>
            </a:r>
          </a:p>
        </p:txBody>
      </p:sp>
    </p:spTree>
    <p:extLst>
      <p:ext uri="{BB962C8B-B14F-4D97-AF65-F5344CB8AC3E}">
        <p14:creationId xmlns:p14="http://schemas.microsoft.com/office/powerpoint/2010/main" val="23706675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76E420-471B-3F3A-2C09-FDAA7E54A7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D4E583E-40CD-62DC-56C6-F932EAFCCBD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악곡의 구성과 특징 알아보기</a:t>
            </a:r>
          </a:p>
        </p:txBody>
      </p:sp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E17A54C3-1D9E-AA3F-98FA-2710010ED48D}"/>
              </a:ext>
            </a:extLst>
          </p:cNvPr>
          <p:cNvSpPr txBox="1">
            <a:spLocks/>
          </p:cNvSpPr>
          <p:nvPr/>
        </p:nvSpPr>
        <p:spPr>
          <a:xfrm>
            <a:off x="900000" y="875951"/>
            <a:ext cx="1388809" cy="3024997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2000" dirty="0">
                <a:solidFill>
                  <a:schemeClr val="accent1">
                    <a:lumMod val="75000"/>
                  </a:schemeClr>
                </a:solidFill>
                <a:latin typeface="+mn-ea"/>
                <a:ea typeface="+mn-ea"/>
              </a:rPr>
              <a:t>조성</a:t>
            </a:r>
            <a:r>
              <a:rPr kumimoji="1" lang="en-US" altLang="ko-KR" sz="2000" dirty="0">
                <a:solidFill>
                  <a:schemeClr val="accent1">
                    <a:lumMod val="75000"/>
                  </a:schemeClr>
                </a:solidFill>
                <a:latin typeface="+mn-ea"/>
                <a:ea typeface="+mn-ea"/>
              </a:rPr>
              <a:t> </a:t>
            </a: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2000" dirty="0">
                <a:solidFill>
                  <a:schemeClr val="accent1">
                    <a:lumMod val="75000"/>
                  </a:schemeClr>
                </a:solidFill>
                <a:latin typeface="+mn-ea"/>
                <a:ea typeface="+mn-ea"/>
              </a:rPr>
              <a:t>박자</a:t>
            </a:r>
            <a:endParaRPr kumimoji="1" lang="en-US" altLang="ko-KR" sz="2000" dirty="0">
              <a:solidFill>
                <a:schemeClr val="accent1">
                  <a:lumMod val="75000"/>
                </a:schemeClr>
              </a:solidFill>
              <a:latin typeface="+mn-ea"/>
              <a:ea typeface="+mn-ea"/>
            </a:endParaRP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2000" dirty="0">
                <a:solidFill>
                  <a:schemeClr val="accent1">
                    <a:lumMod val="75000"/>
                  </a:schemeClr>
                </a:solidFill>
                <a:latin typeface="+mn-ea"/>
                <a:ea typeface="+mn-ea"/>
                <a:cs typeface="Times New Roman" panose="02020603050405020304" pitchFamily="18" charset="0"/>
              </a:rPr>
              <a:t>연주 형태</a:t>
            </a:r>
            <a:endParaRPr kumimoji="1" lang="en-US" altLang="ko-KR" sz="2000" dirty="0">
              <a:solidFill>
                <a:schemeClr val="accent1">
                  <a:lumMod val="75000"/>
                </a:schemeClr>
              </a:solidFill>
              <a:latin typeface="+mn-ea"/>
              <a:ea typeface="+mn-ea"/>
              <a:cs typeface="Times New Roman" panose="02020603050405020304" pitchFamily="18" charset="0"/>
            </a:endParaRP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2000" dirty="0">
                <a:solidFill>
                  <a:schemeClr val="accent1">
                    <a:lumMod val="75000"/>
                  </a:schemeClr>
                </a:solidFill>
                <a:latin typeface="+mn-ea"/>
                <a:ea typeface="+mn-ea"/>
              </a:rPr>
              <a:t>빠르기</a:t>
            </a:r>
            <a:endParaRPr kumimoji="1" lang="en-US" altLang="ko-KR" sz="2000" dirty="0">
              <a:solidFill>
                <a:schemeClr val="accent1">
                  <a:lumMod val="75000"/>
                </a:schemeClr>
              </a:solidFill>
              <a:latin typeface="+mn-ea"/>
              <a:ea typeface="+mn-ea"/>
            </a:endParaRP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2000" dirty="0">
                <a:solidFill>
                  <a:schemeClr val="accent1">
                    <a:lumMod val="75000"/>
                  </a:schemeClr>
                </a:solidFill>
                <a:latin typeface="+mn-ea"/>
                <a:ea typeface="+mn-ea"/>
              </a:rPr>
              <a:t>악곡 해설</a:t>
            </a:r>
            <a:endParaRPr kumimoji="1" lang="en-US" altLang="ko-KR" sz="2000" dirty="0">
              <a:solidFill>
                <a:schemeClr val="accent1">
                  <a:lumMod val="75000"/>
                </a:schemeClr>
              </a:solidFill>
              <a:latin typeface="+mn-ea"/>
              <a:ea typeface="+mn-ea"/>
            </a:endParaRP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382994AB-34CC-0E79-42EA-2935D0161CD6}"/>
              </a:ext>
            </a:extLst>
          </p:cNvPr>
          <p:cNvSpPr txBox="1">
            <a:spLocks/>
          </p:cNvSpPr>
          <p:nvPr/>
        </p:nvSpPr>
        <p:spPr>
          <a:xfrm>
            <a:off x="2708909" y="3429000"/>
            <a:ext cx="8416292" cy="1894561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50000"/>
              </a:lnSpc>
              <a:buNone/>
            </a:pP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이 노래는 뮤지컬 「</a:t>
            </a:r>
            <a:r>
              <a:rPr kumimoji="1" lang="ko-KR" altLang="en-US" sz="2000" b="0" dirty="0" err="1">
                <a:solidFill>
                  <a:schemeClr val="tx1"/>
                </a:solidFill>
                <a:latin typeface="+mn-ea"/>
                <a:ea typeface="+mn-ea"/>
              </a:rPr>
              <a:t>모차르트」의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 제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1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막 중간에 나오는 넘버로 </a:t>
            </a:r>
            <a:r>
              <a:rPr kumimoji="1" lang="ko-KR" altLang="en-US" sz="2000" b="0" dirty="0" err="1">
                <a:solidFill>
                  <a:schemeClr val="tx1"/>
                </a:solidFill>
                <a:latin typeface="+mn-ea"/>
                <a:ea typeface="+mn-ea"/>
              </a:rPr>
              <a:t>발트슈테텐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 남작 부인이 모차르트가 세상에 나아가야 하는 진정한 의미와 결과를 황금별에 비유하며 부르는 노래다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.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E10A4FBC-9FFD-83AC-3567-44B8DCB83A7B}"/>
              </a:ext>
            </a:extLst>
          </p:cNvPr>
          <p:cNvSpPr txBox="1">
            <a:spLocks/>
          </p:cNvSpPr>
          <p:nvPr/>
        </p:nvSpPr>
        <p:spPr>
          <a:xfrm>
            <a:off x="2708909" y="875951"/>
            <a:ext cx="8416292" cy="2553049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200000"/>
              </a:lnSpc>
              <a:buNone/>
            </a:pP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다장조</a:t>
            </a:r>
            <a:endParaRPr kumimoji="1" lang="en-US" altLang="ko-KR" sz="2000" b="0" dirty="0">
              <a:solidFill>
                <a:schemeClr val="tx1"/>
              </a:solidFill>
              <a:latin typeface="+mn-ea"/>
              <a:ea typeface="+mn-ea"/>
            </a:endParaRPr>
          </a:p>
          <a:p>
            <a:pPr indent="0">
              <a:lnSpc>
                <a:spcPct val="200000"/>
              </a:lnSpc>
              <a:buNone/>
            </a:pP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  박자</a:t>
            </a:r>
            <a:endParaRPr kumimoji="1" lang="en-US" altLang="ko-KR" sz="2000" b="0" dirty="0">
              <a:solidFill>
                <a:schemeClr val="tx1"/>
              </a:solidFill>
              <a:latin typeface="+mn-ea"/>
              <a:ea typeface="+mn-ea"/>
            </a:endParaRPr>
          </a:p>
          <a:p>
            <a:pPr indent="0">
              <a:lnSpc>
                <a:spcPct val="200000"/>
              </a:lnSpc>
              <a:buNone/>
            </a:pP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제창</a:t>
            </a:r>
            <a:endParaRPr kumimoji="1" lang="en-US" altLang="ko-KR" sz="2000" b="0" dirty="0">
              <a:solidFill>
                <a:schemeClr val="tx1"/>
              </a:solidFill>
              <a:latin typeface="+mn-ea"/>
              <a:ea typeface="+mn-ea"/>
            </a:endParaRPr>
          </a:p>
          <a:p>
            <a:pPr indent="0">
              <a:lnSpc>
                <a:spcPct val="200000"/>
              </a:lnSpc>
              <a:buNone/>
            </a:pP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♩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=65</a:t>
            </a: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C4E53FA4-6461-D12C-DBBC-576F680DC58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2708908" y="1617789"/>
            <a:ext cx="213187" cy="430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1858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CC5F84-361A-9FED-34AE-4587E3F823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486A7D1C-55F1-EAE9-ECEC-8D6ED82AB9A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악곡 감상하기</a:t>
            </a:r>
            <a:endParaRPr kumimoji="1" lang="ko-KR" altLang="en-US" dirty="0">
              <a:latin typeface="+mn-ea"/>
              <a:ea typeface="+mn-ea"/>
            </a:endParaRPr>
          </a:p>
        </p:txBody>
      </p:sp>
      <p:sp>
        <p:nvSpPr>
          <p:cNvPr id="9" name="사각형: 둥근 모서리 8">
            <a:extLst>
              <a:ext uri="{FF2B5EF4-FFF2-40B4-BE49-F238E27FC236}">
                <a16:creationId xmlns:a16="http://schemas.microsoft.com/office/drawing/2014/main" id="{AABAC06C-5B6D-94FE-9E38-75701A7298FE}"/>
              </a:ext>
            </a:extLst>
          </p:cNvPr>
          <p:cNvSpPr/>
          <p:nvPr/>
        </p:nvSpPr>
        <p:spPr bwMode="auto">
          <a:xfrm>
            <a:off x="11228264" y="1033475"/>
            <a:ext cx="350604" cy="235332"/>
          </a:xfrm>
          <a:prstGeom prst="roundRect">
            <a:avLst/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150000"/>
              </a:lnSpc>
              <a:defRPr/>
            </a:pPr>
            <a:endParaRPr lang="ko-KR" altLang="en-US" sz="1200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1C99B458-2541-2C61-8910-6CA3DA2C955F}"/>
              </a:ext>
            </a:extLst>
          </p:cNvPr>
          <p:cNvSpPr/>
          <p:nvPr/>
        </p:nvSpPr>
        <p:spPr bwMode="auto">
          <a:xfrm>
            <a:off x="11178607" y="892248"/>
            <a:ext cx="603474" cy="377219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latinLnBrk="1" hangingPunct="1">
              <a:lnSpc>
                <a:spcPct val="200000"/>
              </a:lnSpc>
              <a:defRPr/>
            </a:pPr>
            <a:r>
              <a:rPr lang="ko-KR" altLang="en-US" sz="1100" b="1" dirty="0">
                <a:solidFill>
                  <a:schemeClr val="bg1"/>
                </a:solidFill>
                <a:latin typeface="+mn-ea"/>
              </a:rPr>
              <a:t>감상</a:t>
            </a:r>
            <a:endParaRPr lang="en-US" altLang="ko-KR" sz="1100" b="1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15" name="사각형: 둥근 모서리 14">
            <a:extLst>
              <a:ext uri="{FF2B5EF4-FFF2-40B4-BE49-F238E27FC236}">
                <a16:creationId xmlns:a16="http://schemas.microsoft.com/office/drawing/2014/main" id="{23FB0514-A3C9-99A2-25F6-70628F0AFC44}"/>
              </a:ext>
            </a:extLst>
          </p:cNvPr>
          <p:cNvSpPr/>
          <p:nvPr/>
        </p:nvSpPr>
        <p:spPr bwMode="auto">
          <a:xfrm>
            <a:off x="11228264" y="1951115"/>
            <a:ext cx="352156" cy="233589"/>
          </a:xfrm>
          <a:prstGeom prst="roundRect">
            <a:avLst/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150000"/>
              </a:lnSpc>
              <a:defRPr/>
            </a:pPr>
            <a:endParaRPr lang="ko-KR" altLang="en-US" sz="1200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748CC461-522E-5D2B-DB86-56640909D5E7}"/>
              </a:ext>
            </a:extLst>
          </p:cNvPr>
          <p:cNvSpPr/>
          <p:nvPr/>
        </p:nvSpPr>
        <p:spPr bwMode="auto">
          <a:xfrm>
            <a:off x="11178608" y="1808144"/>
            <a:ext cx="605025" cy="377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latinLnBrk="1" hangingPunct="1">
              <a:lnSpc>
                <a:spcPct val="200000"/>
              </a:lnSpc>
              <a:defRPr/>
            </a:pPr>
            <a:r>
              <a:rPr lang="ko-KR" altLang="en-US" sz="1100" b="1" dirty="0">
                <a:solidFill>
                  <a:schemeClr val="bg1"/>
                </a:solidFill>
                <a:latin typeface="+mn-ea"/>
              </a:rPr>
              <a:t>반주</a:t>
            </a:r>
            <a:endParaRPr lang="en-US" altLang="ko-KR" sz="1100" b="1" dirty="0">
              <a:solidFill>
                <a:schemeClr val="bg1"/>
              </a:solidFill>
              <a:latin typeface="+mn-ea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D7152D39-83DC-BA83-AD61-54FDDCDC378A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3832157" y="783714"/>
            <a:ext cx="4527685" cy="5270900"/>
          </a:xfrm>
          <a:prstGeom prst="rect">
            <a:avLst/>
          </a:prstGeom>
        </p:spPr>
      </p:pic>
      <p:pic>
        <p:nvPicPr>
          <p:cNvPr id="2" name="1단원_교과서_42쪽_QR25_1.황금별(노래)">
            <a:hlinkClick r:id="" action="ppaction://media"/>
            <a:extLst>
              <a:ext uri="{FF2B5EF4-FFF2-40B4-BE49-F238E27FC236}">
                <a16:creationId xmlns:a16="http://schemas.microsoft.com/office/drawing/2014/main" id="{ED5BF9DA-417B-CE47-B433-80DC92C1D2A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227956" y="568353"/>
            <a:ext cx="391568" cy="391568"/>
          </a:xfrm>
          <a:prstGeom prst="rect">
            <a:avLst/>
          </a:prstGeom>
        </p:spPr>
      </p:pic>
      <p:pic>
        <p:nvPicPr>
          <p:cNvPr id="8" name="1단원_교과서_42쪽_QR25_2.황금별(반주)">
            <a:hlinkClick r:id="" action="ppaction://media"/>
            <a:extLst>
              <a:ext uri="{FF2B5EF4-FFF2-40B4-BE49-F238E27FC236}">
                <a16:creationId xmlns:a16="http://schemas.microsoft.com/office/drawing/2014/main" id="{0A7E5B8E-65C9-06D9-1576-F6D9773DB8A9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228264" y="1498598"/>
            <a:ext cx="391568" cy="391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84811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CC5F84-361A-9FED-34AE-4587E3F823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486A7D1C-55F1-EAE9-ECEC-8D6ED82AB9A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뮤지컬 </a:t>
            </a:r>
            <a:r>
              <a:rPr kumimoji="1"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《</a:t>
            </a:r>
            <a:r>
              <a:rPr kumimoji="1"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모차르트</a:t>
            </a:r>
            <a:r>
              <a:rPr kumimoji="1"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》</a:t>
            </a:r>
            <a:r>
              <a:rPr kumimoji="1"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에 대해 알아보기</a:t>
            </a:r>
            <a:endParaRPr kumimoji="1" lang="ko-KR" altLang="en-US" dirty="0">
              <a:latin typeface="+mn-ea"/>
              <a:ea typeface="+mn-ea"/>
            </a:endParaRPr>
          </a:p>
        </p:txBody>
      </p:sp>
      <p:sp>
        <p:nvSpPr>
          <p:cNvPr id="9" name="텍스트 개체 틀 2">
            <a:extLst>
              <a:ext uri="{FF2B5EF4-FFF2-40B4-BE49-F238E27FC236}">
                <a16:creationId xmlns:a16="http://schemas.microsoft.com/office/drawing/2014/main" id="{D98BCD59-AB16-7B74-A492-E1B16AA64345}"/>
              </a:ext>
            </a:extLst>
          </p:cNvPr>
          <p:cNvSpPr txBox="1">
            <a:spLocks/>
          </p:cNvSpPr>
          <p:nvPr/>
        </p:nvSpPr>
        <p:spPr>
          <a:xfrm>
            <a:off x="1267097" y="1156983"/>
            <a:ext cx="10404566" cy="1664594"/>
          </a:xfrm>
          <a:prstGeom prst="snipRoundRect">
            <a:avLst/>
          </a:prstGeom>
        </p:spPr>
        <p:txBody>
          <a:bodyPr lIns="0" tIns="0" rIns="0" bIns="0" anchor="ctr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kumimoji="1" lang="en-US" altLang="ko-KR" sz="1400" b="0" dirty="0">
                <a:latin typeface="+mn-ea"/>
                <a:ea typeface="+mn-ea"/>
              </a:rPr>
              <a:t>1999</a:t>
            </a:r>
            <a:r>
              <a:rPr kumimoji="1" lang="ko-KR" altLang="en-US" sz="1400" b="0" dirty="0">
                <a:latin typeface="+mn-ea"/>
                <a:ea typeface="+mn-ea"/>
              </a:rPr>
              <a:t>년 오스트리아 빈에서 초연된 작품으로 작곡가 </a:t>
            </a:r>
            <a:r>
              <a:rPr kumimoji="1" lang="ko-KR" altLang="en-US" sz="1400" b="0" dirty="0" err="1">
                <a:latin typeface="+mn-ea"/>
                <a:ea typeface="+mn-ea"/>
              </a:rPr>
              <a:t>르베이가</a:t>
            </a:r>
            <a:r>
              <a:rPr kumimoji="1" lang="ko-KR" altLang="en-US" sz="1400" b="0" dirty="0">
                <a:latin typeface="+mn-ea"/>
                <a:ea typeface="+mn-ea"/>
              </a:rPr>
              <a:t> 극작가 </a:t>
            </a:r>
            <a:r>
              <a:rPr kumimoji="1" lang="ko-KR" altLang="en-US" sz="1400" b="0" dirty="0" err="1">
                <a:latin typeface="+mn-ea"/>
                <a:ea typeface="+mn-ea"/>
              </a:rPr>
              <a:t>미하엘</a:t>
            </a:r>
            <a:r>
              <a:rPr kumimoji="1" lang="ko-KR" altLang="en-US" sz="1400" b="0" dirty="0">
                <a:latin typeface="+mn-ea"/>
                <a:ea typeface="+mn-ea"/>
              </a:rPr>
              <a:t> </a:t>
            </a:r>
            <a:r>
              <a:rPr kumimoji="1" lang="ko-KR" altLang="en-US" sz="1400" b="0" dirty="0" err="1">
                <a:latin typeface="+mn-ea"/>
                <a:ea typeface="+mn-ea"/>
              </a:rPr>
              <a:t>쿤체와</a:t>
            </a:r>
            <a:r>
              <a:rPr kumimoji="1" lang="ko-KR" altLang="en-US" sz="1400" b="0" dirty="0">
                <a:latin typeface="+mn-ea"/>
                <a:ea typeface="+mn-ea"/>
              </a:rPr>
              <a:t> 함께 모차르트</a:t>
            </a:r>
            <a:r>
              <a:rPr kumimoji="1" lang="en-US" altLang="ko-KR" sz="1400" b="0" dirty="0">
                <a:latin typeface="+mn-ea"/>
                <a:ea typeface="+mn-ea"/>
              </a:rPr>
              <a:t>(W. A. Mozart, 1756~1791)</a:t>
            </a:r>
            <a:r>
              <a:rPr kumimoji="1" lang="ko-KR" altLang="en-US" sz="1400" b="0" dirty="0">
                <a:latin typeface="+mn-ea"/>
                <a:ea typeface="+mn-ea"/>
              </a:rPr>
              <a:t>를 소재로 하여 만든 뮤지컬이다</a:t>
            </a:r>
            <a:r>
              <a:rPr kumimoji="1" lang="en-US" altLang="ko-KR" sz="1400" b="0" dirty="0">
                <a:latin typeface="+mn-ea"/>
                <a:ea typeface="+mn-ea"/>
              </a:rPr>
              <a:t>. </a:t>
            </a:r>
            <a:r>
              <a:rPr kumimoji="1" lang="ko-KR" altLang="en-US" sz="1400" b="0" dirty="0">
                <a:latin typeface="+mn-ea"/>
                <a:ea typeface="+mn-ea"/>
              </a:rPr>
              <a:t>인간 볼프강과 천재성을 지닌 또 다른 자아 아마데우스 사이에서 갈등하는 모차르트의 내면을 표현한 작품이며 </a:t>
            </a:r>
            <a:r>
              <a:rPr kumimoji="1" lang="ko-KR" altLang="en-US" sz="1400" b="0" dirty="0" err="1">
                <a:latin typeface="+mn-ea"/>
                <a:ea typeface="+mn-ea"/>
              </a:rPr>
              <a:t>아마데우스는</a:t>
            </a:r>
            <a:r>
              <a:rPr kumimoji="1" lang="ko-KR" altLang="en-US" sz="1400" b="0" dirty="0">
                <a:latin typeface="+mn-ea"/>
                <a:ea typeface="+mn-ea"/>
              </a:rPr>
              <a:t> 모차르트의 천재성을 의인화한 인물로 대사와 노래 없이 몸짓과 표정으로만 연기하는 것이 특징이다</a:t>
            </a:r>
            <a:r>
              <a:rPr kumimoji="1" lang="en-US" altLang="ko-KR" sz="1400" b="0" dirty="0">
                <a:latin typeface="+mn-ea"/>
                <a:ea typeface="+mn-ea"/>
              </a:rPr>
              <a:t>. </a:t>
            </a:r>
            <a:r>
              <a:rPr kumimoji="1" lang="ko-KR" altLang="en-US" sz="1400" b="0" dirty="0">
                <a:latin typeface="+mn-ea"/>
                <a:ea typeface="+mn-ea"/>
              </a:rPr>
              <a:t>극심한 감정 변화와 난이도 높은 넘버들 및 대사로 인물들의 책임과 부담이 막중한 작품이다</a:t>
            </a:r>
            <a:r>
              <a:rPr kumimoji="1" lang="en-US" altLang="ko-KR" sz="1400" b="0" dirty="0">
                <a:latin typeface="+mn-ea"/>
                <a:ea typeface="+mn-ea"/>
              </a:rPr>
              <a:t>.</a:t>
            </a:r>
            <a:endParaRPr kumimoji="1" lang="ko-KR" altLang="en-US" sz="1400" b="0" dirty="0">
              <a:latin typeface="+mn-ea"/>
              <a:ea typeface="+mn-ea"/>
            </a:endParaRPr>
          </a:p>
        </p:txBody>
      </p:sp>
      <p:sp>
        <p:nvSpPr>
          <p:cNvPr id="15" name="텍스트 개체 틀 2">
            <a:extLst>
              <a:ext uri="{FF2B5EF4-FFF2-40B4-BE49-F238E27FC236}">
                <a16:creationId xmlns:a16="http://schemas.microsoft.com/office/drawing/2014/main" id="{A12932A3-A88C-6273-2470-55ED136DEA1D}"/>
              </a:ext>
            </a:extLst>
          </p:cNvPr>
          <p:cNvSpPr txBox="1">
            <a:spLocks/>
          </p:cNvSpPr>
          <p:nvPr/>
        </p:nvSpPr>
        <p:spPr>
          <a:xfrm>
            <a:off x="2233749" y="3223720"/>
            <a:ext cx="9437914" cy="2321464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kumimoji="1" lang="ko-KR" altLang="en-US" sz="1400" b="0" dirty="0">
                <a:latin typeface="+mn-ea"/>
                <a:ea typeface="+mn-ea"/>
              </a:rPr>
              <a:t>모차르트는 신동이라 불리며 그의 누이 </a:t>
            </a:r>
            <a:r>
              <a:rPr kumimoji="1" lang="ko-KR" altLang="en-US" sz="1400" b="0" dirty="0" err="1">
                <a:latin typeface="+mn-ea"/>
                <a:ea typeface="+mn-ea"/>
              </a:rPr>
              <a:t>난넬</a:t>
            </a:r>
            <a:r>
              <a:rPr kumimoji="1" lang="ko-KR" altLang="en-US" sz="1400" b="0" dirty="0">
                <a:latin typeface="+mn-ea"/>
                <a:ea typeface="+mn-ea"/>
              </a:rPr>
              <a:t> 모차르트와 함께 아버지의 주도 하에 유럽을 돌며 상류층 귀족 앞에서 연주회를 갖는다</a:t>
            </a:r>
            <a:r>
              <a:rPr kumimoji="1" lang="en-US" altLang="ko-KR" sz="1400" b="0" dirty="0">
                <a:latin typeface="+mn-ea"/>
                <a:ea typeface="+mn-ea"/>
              </a:rPr>
              <a:t>. </a:t>
            </a:r>
            <a:r>
              <a:rPr kumimoji="1" lang="ko-KR" altLang="en-US" sz="1400" b="0" dirty="0">
                <a:latin typeface="+mn-ea"/>
                <a:ea typeface="+mn-ea"/>
              </a:rPr>
              <a:t>성인이 된 모차르트는 자신을 얽매는 계급 사회를 견디지 못하고</a:t>
            </a:r>
            <a:r>
              <a:rPr kumimoji="1" lang="en-US" altLang="ko-KR" sz="1400" b="0" dirty="0">
                <a:latin typeface="+mn-ea"/>
                <a:ea typeface="+mn-ea"/>
              </a:rPr>
              <a:t>, </a:t>
            </a:r>
            <a:r>
              <a:rPr kumimoji="1" lang="ko-KR" altLang="en-US" sz="1400" b="0" dirty="0">
                <a:latin typeface="+mn-ea"/>
                <a:ea typeface="+mn-ea"/>
              </a:rPr>
              <a:t>결국 잘츠부르크를 떠나 음악 여행길에 오르지만</a:t>
            </a:r>
            <a:r>
              <a:rPr kumimoji="1" lang="en-US" altLang="ko-KR" sz="1400" b="0" dirty="0">
                <a:latin typeface="+mn-ea"/>
                <a:ea typeface="+mn-ea"/>
              </a:rPr>
              <a:t>, </a:t>
            </a:r>
            <a:r>
              <a:rPr kumimoji="1" lang="ko-KR" altLang="en-US" sz="1400" b="0" dirty="0">
                <a:latin typeface="+mn-ea"/>
                <a:ea typeface="+mn-ea"/>
              </a:rPr>
              <a:t>아픈 몸을 이끌고 자신의 연주회를 보러 온 어머니마저 죽음을 맞이하자 자괴감에 빠진 볼프강은 잘츠부르크로 돌아간다</a:t>
            </a:r>
            <a:r>
              <a:rPr kumimoji="1" lang="en-US" altLang="ko-KR" sz="1400" b="0" dirty="0">
                <a:latin typeface="+mn-ea"/>
                <a:ea typeface="+mn-ea"/>
              </a:rPr>
              <a:t>. </a:t>
            </a:r>
            <a:r>
              <a:rPr kumimoji="1" lang="ko-KR" altLang="en-US" sz="1400" b="0" dirty="0">
                <a:latin typeface="+mn-ea"/>
                <a:ea typeface="+mn-ea"/>
              </a:rPr>
              <a:t>자신을 옭아매려는 아버지와 대주교로 인해 갈등은 고조되고</a:t>
            </a:r>
            <a:r>
              <a:rPr kumimoji="1" lang="en-US" altLang="ko-KR" sz="1400" b="0" dirty="0">
                <a:latin typeface="+mn-ea"/>
                <a:ea typeface="+mn-ea"/>
              </a:rPr>
              <a:t>, </a:t>
            </a:r>
            <a:r>
              <a:rPr kumimoji="1" lang="ko-KR" altLang="en-US" sz="1400" b="0" dirty="0">
                <a:latin typeface="+mn-ea"/>
                <a:ea typeface="+mn-ea"/>
              </a:rPr>
              <a:t>그의 천재성인 ‘</a:t>
            </a:r>
            <a:r>
              <a:rPr kumimoji="1" lang="ko-KR" altLang="en-US" sz="1400" b="0" dirty="0" err="1">
                <a:latin typeface="+mn-ea"/>
                <a:ea typeface="+mn-ea"/>
              </a:rPr>
              <a:t>아마데’는</a:t>
            </a:r>
            <a:r>
              <a:rPr kumimoji="1" lang="ko-KR" altLang="en-US" sz="1400" b="0" dirty="0">
                <a:latin typeface="+mn-ea"/>
                <a:ea typeface="+mn-ea"/>
              </a:rPr>
              <a:t> 점점 악마로 변해 볼프강을 죄어 온다</a:t>
            </a:r>
            <a:r>
              <a:rPr kumimoji="1" lang="en-US" altLang="ko-KR" sz="1400" b="0" dirty="0">
                <a:latin typeface="+mn-ea"/>
                <a:ea typeface="+mn-ea"/>
              </a:rPr>
              <a:t>. </a:t>
            </a:r>
            <a:r>
              <a:rPr kumimoji="1" lang="ko-KR" altLang="en-US" sz="1400" b="0" dirty="0">
                <a:latin typeface="+mn-ea"/>
                <a:ea typeface="+mn-ea"/>
              </a:rPr>
              <a:t>모차르트는 </a:t>
            </a:r>
            <a:r>
              <a:rPr kumimoji="1" lang="ko-KR" altLang="en-US" sz="1400" b="0" dirty="0" err="1">
                <a:latin typeface="+mn-ea"/>
                <a:ea typeface="+mn-ea"/>
              </a:rPr>
              <a:t>천재로서의</a:t>
            </a:r>
            <a:r>
              <a:rPr kumimoji="1" lang="ko-KR" altLang="en-US" sz="1400" b="0" dirty="0">
                <a:latin typeface="+mn-ea"/>
                <a:ea typeface="+mn-ea"/>
              </a:rPr>
              <a:t> 운명을 타고났지만 자유로운 인간이 되고 싶은 열망과 천재성의 끝없는 대립으로 고뇌한다</a:t>
            </a:r>
            <a:r>
              <a:rPr kumimoji="1" lang="en-US" altLang="ko-KR" sz="1400" b="0" dirty="0">
                <a:latin typeface="+mn-ea"/>
                <a:ea typeface="+mn-ea"/>
              </a:rPr>
              <a:t>.</a:t>
            </a:r>
            <a:endParaRPr kumimoji="1" lang="ko-KR" altLang="en-US" sz="1400" b="0" dirty="0">
              <a:latin typeface="+mn-ea"/>
              <a:ea typeface="+mn-ea"/>
            </a:endParaRPr>
          </a:p>
        </p:txBody>
      </p:sp>
      <p:sp>
        <p:nvSpPr>
          <p:cNvPr id="16" name="화살표: 오각형 15">
            <a:extLst>
              <a:ext uri="{FF2B5EF4-FFF2-40B4-BE49-F238E27FC236}">
                <a16:creationId xmlns:a16="http://schemas.microsoft.com/office/drawing/2014/main" id="{9BEB4D47-1467-8521-BD8A-9FB12C5182CA}"/>
              </a:ext>
            </a:extLst>
          </p:cNvPr>
          <p:cNvSpPr/>
          <p:nvPr/>
        </p:nvSpPr>
        <p:spPr>
          <a:xfrm>
            <a:off x="1358537" y="3429000"/>
            <a:ext cx="816428" cy="391886"/>
          </a:xfrm>
          <a:prstGeom prst="homePlate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t"/>
          <a:lstStyle/>
          <a:p>
            <a:pPr algn="ctr">
              <a:lnSpc>
                <a:spcPct val="150000"/>
              </a:lnSpc>
            </a:pPr>
            <a:r>
              <a:rPr lang="ko-KR" altLang="en-US" sz="1200" dirty="0">
                <a:solidFill>
                  <a:schemeClr val="tx1"/>
                </a:solidFill>
              </a:rPr>
              <a:t>줄거리</a:t>
            </a:r>
          </a:p>
        </p:txBody>
      </p:sp>
    </p:spTree>
    <p:extLst>
      <p:ext uri="{BB962C8B-B14F-4D97-AF65-F5344CB8AC3E}">
        <p14:creationId xmlns:p14="http://schemas.microsoft.com/office/powerpoint/2010/main" val="135945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496000" y="3181920"/>
            <a:ext cx="7200000" cy="553998"/>
          </a:xfrm>
        </p:spPr>
        <p:txBody>
          <a:bodyPr/>
          <a:lstStyle/>
          <a:p>
            <a:r>
              <a:rPr kumimoji="1" lang="ko-KR" altLang="en-US" dirty="0">
                <a:ln w="19050">
                  <a:noFill/>
                </a:ln>
                <a:solidFill>
                  <a:schemeClr val="bg1"/>
                </a:solidFill>
                <a:latin typeface="+mn-ea"/>
                <a:ea typeface="+mn-ea"/>
              </a:rPr>
              <a:t> 감사합니다</a:t>
            </a:r>
            <a:r>
              <a:rPr kumimoji="1" lang="en-US" altLang="ko-KR" dirty="0">
                <a:ln w="19050">
                  <a:noFill/>
                </a:ln>
                <a:solidFill>
                  <a:schemeClr val="bg1"/>
                </a:solidFill>
                <a:latin typeface="+mn-ea"/>
                <a:ea typeface="+mn-ea"/>
              </a:rPr>
              <a:t>.</a:t>
            </a:r>
            <a:endParaRPr kumimoji="1" lang="ko-KR" altLang="en-US" dirty="0">
              <a:ln w="19050">
                <a:noFill/>
              </a:ln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76000" y="2821920"/>
            <a:ext cx="5040000" cy="252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  <a:latin typeface="+mn-ea"/>
                <a:ea typeface="+mn-ea"/>
              </a:rPr>
              <a:t>아침나라 고등학교 음악</a:t>
            </a: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theme/theme1.xml><?xml version="1.0" encoding="utf-8"?>
<a:theme xmlns:a="http://schemas.openxmlformats.org/drawingml/2006/main" name="표지 마스터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목차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내지 마스터">
  <a:themeElements>
    <a:clrScheme name="움직이는 텍스트">
      <a:dk1>
        <a:srgbClr val="000000"/>
      </a:dk1>
      <a:lt1>
        <a:sysClr val="window" lastClr="FFFFFF"/>
      </a:lt1>
      <a:dk2>
        <a:srgbClr val="5E5E5E"/>
      </a:dk2>
      <a:lt2>
        <a:srgbClr val="DDDDDD"/>
      </a:lt2>
      <a:accent1>
        <a:srgbClr val="418AB3"/>
      </a:accent1>
      <a:accent2>
        <a:srgbClr val="A6B727"/>
      </a:accent2>
      <a:accent3>
        <a:srgbClr val="F69200"/>
      </a:accent3>
      <a:accent4>
        <a:srgbClr val="838383"/>
      </a:accent4>
      <a:accent5>
        <a:srgbClr val="FEC306"/>
      </a:accent5>
      <a:accent6>
        <a:srgbClr val="DF5327"/>
      </a:accent6>
      <a:hlink>
        <a:srgbClr val="F59E00"/>
      </a:hlink>
      <a:folHlink>
        <a:srgbClr val="B2B2B2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/>
      </a:spPr>
      <a:bodyPr rtlCol="0" anchor="ctr"/>
      <a:lstStyle>
        <a:defPPr algn="l">
          <a:lnSpc>
            <a:spcPct val="150000"/>
          </a:lnSpc>
          <a:defRPr sz="1200" dirty="0">
            <a:solidFill>
              <a:schemeClr val="accent2">
                <a:lumMod val="50000"/>
              </a:schemeClr>
            </a:solidFill>
          </a:defRPr>
        </a:defPPr>
      </a:lstStyle>
      <a:style>
        <a:lnRef idx="2">
          <a:schemeClr val="accent4"/>
        </a:lnRef>
        <a:fillRef idx="1">
          <a:schemeClr val="lt1"/>
        </a:fillRef>
        <a:effectRef idx="0">
          <a:schemeClr val="accent4"/>
        </a:effectRef>
        <a:fontRef idx="minor">
          <a:schemeClr val="dk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6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6840</TotalTime>
  <Words>252</Words>
  <Application>Microsoft Office PowerPoint</Application>
  <PresentationFormat>와이드스크린</PresentationFormat>
  <Paragraphs>30</Paragraphs>
  <Slides>6</Slides>
  <Notes>3</Notes>
  <HiddenSlides>0</HiddenSlides>
  <MMClips>2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6</vt:i4>
      </vt:variant>
    </vt:vector>
  </HeadingPairs>
  <TitlesOfParts>
    <vt:vector size="15" baseType="lpstr">
      <vt:lpstr>Spoqa Han Sans Neo</vt:lpstr>
      <vt:lpstr>Arial</vt:lpstr>
      <vt:lpstr>NanumGothicExtraBold</vt:lpstr>
      <vt:lpstr>맑은 고딕</vt:lpstr>
      <vt:lpstr>나눔고딕</vt:lpstr>
      <vt:lpstr>표지 마스터</vt:lpstr>
      <vt:lpstr>목차 마스터</vt:lpstr>
      <vt:lpstr>내지 마스터</vt:lpstr>
      <vt:lpstr>뒤표지 마스터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배예담</dc:creator>
  <cp:lastModifiedBy>USER</cp:lastModifiedBy>
  <cp:revision>243</cp:revision>
  <dcterms:created xsi:type="dcterms:W3CDTF">2024-07-03T01:17:18Z</dcterms:created>
  <dcterms:modified xsi:type="dcterms:W3CDTF">2025-09-09T04:36:39Z</dcterms:modified>
</cp:coreProperties>
</file>