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50" r:id="rId6"/>
    <p:sldId id="304" r:id="rId7"/>
    <p:sldId id="307" r:id="rId8"/>
    <p:sldId id="358" r:id="rId9"/>
    <p:sldId id="310" r:id="rId10"/>
    <p:sldId id="331" r:id="rId11"/>
    <p:sldId id="333" r:id="rId12"/>
    <p:sldId id="356" r:id="rId13"/>
    <p:sldId id="357" r:id="rId14"/>
    <p:sldId id="336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76" d="100"/>
          <a:sy n="76" d="100"/>
        </p:scale>
        <p:origin x="126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어깨동무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ACCB-7FDE-3FB5-71BB-CBDEE4910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261D591-6642-3846-DC34-C7689CD5A2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C7F38EA-E667-8826-703B-C6AD7BCEA46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3BF0A799-4568-5527-9E95-05B2F23F678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4A1EC3DF-0C09-42B2-0E02-1E75D0FD5B26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7446272B-EACB-5DBB-9997-A258110D51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51015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소고의 바른 자세와 주법으로 자진모리장단을 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4AF8DAD-D3F9-F550-6E2A-0C13C2A30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3665" y="1582661"/>
            <a:ext cx="6817469" cy="4285266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DE8866E7-4CF8-28DB-0C12-DF5B0ADA0A4F}"/>
              </a:ext>
            </a:extLst>
          </p:cNvPr>
          <p:cNvSpPr txBox="1">
            <a:spLocks/>
          </p:cNvSpPr>
          <p:nvPr/>
        </p:nvSpPr>
        <p:spPr>
          <a:xfrm>
            <a:off x="1107793" y="179603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E042AD44-9BBC-EA63-2A25-6F1388B4EDAA}"/>
              </a:ext>
            </a:extLst>
          </p:cNvPr>
          <p:cNvSpPr txBox="1">
            <a:spLocks/>
          </p:cNvSpPr>
          <p:nvPr/>
        </p:nvSpPr>
        <p:spPr>
          <a:xfrm>
            <a:off x="1049282" y="2542918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0" name="Ⅰ-2-01 [어깨동무] 노래">
            <a:hlinkClick r:id="" action="ppaction://media"/>
            <a:extLst>
              <a:ext uri="{FF2B5EF4-FFF2-40B4-BE49-F238E27FC236}">
                <a16:creationId xmlns:a16="http://schemas.microsoft.com/office/drawing/2014/main" id="{57828581-A7D3-67CB-3EB2-DB0745A46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9282" y="1376993"/>
            <a:ext cx="406400" cy="406400"/>
          </a:xfrm>
          <a:prstGeom prst="rect">
            <a:avLst/>
          </a:prstGeom>
        </p:spPr>
      </p:pic>
      <p:pic>
        <p:nvPicPr>
          <p:cNvPr id="11" name="Ⅰ-2-02 [어깨동무] 노래(전문가)">
            <a:hlinkClick r:id="" action="ppaction://media"/>
            <a:extLst>
              <a:ext uri="{FF2B5EF4-FFF2-40B4-BE49-F238E27FC236}">
                <a16:creationId xmlns:a16="http://schemas.microsoft.com/office/drawing/2014/main" id="{6C9F0ADC-B7CE-86F8-832A-9F0120665D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9282" y="2098542"/>
            <a:ext cx="406400" cy="406400"/>
          </a:xfrm>
          <a:prstGeom prst="rect">
            <a:avLst/>
          </a:prstGeom>
        </p:spPr>
      </p:pic>
      <p:pic>
        <p:nvPicPr>
          <p:cNvPr id="12" name="Ⅰ-2-03 [어깨동무] 반주">
            <a:hlinkClick r:id="" action="ppaction://media"/>
            <a:extLst>
              <a:ext uri="{FF2B5EF4-FFF2-40B4-BE49-F238E27FC236}">
                <a16:creationId xmlns:a16="http://schemas.microsoft.com/office/drawing/2014/main" id="{2CB373C2-9094-EAAF-2BBE-2B56B72702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9282" y="2854321"/>
            <a:ext cx="406400" cy="406400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D5A524B3-929A-3AED-9EC6-3CDC207030E7}"/>
              </a:ext>
            </a:extLst>
          </p:cNvPr>
          <p:cNvSpPr txBox="1">
            <a:spLocks/>
          </p:cNvSpPr>
          <p:nvPr/>
        </p:nvSpPr>
        <p:spPr>
          <a:xfrm>
            <a:off x="1107793" y="327186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4" name="Ⅰ-2-04 [어깨동무] 기본박">
            <a:hlinkClick r:id="" action="ppaction://media"/>
            <a:extLst>
              <a:ext uri="{FF2B5EF4-FFF2-40B4-BE49-F238E27FC236}">
                <a16:creationId xmlns:a16="http://schemas.microsoft.com/office/drawing/2014/main" id="{E9772C57-2AD1-103D-B224-842BE43A09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9282" y="3540948"/>
            <a:ext cx="406400" cy="406400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E75CC08C-8745-77FC-4015-08BBF10F350E}"/>
              </a:ext>
            </a:extLst>
          </p:cNvPr>
          <p:cNvSpPr txBox="1">
            <a:spLocks/>
          </p:cNvSpPr>
          <p:nvPr/>
        </p:nvSpPr>
        <p:spPr>
          <a:xfrm>
            <a:off x="1012739" y="4000818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기본박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래픽 6">
            <a:extLst>
              <a:ext uri="{FF2B5EF4-FFF2-40B4-BE49-F238E27FC236}">
                <a16:creationId xmlns:a16="http://schemas.microsoft.com/office/drawing/2014/main" id="{DB5C1E4B-F652-8B77-2959-3DFC113D1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370" y="3398611"/>
            <a:ext cx="11496675" cy="294322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91417608-32E1-62A7-272A-E06A74C1B9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4D678E6A-E0CC-7B12-C947-E5CF5CAEB661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F6BD6611-3D4D-9E5A-24D0-469CEABF30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CA66EA7-424B-1ACF-E8DE-74B797C5C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334" y="1938546"/>
            <a:ext cx="8251332" cy="283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0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5164663" cy="251999"/>
          </a:xfrm>
        </p:spPr>
        <p:txBody>
          <a:bodyPr/>
          <a:lstStyle/>
          <a:p>
            <a:r>
              <a:rPr kumimoji="1" lang="ko-KR" altLang="en-US"/>
              <a:t>도입 </a:t>
            </a:r>
            <a:r>
              <a:rPr kumimoji="1" lang="en-US" altLang="ko-KR" dirty="0"/>
              <a:t>: </a:t>
            </a:r>
            <a:r>
              <a:rPr kumimoji="1" lang="ko-KR" altLang="en-US" dirty="0"/>
              <a:t>친구와 좋아하는 놀이 이야기 나누기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926874" y="1074592"/>
            <a:ext cx="10059578" cy="76465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친구와 좋아하는 놀이 이야기를 나누어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7167CCAE-9809-3571-EB6B-D23C83516BC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D8BD0B56-9B80-E197-CE14-825CAFB02A1E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4DF6340-6EE6-731D-97DB-1C31A86B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26" y="2292223"/>
            <a:ext cx="8339674" cy="41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8">
            <a:extLst>
              <a:ext uri="{FF2B5EF4-FFF2-40B4-BE49-F238E27FC236}">
                <a16:creationId xmlns:a16="http://schemas.microsoft.com/office/drawing/2014/main" id="{D0762554-9C20-5EC8-4237-D99239D5D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1" y="3459245"/>
            <a:ext cx="11496675" cy="294322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8309" y="2289948"/>
            <a:ext cx="791537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자진모리장단의 </a:t>
            </a:r>
            <a:r>
              <a:rPr kumimoji="1" lang="ko-KR" altLang="en-US" sz="4400" dirty="0" err="1"/>
              <a:t>기본박을</a:t>
            </a:r>
            <a:r>
              <a:rPr kumimoji="1" lang="ko-KR" altLang="en-US" sz="4400" dirty="0"/>
              <a:t> 소고로 연주하며 노래를 부를 수 있어요</a:t>
            </a:r>
            <a:r>
              <a:rPr kumimoji="1" lang="en-US" altLang="ko-KR" sz="4400" dirty="0"/>
              <a:t>.</a:t>
            </a:r>
            <a:endParaRPr kumimoji="1"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말붙임새를</a:t>
            </a:r>
            <a:r>
              <a:rPr kumimoji="1" lang="ko-KR" altLang="en-US" dirty="0"/>
              <a:t> 익혀 주고받으며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210032CB-B00C-0CA9-E48E-715B7EDDA05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7A0FC350-9955-F69A-1535-E3F88D324673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BF218CA-A70A-8386-41E6-4F740221FCDD}"/>
              </a:ext>
            </a:extLst>
          </p:cNvPr>
          <p:cNvSpPr txBox="1">
            <a:spLocks/>
          </p:cNvSpPr>
          <p:nvPr/>
        </p:nvSpPr>
        <p:spPr>
          <a:xfrm>
            <a:off x="1107793" y="179603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713BA6DB-EA3F-FD75-3BCE-DE23DAAF4561}"/>
              </a:ext>
            </a:extLst>
          </p:cNvPr>
          <p:cNvSpPr txBox="1">
            <a:spLocks/>
          </p:cNvSpPr>
          <p:nvPr/>
        </p:nvSpPr>
        <p:spPr>
          <a:xfrm>
            <a:off x="1049282" y="2542918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2" name="Ⅰ-2-01 [어깨동무] 노래">
            <a:hlinkClick r:id="" action="ppaction://media"/>
            <a:extLst>
              <a:ext uri="{FF2B5EF4-FFF2-40B4-BE49-F238E27FC236}">
                <a16:creationId xmlns:a16="http://schemas.microsoft.com/office/drawing/2014/main" id="{041BCBE8-D3FB-8AD9-59B5-15F379A82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1376993"/>
            <a:ext cx="406400" cy="406400"/>
          </a:xfrm>
          <a:prstGeom prst="rect">
            <a:avLst/>
          </a:prstGeom>
        </p:spPr>
      </p:pic>
      <p:pic>
        <p:nvPicPr>
          <p:cNvPr id="13" name="Ⅰ-2-02 [어깨동무] 노래(전문가)">
            <a:hlinkClick r:id="" action="ppaction://media"/>
            <a:extLst>
              <a:ext uri="{FF2B5EF4-FFF2-40B4-BE49-F238E27FC236}">
                <a16:creationId xmlns:a16="http://schemas.microsoft.com/office/drawing/2014/main" id="{5B4C708B-8B7F-67A7-09D5-7A0020FDB7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2098542"/>
            <a:ext cx="406400" cy="406400"/>
          </a:xfrm>
          <a:prstGeom prst="rect">
            <a:avLst/>
          </a:prstGeom>
        </p:spPr>
      </p:pic>
      <p:pic>
        <p:nvPicPr>
          <p:cNvPr id="16" name="Ⅰ-2-03 [어깨동무] 반주">
            <a:hlinkClick r:id="" action="ppaction://media"/>
            <a:extLst>
              <a:ext uri="{FF2B5EF4-FFF2-40B4-BE49-F238E27FC236}">
                <a16:creationId xmlns:a16="http://schemas.microsoft.com/office/drawing/2014/main" id="{AB992EAF-4DD4-B6E0-74BE-701B973C53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2854321"/>
            <a:ext cx="406400" cy="406400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0669AFD0-ABCC-F863-3E31-75BCC0EAC055}"/>
              </a:ext>
            </a:extLst>
          </p:cNvPr>
          <p:cNvSpPr txBox="1">
            <a:spLocks/>
          </p:cNvSpPr>
          <p:nvPr/>
        </p:nvSpPr>
        <p:spPr>
          <a:xfrm>
            <a:off x="1107793" y="327186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1" name="Ⅰ-2-04 [어깨동무] 기본박">
            <a:hlinkClick r:id="" action="ppaction://media"/>
            <a:extLst>
              <a:ext uri="{FF2B5EF4-FFF2-40B4-BE49-F238E27FC236}">
                <a16:creationId xmlns:a16="http://schemas.microsoft.com/office/drawing/2014/main" id="{0B1847BF-037D-D96D-2EAA-0F4AAD0446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3540948"/>
            <a:ext cx="406400" cy="406400"/>
          </a:xfrm>
          <a:prstGeom prst="rect">
            <a:avLst/>
          </a:prstGeom>
        </p:spPr>
      </p:pic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4E4E5A6F-D94B-AA80-EA2D-F158B01F0374}"/>
              </a:ext>
            </a:extLst>
          </p:cNvPr>
          <p:cNvSpPr txBox="1">
            <a:spLocks/>
          </p:cNvSpPr>
          <p:nvPr/>
        </p:nvSpPr>
        <p:spPr>
          <a:xfrm>
            <a:off x="1012739" y="4000818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기본박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61F4FE3-562A-E4BC-B177-2339C29547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5538" y="1235543"/>
            <a:ext cx="5856032" cy="224977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EBE98E1-6818-5B4E-9386-E44DF4D181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7047" y="3614313"/>
            <a:ext cx="6737905" cy="26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AB486-70DD-7571-7336-0D8CD53E8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C0F5562-AA83-1496-B52D-1B19B6AB23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DD8F51-2BC1-BD9E-C440-DC9B7CABB9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말붙임새를</a:t>
            </a:r>
            <a:r>
              <a:rPr kumimoji="1" lang="ko-KR" altLang="en-US" dirty="0"/>
              <a:t> 익혀 주고받으며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C5872E7-3F4B-7C3B-071E-89E2225D999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D9511151-8CB9-BB07-D183-009D35B2D95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3F4CF118-89C5-00D5-B78C-BC8615A486A6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E3FDF1A7-9E36-8E48-06B8-CE77CBFD7ECF}"/>
              </a:ext>
            </a:extLst>
          </p:cNvPr>
          <p:cNvSpPr txBox="1">
            <a:spLocks/>
          </p:cNvSpPr>
          <p:nvPr/>
        </p:nvSpPr>
        <p:spPr>
          <a:xfrm>
            <a:off x="1107793" y="179603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AF8E179D-091B-5C98-DBEA-F8DC0CAB76C2}"/>
              </a:ext>
            </a:extLst>
          </p:cNvPr>
          <p:cNvSpPr txBox="1">
            <a:spLocks/>
          </p:cNvSpPr>
          <p:nvPr/>
        </p:nvSpPr>
        <p:spPr>
          <a:xfrm>
            <a:off x="1049282" y="2542918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2" name="Ⅰ-2-01 [어깨동무] 노래">
            <a:hlinkClick r:id="" action="ppaction://media"/>
            <a:extLst>
              <a:ext uri="{FF2B5EF4-FFF2-40B4-BE49-F238E27FC236}">
                <a16:creationId xmlns:a16="http://schemas.microsoft.com/office/drawing/2014/main" id="{2C4DBA94-4149-DF5C-B21F-026C2FFBC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1376993"/>
            <a:ext cx="406400" cy="406400"/>
          </a:xfrm>
          <a:prstGeom prst="rect">
            <a:avLst/>
          </a:prstGeom>
        </p:spPr>
      </p:pic>
      <p:pic>
        <p:nvPicPr>
          <p:cNvPr id="13" name="Ⅰ-2-02 [어깨동무] 노래(전문가)">
            <a:hlinkClick r:id="" action="ppaction://media"/>
            <a:extLst>
              <a:ext uri="{FF2B5EF4-FFF2-40B4-BE49-F238E27FC236}">
                <a16:creationId xmlns:a16="http://schemas.microsoft.com/office/drawing/2014/main" id="{5330F530-E6B5-7EB9-9A8D-40255FFE8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2098542"/>
            <a:ext cx="406400" cy="406400"/>
          </a:xfrm>
          <a:prstGeom prst="rect">
            <a:avLst/>
          </a:prstGeom>
        </p:spPr>
      </p:pic>
      <p:pic>
        <p:nvPicPr>
          <p:cNvPr id="16" name="Ⅰ-2-03 [어깨동무] 반주">
            <a:hlinkClick r:id="" action="ppaction://media"/>
            <a:extLst>
              <a:ext uri="{FF2B5EF4-FFF2-40B4-BE49-F238E27FC236}">
                <a16:creationId xmlns:a16="http://schemas.microsoft.com/office/drawing/2014/main" id="{DA5575B5-FA38-662D-65BB-67B42777F8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2854321"/>
            <a:ext cx="406400" cy="406400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3748E80F-5723-5E6A-A8C9-2662CFFF4FD4}"/>
              </a:ext>
            </a:extLst>
          </p:cNvPr>
          <p:cNvSpPr txBox="1">
            <a:spLocks/>
          </p:cNvSpPr>
          <p:nvPr/>
        </p:nvSpPr>
        <p:spPr>
          <a:xfrm>
            <a:off x="1107793" y="327186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1" name="Ⅰ-2-04 [어깨동무] 기본박">
            <a:hlinkClick r:id="" action="ppaction://media"/>
            <a:extLst>
              <a:ext uri="{FF2B5EF4-FFF2-40B4-BE49-F238E27FC236}">
                <a16:creationId xmlns:a16="http://schemas.microsoft.com/office/drawing/2014/main" id="{2F412F26-5DEB-3821-53F2-07C87E8AB3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282" y="3540948"/>
            <a:ext cx="406400" cy="406400"/>
          </a:xfrm>
          <a:prstGeom prst="rect">
            <a:avLst/>
          </a:prstGeom>
        </p:spPr>
      </p:pic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E78DBC11-C0CA-6D45-C286-278D9A2FA344}"/>
              </a:ext>
            </a:extLst>
          </p:cNvPr>
          <p:cNvSpPr txBox="1">
            <a:spLocks/>
          </p:cNvSpPr>
          <p:nvPr/>
        </p:nvSpPr>
        <p:spPr>
          <a:xfrm>
            <a:off x="1012739" y="4000818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기본박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1B7ABB6-AB34-9A4C-BC03-E44802EC8D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8390" y="1376993"/>
            <a:ext cx="8515220" cy="44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E7BFD416-57FC-3BC9-2110-7BF61F9AA3B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9E719F33-4F5C-13FC-748B-D861DEE36EB3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6FFBE7B1-84D2-801B-52A1-DD2CB64F0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83097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친구들과 어깨동무를 하고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4396ED8C-06BF-8155-4C78-3945B507B594}"/>
              </a:ext>
            </a:extLst>
          </p:cNvPr>
          <p:cNvSpPr txBox="1">
            <a:spLocks/>
          </p:cNvSpPr>
          <p:nvPr/>
        </p:nvSpPr>
        <p:spPr>
          <a:xfrm>
            <a:off x="494961" y="151821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8F51F93F-C4AC-FB70-7F26-463ADB6E8286}"/>
              </a:ext>
            </a:extLst>
          </p:cNvPr>
          <p:cNvSpPr txBox="1">
            <a:spLocks/>
          </p:cNvSpPr>
          <p:nvPr/>
        </p:nvSpPr>
        <p:spPr>
          <a:xfrm>
            <a:off x="436450" y="2265104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9" name="Ⅰ-2-01 [어깨동무] 노래">
            <a:hlinkClick r:id="" action="ppaction://media"/>
            <a:extLst>
              <a:ext uri="{FF2B5EF4-FFF2-40B4-BE49-F238E27FC236}">
                <a16:creationId xmlns:a16="http://schemas.microsoft.com/office/drawing/2014/main" id="{02AEF472-5E6D-1FFE-4A71-9049A2596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50" y="1099179"/>
            <a:ext cx="406400" cy="406400"/>
          </a:xfrm>
          <a:prstGeom prst="rect">
            <a:avLst/>
          </a:prstGeom>
        </p:spPr>
      </p:pic>
      <p:pic>
        <p:nvPicPr>
          <p:cNvPr id="10" name="Ⅰ-2-02 [어깨동무] 노래(전문가)">
            <a:hlinkClick r:id="" action="ppaction://media"/>
            <a:extLst>
              <a:ext uri="{FF2B5EF4-FFF2-40B4-BE49-F238E27FC236}">
                <a16:creationId xmlns:a16="http://schemas.microsoft.com/office/drawing/2014/main" id="{C449DD96-7B93-F46A-3A56-4054EA6FFB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50" y="1820728"/>
            <a:ext cx="406400" cy="406400"/>
          </a:xfrm>
          <a:prstGeom prst="rect">
            <a:avLst/>
          </a:prstGeom>
        </p:spPr>
      </p:pic>
      <p:pic>
        <p:nvPicPr>
          <p:cNvPr id="12" name="Ⅰ-2-03 [어깨동무] 반주">
            <a:hlinkClick r:id="" action="ppaction://media"/>
            <a:extLst>
              <a:ext uri="{FF2B5EF4-FFF2-40B4-BE49-F238E27FC236}">
                <a16:creationId xmlns:a16="http://schemas.microsoft.com/office/drawing/2014/main" id="{6D8FA5C3-FC87-9CEC-D6AD-08B3E57493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50" y="2576507"/>
            <a:ext cx="406400" cy="406400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18E1FEA9-CD12-A104-96CC-15E80CE05FA5}"/>
              </a:ext>
            </a:extLst>
          </p:cNvPr>
          <p:cNvSpPr txBox="1">
            <a:spLocks/>
          </p:cNvSpPr>
          <p:nvPr/>
        </p:nvSpPr>
        <p:spPr>
          <a:xfrm>
            <a:off x="494961" y="299405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6" name="Ⅰ-2-04 [어깨동무] 기본박">
            <a:hlinkClick r:id="" action="ppaction://media"/>
            <a:extLst>
              <a:ext uri="{FF2B5EF4-FFF2-40B4-BE49-F238E27FC236}">
                <a16:creationId xmlns:a16="http://schemas.microsoft.com/office/drawing/2014/main" id="{EDBD3D82-8AFA-EE40-D218-7E788E7B41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50" y="3263134"/>
            <a:ext cx="406400" cy="406400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E06FF883-3569-C064-BD16-DBEE4088B91F}"/>
              </a:ext>
            </a:extLst>
          </p:cNvPr>
          <p:cNvSpPr txBox="1">
            <a:spLocks/>
          </p:cNvSpPr>
          <p:nvPr/>
        </p:nvSpPr>
        <p:spPr>
          <a:xfrm>
            <a:off x="399907" y="3723004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기본박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8F9EA956-FD41-5A0C-719D-281B726AFC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248" y="2470169"/>
            <a:ext cx="4510723" cy="2655631"/>
          </a:xfrm>
          <a:prstGeom prst="rect">
            <a:avLst/>
          </a:prstGeom>
        </p:spPr>
      </p:pic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ECA86582-C98E-67BB-2AE0-06B9C3FEC226}"/>
              </a:ext>
            </a:extLst>
          </p:cNvPr>
          <p:cNvSpPr txBox="1">
            <a:spLocks/>
          </p:cNvSpPr>
          <p:nvPr/>
        </p:nvSpPr>
        <p:spPr>
          <a:xfrm>
            <a:off x="6096000" y="2180425"/>
            <a:ext cx="4905552" cy="4064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000">
                <a:solidFill>
                  <a:schemeClr val="tx2">
                    <a:lumMod val="90000"/>
                    <a:lumOff val="10000"/>
                  </a:schemeClr>
                </a:solidFill>
              </a:rPr>
              <a:t>간단한 신체 표현 하며 노래를 불러 봅시다</a:t>
            </a:r>
            <a:r>
              <a:rPr kumimoji="1" lang="en-US" altLang="ko-KR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20ACDC09-C424-359A-2C25-DAC7C2025028}"/>
              </a:ext>
            </a:extLst>
          </p:cNvPr>
          <p:cNvSpPr txBox="1">
            <a:spLocks/>
          </p:cNvSpPr>
          <p:nvPr/>
        </p:nvSpPr>
        <p:spPr>
          <a:xfrm>
            <a:off x="6096000" y="3723004"/>
            <a:ext cx="4905552" cy="4064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새로운 신체 표현을 만들어 봅시다</a:t>
            </a:r>
            <a:r>
              <a:rPr kumimoji="1" lang="en-US" altLang="ko-KR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26" name="텍스트 개체 틀 3">
            <a:extLst>
              <a:ext uri="{FF2B5EF4-FFF2-40B4-BE49-F238E27FC236}">
                <a16:creationId xmlns:a16="http://schemas.microsoft.com/office/drawing/2014/main" id="{604B428E-EE85-94C9-27C4-2BE4527B2DCA}"/>
              </a:ext>
            </a:extLst>
          </p:cNvPr>
          <p:cNvSpPr txBox="1">
            <a:spLocks/>
          </p:cNvSpPr>
          <p:nvPr/>
        </p:nvSpPr>
        <p:spPr>
          <a:xfrm>
            <a:off x="6354204" y="2646768"/>
            <a:ext cx="3385462" cy="67227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예</a:t>
            </a:r>
            <a:r>
              <a:rPr kumimoji="1" lang="en-US" altLang="ko-KR" sz="1800" dirty="0">
                <a:solidFill>
                  <a:schemeClr val="tx1"/>
                </a:solidFill>
              </a:rPr>
              <a:t>) </a:t>
            </a:r>
            <a:r>
              <a:rPr kumimoji="1" lang="ko-KR" altLang="en-US" sz="1800" dirty="0">
                <a:solidFill>
                  <a:schemeClr val="tx1"/>
                </a:solidFill>
              </a:rPr>
              <a:t>어깨동무하고 좌우로 움직이기</a:t>
            </a:r>
            <a:r>
              <a:rPr kumimoji="1" lang="en-US" altLang="ko-KR" sz="1800" dirty="0">
                <a:solidFill>
                  <a:schemeClr val="tx1"/>
                </a:solidFill>
              </a:rPr>
              <a:t>,</a:t>
            </a:r>
          </a:p>
          <a:p>
            <a:pPr indent="0" algn="just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      </a:t>
            </a:r>
            <a:r>
              <a:rPr kumimoji="1" lang="ko-KR" altLang="en-US" sz="1800" dirty="0">
                <a:solidFill>
                  <a:schemeClr val="tx1"/>
                </a:solidFill>
              </a:rPr>
              <a:t>어깨동무하고 앞뒤로 움직이기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6CAB0495-022F-9321-5C60-733498BC4522}"/>
              </a:ext>
            </a:extLst>
          </p:cNvPr>
          <p:cNvSpPr txBox="1">
            <a:spLocks/>
          </p:cNvSpPr>
          <p:nvPr/>
        </p:nvSpPr>
        <p:spPr>
          <a:xfrm>
            <a:off x="6354204" y="4176205"/>
            <a:ext cx="3641494" cy="67227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예</a:t>
            </a:r>
            <a:r>
              <a:rPr kumimoji="1" lang="en-US" altLang="ko-KR" sz="1800" dirty="0">
                <a:solidFill>
                  <a:schemeClr val="tx1"/>
                </a:solidFill>
              </a:rPr>
              <a:t>) </a:t>
            </a:r>
            <a:r>
              <a:rPr kumimoji="1" lang="ko-KR" altLang="en-US" sz="1800" dirty="0">
                <a:solidFill>
                  <a:schemeClr val="tx1"/>
                </a:solidFill>
              </a:rPr>
              <a:t>팔짱을 끼고 시계 방향으로 돌기</a:t>
            </a:r>
            <a:r>
              <a:rPr kumimoji="1" lang="en-US" altLang="ko-KR" sz="1800" dirty="0">
                <a:solidFill>
                  <a:schemeClr val="tx1"/>
                </a:solidFill>
              </a:rPr>
              <a:t>,</a:t>
            </a:r>
          </a:p>
          <a:p>
            <a:pPr indent="0" algn="just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      </a:t>
            </a:r>
            <a:r>
              <a:rPr kumimoji="1" lang="ko-KR" altLang="en-US" sz="1800" dirty="0">
                <a:solidFill>
                  <a:schemeClr val="tx1"/>
                </a:solidFill>
              </a:rPr>
              <a:t>제자리에 서서 무릎 굽혔다 펴기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4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노랫말을 바꾸어 재미있게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210032CB-B00C-0CA9-E48E-715B7EDDA05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7A0FC350-9955-F69A-1535-E3F88D324673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26AACF3-6816-2AA0-4146-F96236257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607" y="1560394"/>
            <a:ext cx="9986786" cy="4308026"/>
          </a:xfrm>
          <a:prstGeom prst="rect">
            <a:avLst/>
          </a:prstGeom>
        </p:spPr>
      </p:pic>
      <p:pic>
        <p:nvPicPr>
          <p:cNvPr id="14" name="Ⅰ-2-03 [어깨동무] 반주">
            <a:hlinkClick r:id="" action="ppaction://media"/>
            <a:extLst>
              <a:ext uri="{FF2B5EF4-FFF2-40B4-BE49-F238E27FC236}">
                <a16:creationId xmlns:a16="http://schemas.microsoft.com/office/drawing/2014/main" id="{843E7CA6-47DA-5FE7-24FC-662E2D98A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351" y="1824391"/>
            <a:ext cx="406400" cy="406400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8D5317E1-34D5-D72A-2EC6-68051849AC47}"/>
              </a:ext>
            </a:extLst>
          </p:cNvPr>
          <p:cNvSpPr txBox="1">
            <a:spLocks/>
          </p:cNvSpPr>
          <p:nvPr/>
        </p:nvSpPr>
        <p:spPr>
          <a:xfrm>
            <a:off x="481862" y="224193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6" name="Ⅰ-2-04 [어깨동무] 기본박">
            <a:hlinkClick r:id="" action="ppaction://media"/>
            <a:extLst>
              <a:ext uri="{FF2B5EF4-FFF2-40B4-BE49-F238E27FC236}">
                <a16:creationId xmlns:a16="http://schemas.microsoft.com/office/drawing/2014/main" id="{D67D7BD8-CBE0-9209-DF41-3F05A983B5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351" y="2511018"/>
            <a:ext cx="406400" cy="406400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53AAAD4A-D31A-14BC-6770-F2C8686897DC}"/>
              </a:ext>
            </a:extLst>
          </p:cNvPr>
          <p:cNvSpPr txBox="1">
            <a:spLocks/>
          </p:cNvSpPr>
          <p:nvPr/>
        </p:nvSpPr>
        <p:spPr>
          <a:xfrm>
            <a:off x="386808" y="2970888"/>
            <a:ext cx="536798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기본박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E7BFD416-57FC-3BC9-2110-7BF61F9AA3B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9E719F33-4F5C-13FC-748B-D861DEE36EB3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6FFBE7B1-84D2-801B-52A1-DD2CB64F0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51015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소고의 바른 자세와 주법으로 자진모리장단을 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CD97D6D-32DA-E3EA-EC7F-5935242FF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40" y="1295102"/>
            <a:ext cx="9450119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5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C8054-9A1F-7F76-81EB-2464C26A1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C97CC59-DF35-217E-0097-698EB29FC6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42390FE-150B-70CB-95BD-B964E3FE708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78E41183-A9CD-B256-6CFF-D93E81EF22C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A3465FF0-1CC3-A453-B7DC-8210CBD4EAB5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어깨동무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739D8F77-C900-06B1-60B6-EC7D12A7F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51015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소고의 바른 자세와 주법으로 자진모리장단을 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34BC65C-00E5-A5A7-36F2-C6617BA8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6" y="1760873"/>
            <a:ext cx="10048448" cy="42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236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353</Words>
  <Application>Microsoft Office PowerPoint</Application>
  <PresentationFormat>와이드스크린</PresentationFormat>
  <Paragraphs>80</Paragraphs>
  <Slides>12</Slides>
  <Notes>0</Notes>
  <HiddenSlides>0</HiddenSlides>
  <MMClips>18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148</cp:revision>
  <dcterms:created xsi:type="dcterms:W3CDTF">2024-07-03T01:17:18Z</dcterms:created>
  <dcterms:modified xsi:type="dcterms:W3CDTF">2025-02-13T02:15:29Z</dcterms:modified>
</cp:coreProperties>
</file>