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79" r:id="rId6"/>
    <p:sldId id="304" r:id="rId7"/>
    <p:sldId id="382" r:id="rId8"/>
    <p:sldId id="371" r:id="rId9"/>
    <p:sldId id="383" r:id="rId10"/>
    <p:sldId id="372" r:id="rId11"/>
    <p:sldId id="373" r:id="rId12"/>
    <p:sldId id="374" r:id="rId13"/>
    <p:sldId id="375" r:id="rId14"/>
    <p:sldId id="376" r:id="rId15"/>
    <p:sldId id="377" r:id="rId16"/>
    <p:sldId id="295" r:id="rId17"/>
  </p:sldIdLst>
  <p:sldSz cx="12192000" cy="6858000"/>
  <p:notesSz cx="6858000" cy="9144000"/>
  <p:embeddedFontLst>
    <p:embeddedFont>
      <p:font typeface="NanumGothic" panose="020D0604000000000000" pitchFamily="50" charset="-127"/>
      <p:regular r:id="rId20"/>
      <p:bold r:id="rId21"/>
    </p:embeddedFont>
    <p:embeddedFont>
      <p:font typeface="NanumGothicExtraBold" panose="020D0904000000000000" pitchFamily="50" charset="-127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>
        <p:scale>
          <a:sx n="110" d="100"/>
          <a:sy n="110" d="100"/>
        </p:scale>
        <p:origin x="2538" y="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2025-02-18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2025-02-18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영차영차</a:t>
            </a:r>
            <a:r>
              <a:rPr lang="ko-KR" altLang="en-US" dirty="0"/>
              <a:t> 말 리듬 놀이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99568-9F3B-F9C3-A59D-23EE89D1F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D113DCC-40D9-CBD7-B5C9-EFD850CC43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2D37D65-00F2-54FB-38D8-0AD093EA4E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725300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‘</a:t>
            </a:r>
            <a:r>
              <a:rPr kumimoji="1" lang="ko-KR" altLang="en-US" dirty="0"/>
              <a:t>운동회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노래에 맞추어 신체 표현 하며 말 리듬 주고받기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CDFF78E-38D3-15F0-4B46-1EF40B4E8674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AABCD15-0F4E-C5C2-15F0-24664B5824FE}"/>
              </a:ext>
            </a:extLst>
          </p:cNvPr>
          <p:cNvSpPr txBox="1">
            <a:spLocks/>
          </p:cNvSpPr>
          <p:nvPr/>
        </p:nvSpPr>
        <p:spPr>
          <a:xfrm>
            <a:off x="10114208" y="546143"/>
            <a:ext cx="17444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영차영차</a:t>
            </a:r>
            <a:r>
              <a:rPr kumimoji="1" lang="ko-KR" altLang="en-US" sz="1400" dirty="0">
                <a:solidFill>
                  <a:schemeClr val="bg1"/>
                </a:solidFill>
              </a:rPr>
              <a:t> 말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BCD4D01-3410-1CC7-0663-95AFCA5476B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8B6FD6E3-C3C5-3FEA-D472-21C6DF1AB173}"/>
              </a:ext>
            </a:extLst>
          </p:cNvPr>
          <p:cNvSpPr txBox="1">
            <a:spLocks/>
          </p:cNvSpPr>
          <p:nvPr/>
        </p:nvSpPr>
        <p:spPr>
          <a:xfrm>
            <a:off x="2125758" y="1444900"/>
            <a:ext cx="7940484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노래의 분위기를 느끼며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운동회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 듣기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060D366-3768-F461-128B-D31BA312C2C3}"/>
              </a:ext>
            </a:extLst>
          </p:cNvPr>
          <p:cNvSpPr txBox="1">
            <a:spLocks/>
          </p:cNvSpPr>
          <p:nvPr/>
        </p:nvSpPr>
        <p:spPr>
          <a:xfrm>
            <a:off x="2125758" y="2481156"/>
            <a:ext cx="7266756" cy="94784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노래의 분위기를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신나는 분위기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씩씩한 분위기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힘이 나는 분위기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7" name="Ⅱ-1-01 [영차영차 말 리듬 놀이] 운동회(감상)">
            <a:hlinkClick r:id="" action="ppaction://media"/>
            <a:extLst>
              <a:ext uri="{FF2B5EF4-FFF2-40B4-BE49-F238E27FC236}">
                <a16:creationId xmlns:a16="http://schemas.microsoft.com/office/drawing/2014/main" id="{991D82D6-D21C-BE9F-1547-96F5CB51F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351" y="13128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1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42A39-29FF-12A6-2551-FA085D3FC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9BA6A28-E298-34E5-4895-AFA86111AF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01D094E-ECF8-5801-F70B-59548D41B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725300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‘</a:t>
            </a:r>
            <a:r>
              <a:rPr kumimoji="1" lang="ko-KR" altLang="en-US" dirty="0"/>
              <a:t>운동회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노래에 맞추어 신체 표현 하며 말 리듬 주고받기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137DA1D-A25F-EB0F-3312-B6B83735CCB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31E7562B-F95B-DCD5-2401-6B8A2671F31B}"/>
              </a:ext>
            </a:extLst>
          </p:cNvPr>
          <p:cNvSpPr txBox="1">
            <a:spLocks/>
          </p:cNvSpPr>
          <p:nvPr/>
        </p:nvSpPr>
        <p:spPr>
          <a:xfrm>
            <a:off x="10114208" y="546143"/>
            <a:ext cx="17444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영차영차</a:t>
            </a:r>
            <a:r>
              <a:rPr kumimoji="1" lang="ko-KR" altLang="en-US" sz="1400" dirty="0">
                <a:solidFill>
                  <a:schemeClr val="bg1"/>
                </a:solidFill>
              </a:rPr>
              <a:t> 말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6C625342-D90F-D445-8A3F-83E14615F7D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16C6F532-549E-3AE3-810C-8006AB200C6C}"/>
              </a:ext>
            </a:extLst>
          </p:cNvPr>
          <p:cNvSpPr txBox="1">
            <a:spLocks/>
          </p:cNvSpPr>
          <p:nvPr/>
        </p:nvSpPr>
        <p:spPr>
          <a:xfrm>
            <a:off x="1511286" y="1570254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노래에 맞추어 친구와 함께 말 리듬 주고받기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865C6CC-CCC9-ACB7-4FFF-A74799FFB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800" y="2658652"/>
            <a:ext cx="7841274" cy="2810869"/>
          </a:xfrm>
          <a:prstGeom prst="rect">
            <a:avLst/>
          </a:prstGeom>
        </p:spPr>
      </p:pic>
      <p:pic>
        <p:nvPicPr>
          <p:cNvPr id="7" name="Ⅱ-1-01 [영차영차 말 리듬 놀이] 운동회(감상)">
            <a:hlinkClick r:id="" action="ppaction://media"/>
            <a:extLst>
              <a:ext uri="{FF2B5EF4-FFF2-40B4-BE49-F238E27FC236}">
                <a16:creationId xmlns:a16="http://schemas.microsoft.com/office/drawing/2014/main" id="{630E8E70-9FCD-151C-7875-3670DB8DD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351" y="1030375"/>
            <a:ext cx="406400" cy="4064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CAEC46C-FC27-99F9-A15D-09B1FDEDA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1341" y="4320114"/>
            <a:ext cx="2117325" cy="193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1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36FCC-EF70-C59D-4301-6AC91E0D7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5DD8333-27EB-9937-72FF-82C2853F3D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945ED7F-9C01-32A6-C4AD-C50F6C85A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7253003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C719BFA-7A8D-86B6-2088-9ABCEEA3440B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8F14A82-8408-F8D0-9EED-2340013DFE26}"/>
              </a:ext>
            </a:extLst>
          </p:cNvPr>
          <p:cNvSpPr txBox="1">
            <a:spLocks/>
          </p:cNvSpPr>
          <p:nvPr/>
        </p:nvSpPr>
        <p:spPr>
          <a:xfrm>
            <a:off x="10114208" y="546143"/>
            <a:ext cx="17444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영차영차</a:t>
            </a:r>
            <a:r>
              <a:rPr kumimoji="1" lang="ko-KR" altLang="en-US" sz="1400" dirty="0">
                <a:solidFill>
                  <a:schemeClr val="bg1"/>
                </a:solidFill>
              </a:rPr>
              <a:t> 말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EABC091-51B3-78A9-BE2B-E55F072A223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BB43092-7EB4-BCCC-4F93-1A62B5CBA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32" y="2640322"/>
            <a:ext cx="9652581" cy="215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47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72188-9BE1-06E3-1AE4-9A3DF22A7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467DF0F-C762-B62F-FDE4-E2C9CC0694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CC6089C-40B3-C419-92E9-1DB9EE51F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0FA9F91-8ED1-B7FE-D521-4775326407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973" y="1200963"/>
            <a:ext cx="9710053" cy="77726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즐거운 체육 활동의 경험을 이야기해 봅시다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0E3950B-DE38-DF7E-CF3F-2C90E87FDA9B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5DB00CF-2018-A5A0-A7DB-9B40439A330A}"/>
              </a:ext>
            </a:extLst>
          </p:cNvPr>
          <p:cNvSpPr txBox="1">
            <a:spLocks/>
          </p:cNvSpPr>
          <p:nvPr/>
        </p:nvSpPr>
        <p:spPr>
          <a:xfrm>
            <a:off x="10114208" y="546143"/>
            <a:ext cx="17444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영차영차</a:t>
            </a:r>
            <a:r>
              <a:rPr kumimoji="1" lang="ko-KR" altLang="en-US" sz="1400" dirty="0">
                <a:solidFill>
                  <a:schemeClr val="bg1"/>
                </a:solidFill>
              </a:rPr>
              <a:t> 말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BE750A7-F048-0D56-2AEF-EA41A2DB85E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55B3E30-3C6D-BCCB-CA68-A13543943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483" y="2285770"/>
            <a:ext cx="9039031" cy="40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4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7911" y="2652812"/>
            <a:ext cx="7055901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다양한 소리나 장면을 떠올려 </a:t>
            </a:r>
            <a:endParaRPr kumimoji="1" lang="en-US" altLang="ko-KR" sz="4000" dirty="0"/>
          </a:p>
          <a:p>
            <a:pPr indent="0" algn="ctr">
              <a:buNone/>
            </a:pPr>
            <a:r>
              <a:rPr kumimoji="1" lang="ko-KR" altLang="en-US" sz="4000" dirty="0"/>
              <a:t>말 리듬을 만들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114208" y="546143"/>
            <a:ext cx="17444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영차영차</a:t>
            </a:r>
            <a:r>
              <a:rPr kumimoji="1" lang="ko-KR" altLang="en-US" sz="1400" dirty="0">
                <a:solidFill>
                  <a:schemeClr val="bg1"/>
                </a:solidFill>
              </a:rPr>
              <a:t> 말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4A77E-4500-1937-A92A-B3FC5B92A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4481020-8CC0-A336-E451-E5D2DA5FCC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0C9EC11-4E02-0F09-96FD-F118AED2A5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725300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즐거운 체육 활동의 소리나 장면을 떠올리며 말 리듬 만들기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179BFB0-9DDD-6BBB-1722-B95977FE2A8D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C02C30F-FC22-E591-0282-53B31909BDA6}"/>
              </a:ext>
            </a:extLst>
          </p:cNvPr>
          <p:cNvSpPr txBox="1">
            <a:spLocks/>
          </p:cNvSpPr>
          <p:nvPr/>
        </p:nvSpPr>
        <p:spPr>
          <a:xfrm>
            <a:off x="10114208" y="546143"/>
            <a:ext cx="17444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영차영차</a:t>
            </a:r>
            <a:r>
              <a:rPr kumimoji="1" lang="ko-KR" altLang="en-US" sz="1400" dirty="0">
                <a:solidFill>
                  <a:schemeClr val="bg1"/>
                </a:solidFill>
              </a:rPr>
              <a:t> 말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AE6B3F0-9AB9-5FA4-7BC7-EDF09DFEEAB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D455E402-E01A-947C-7BAB-0F68478F4C46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즐거운 체육 활동의 소리나 </a:t>
            </a:r>
            <a:r>
              <a:rPr kumimoji="1" lang="ko-KR" altLang="en-US" sz="3200">
                <a:solidFill>
                  <a:schemeClr val="tx2">
                    <a:lumMod val="90000"/>
                    <a:lumOff val="10000"/>
                  </a:schemeClr>
                </a:solidFill>
              </a:rPr>
              <a:t>장면을 떠올리며 이야기하기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AC0A2EDB-3436-349B-FC9B-0365AFA51BCF}"/>
              </a:ext>
            </a:extLst>
          </p:cNvPr>
          <p:cNvSpPr txBox="1">
            <a:spLocks/>
          </p:cNvSpPr>
          <p:nvPr/>
        </p:nvSpPr>
        <p:spPr>
          <a:xfrm>
            <a:off x="1325349" y="2529891"/>
            <a:ext cx="1931288" cy="3707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줄다리기 하는 장면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20E5D76E-DD98-A984-6D54-DE8D9172FD02}"/>
              </a:ext>
            </a:extLst>
          </p:cNvPr>
          <p:cNvSpPr txBox="1">
            <a:spLocks/>
          </p:cNvSpPr>
          <p:nvPr/>
        </p:nvSpPr>
        <p:spPr>
          <a:xfrm>
            <a:off x="1325349" y="3243600"/>
            <a:ext cx="1843283" cy="3707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달리기 하는 장면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A991235A-80B5-E4A3-3A68-14D7D57D1811}"/>
              </a:ext>
            </a:extLst>
          </p:cNvPr>
          <p:cNvSpPr txBox="1">
            <a:spLocks/>
          </p:cNvSpPr>
          <p:nvPr/>
        </p:nvSpPr>
        <p:spPr>
          <a:xfrm>
            <a:off x="1325349" y="4658554"/>
            <a:ext cx="1931288" cy="3707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친구들의 응원 소리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AE2BAA21-F066-0E17-AEC8-4EDCDC49385A}"/>
              </a:ext>
            </a:extLst>
          </p:cNvPr>
          <p:cNvSpPr txBox="1">
            <a:spLocks/>
          </p:cNvSpPr>
          <p:nvPr/>
        </p:nvSpPr>
        <p:spPr>
          <a:xfrm>
            <a:off x="1325349" y="3967818"/>
            <a:ext cx="2366820" cy="3707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선생님의 호루라기 소리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2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2874A-ED9A-CEB5-9796-41CD3F605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F7F525F-735D-30C1-BDCE-A56770CE6F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884B385-D7D3-761C-E100-939A7DBDBA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725300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즐거운 체육 활동의 소리나 장면을 떠올리며 말 리듬 만들기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E7B53EB-9BCC-E6E1-ACF9-897A7CEF686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B5DAC18-11D7-1D00-6896-319DE7314FA4}"/>
              </a:ext>
            </a:extLst>
          </p:cNvPr>
          <p:cNvSpPr txBox="1">
            <a:spLocks/>
          </p:cNvSpPr>
          <p:nvPr/>
        </p:nvSpPr>
        <p:spPr>
          <a:xfrm>
            <a:off x="10114208" y="546143"/>
            <a:ext cx="17444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영차영차</a:t>
            </a:r>
            <a:r>
              <a:rPr kumimoji="1" lang="ko-KR" altLang="en-US" sz="1400" dirty="0">
                <a:solidFill>
                  <a:schemeClr val="bg1"/>
                </a:solidFill>
              </a:rPr>
              <a:t> 말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27D7708E-F17C-4DDE-85D9-1BBDC270218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D1FFE4AD-951A-FEEC-3755-940AC408A493}"/>
              </a:ext>
            </a:extLst>
          </p:cNvPr>
          <p:cNvSpPr txBox="1">
            <a:spLocks/>
          </p:cNvSpPr>
          <p:nvPr/>
        </p:nvSpPr>
        <p:spPr>
          <a:xfrm>
            <a:off x="921358" y="985925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떠올린 체육 활동의 소리나 장면을 묘사하여 다양한 말 리듬 만들기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737D18D-0F54-D2B7-8C93-D27A3167206E}"/>
              </a:ext>
            </a:extLst>
          </p:cNvPr>
          <p:cNvSpPr txBox="1">
            <a:spLocks/>
          </p:cNvSpPr>
          <p:nvPr/>
        </p:nvSpPr>
        <p:spPr>
          <a:xfrm>
            <a:off x="1199830" y="2411599"/>
            <a:ext cx="99876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교과서 </a:t>
            </a:r>
            <a:r>
              <a:rPr kumimoji="1" lang="en-US" altLang="ko-KR" sz="2400" dirty="0">
                <a:solidFill>
                  <a:schemeClr val="tx1"/>
                </a:solidFill>
              </a:rPr>
              <a:t>28~29</a:t>
            </a:r>
            <a:r>
              <a:rPr kumimoji="1" lang="ko-KR" altLang="en-US" sz="2400" dirty="0">
                <a:solidFill>
                  <a:schemeClr val="tx1"/>
                </a:solidFill>
              </a:rPr>
              <a:t>쪽에 제시된 다양한 </a:t>
            </a:r>
            <a:r>
              <a:rPr kumimoji="1" lang="en-US" altLang="ko-KR" sz="2400" dirty="0">
                <a:solidFill>
                  <a:schemeClr val="tx1"/>
                </a:solidFill>
              </a:rPr>
              <a:t>4</a:t>
            </a:r>
            <a:r>
              <a:rPr kumimoji="1" lang="ko-KR" altLang="en-US" sz="2400" dirty="0">
                <a:solidFill>
                  <a:schemeClr val="tx1"/>
                </a:solidFill>
              </a:rPr>
              <a:t>박자 말 리듬을 익혀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BC6EF62-BDED-C445-923D-A390205B2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46" y="3112203"/>
            <a:ext cx="10968507" cy="175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52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309A4-9215-A5A5-1DAD-C70E68669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77C885E-EE0B-0A7B-E9D1-076DD84EFB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C050AB3-B955-8B14-E3A4-DA8369F61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725300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즐거운 체육 활동의 소리나 장면을 떠올리며 말 리듬 만들기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6FF4BCD-0F98-6C58-68AA-7318B18DF58F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F5A8332-9079-689A-EC59-BC74CFCAC9B6}"/>
              </a:ext>
            </a:extLst>
          </p:cNvPr>
          <p:cNvSpPr txBox="1">
            <a:spLocks/>
          </p:cNvSpPr>
          <p:nvPr/>
        </p:nvSpPr>
        <p:spPr>
          <a:xfrm>
            <a:off x="10114208" y="546143"/>
            <a:ext cx="17444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영차영차</a:t>
            </a:r>
            <a:r>
              <a:rPr kumimoji="1" lang="ko-KR" altLang="en-US" sz="1400" dirty="0">
                <a:solidFill>
                  <a:schemeClr val="bg1"/>
                </a:solidFill>
              </a:rPr>
              <a:t> 말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B149E30-FF02-3DC2-D375-DD5F08267F2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C490FEC-1FD0-2195-ED2B-57EE75EBB0C4}"/>
              </a:ext>
            </a:extLst>
          </p:cNvPr>
          <p:cNvSpPr txBox="1">
            <a:spLocks/>
          </p:cNvSpPr>
          <p:nvPr/>
        </p:nvSpPr>
        <p:spPr>
          <a:xfrm>
            <a:off x="1102191" y="900822"/>
            <a:ext cx="9987618" cy="137998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체육 활동의 소리나 장면을 묘사한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박자 말 리듬을 이야기하며 함께 만들어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교과서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28~29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쪽의 빈칸에 만든 말 리듬을 적어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9E96954-B865-5781-E6AC-FFF47C13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0803"/>
            <a:ext cx="12192000" cy="407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54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3ECD4-4223-3C22-CCFB-944A53131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A7E9F60-461C-64E2-2F1E-773402504F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51CB11-E09F-017B-DAA3-0B6D306099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725300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즐거운 체육 활동의 소리나 장면을 떠올리며 말 리듬 만들기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7FCB44B-0A39-8C1C-9B48-8891B987E713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C4E1E67-5651-8AC2-F6F8-15B98B22DD57}"/>
              </a:ext>
            </a:extLst>
          </p:cNvPr>
          <p:cNvSpPr txBox="1">
            <a:spLocks/>
          </p:cNvSpPr>
          <p:nvPr/>
        </p:nvSpPr>
        <p:spPr>
          <a:xfrm>
            <a:off x="10114208" y="546143"/>
            <a:ext cx="17444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영차영차</a:t>
            </a:r>
            <a:r>
              <a:rPr kumimoji="1" lang="ko-KR" altLang="en-US" sz="1400" dirty="0">
                <a:solidFill>
                  <a:schemeClr val="bg1"/>
                </a:solidFill>
              </a:rPr>
              <a:t> 말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5F1EA4F-23D8-2B78-5F9B-6B9A6E9FA8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F53A844E-A7A8-8F23-2359-E82CDFCCF1E9}"/>
              </a:ext>
            </a:extLst>
          </p:cNvPr>
          <p:cNvSpPr txBox="1">
            <a:spLocks/>
          </p:cNvSpPr>
          <p:nvPr/>
        </p:nvSpPr>
        <p:spPr>
          <a:xfrm>
            <a:off x="882627" y="953692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일정박에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맞추어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말 리듬 연결하기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놀이하기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26D0939-1087-DF14-7064-C82C820CCBE2}"/>
              </a:ext>
            </a:extLst>
          </p:cNvPr>
          <p:cNvSpPr txBox="1">
            <a:spLocks/>
          </p:cNvSpPr>
          <p:nvPr/>
        </p:nvSpPr>
        <p:spPr>
          <a:xfrm>
            <a:off x="1058826" y="1786247"/>
            <a:ext cx="9987618" cy="198630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일정박을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반복하여 신체 표현해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순서에 따라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일정박에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맞추어 만든 말 리듬을 즉흥적으로 말해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E34D3F0-E7DC-D1CF-8123-3A2C63452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77" y="3250860"/>
            <a:ext cx="10522039" cy="247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58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C312C-F467-FE72-2EC8-320201A7D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3F42379-D3B4-1337-9D7F-25CFF93AEB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5C057D8-A489-6123-E143-3ECD5B488B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725300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내가 만든 말 리듬을 넣어 친구와 주고받기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23D1F2C-B95D-75F7-BCDD-20B156564F4B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3D5FB85-B934-6BD3-44D3-09A146BDEC1D}"/>
              </a:ext>
            </a:extLst>
          </p:cNvPr>
          <p:cNvSpPr txBox="1">
            <a:spLocks/>
          </p:cNvSpPr>
          <p:nvPr/>
        </p:nvSpPr>
        <p:spPr>
          <a:xfrm>
            <a:off x="10114208" y="546143"/>
            <a:ext cx="17444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영차영차</a:t>
            </a:r>
            <a:r>
              <a:rPr kumimoji="1" lang="ko-KR" altLang="en-US" sz="1400" dirty="0">
                <a:solidFill>
                  <a:schemeClr val="bg1"/>
                </a:solidFill>
              </a:rPr>
              <a:t> 말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7B2C5AE-B81D-6B64-F553-FB237E00FCF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5235137E-B254-5D7B-7A9F-CF0169390CF6}"/>
              </a:ext>
            </a:extLst>
          </p:cNvPr>
          <p:cNvSpPr txBox="1">
            <a:spLocks/>
          </p:cNvSpPr>
          <p:nvPr/>
        </p:nvSpPr>
        <p:spPr>
          <a:xfrm>
            <a:off x="680952" y="1020997"/>
            <a:ext cx="1097442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체육 활동의 소리나 장면을 묘사한 두 마디의 말 리듬 만들기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E5B7BF8-5C86-20DC-0D06-B60A0A0DC65F}"/>
              </a:ext>
            </a:extLst>
          </p:cNvPr>
          <p:cNvSpPr txBox="1">
            <a:spLocks/>
          </p:cNvSpPr>
          <p:nvPr/>
        </p:nvSpPr>
        <p:spPr>
          <a:xfrm>
            <a:off x="1186226" y="1724020"/>
            <a:ext cx="9394526" cy="198630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1]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에서 만든 말 리듬을 활용하거나 새롭게 만들어 두 마디의 말 리듬을 만들어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70D665-ACC6-9125-70EF-0829D1ACA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925" y="2591559"/>
            <a:ext cx="5692150" cy="34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49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4FEF-FE7C-D6EF-0A85-4CCF6B11E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BAB9D31-EBF7-A38D-96F8-EE6976BA77D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5BAAE09-837C-DB42-4406-523F73C8FB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725300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내가 만든 말 리듬을 넣어 친구와 주고받기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EC94FB0-83E5-911B-64BA-BEE084FFBEA2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B36B457-7558-57A3-020D-6A00CEF32C87}"/>
              </a:ext>
            </a:extLst>
          </p:cNvPr>
          <p:cNvSpPr txBox="1">
            <a:spLocks/>
          </p:cNvSpPr>
          <p:nvPr/>
        </p:nvSpPr>
        <p:spPr>
          <a:xfrm>
            <a:off x="10114208" y="546143"/>
            <a:ext cx="17444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영차영차</a:t>
            </a:r>
            <a:r>
              <a:rPr kumimoji="1" lang="ko-KR" altLang="en-US" sz="1400" dirty="0">
                <a:solidFill>
                  <a:schemeClr val="bg1"/>
                </a:solidFill>
              </a:rPr>
              <a:t> 말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A120F91-BD73-53FA-2F1A-E60C4098D7B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21AE5C7C-4985-F041-E556-AAEFF985C69B}"/>
              </a:ext>
            </a:extLst>
          </p:cNvPr>
          <p:cNvSpPr txBox="1">
            <a:spLocks/>
          </p:cNvSpPr>
          <p:nvPr/>
        </p:nvSpPr>
        <p:spPr>
          <a:xfrm>
            <a:off x="739721" y="1193683"/>
            <a:ext cx="1071255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일정박에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맞추어 내가 만든 말 리듬을 넣어 친구와 주고받기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983F7FE-091D-B8E0-9B03-39305E752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322" y="1854307"/>
            <a:ext cx="10272812" cy="44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02327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523</Words>
  <Application>Microsoft Office PowerPoint</Application>
  <PresentationFormat>와이드스크린</PresentationFormat>
  <Paragraphs>81</Paragraphs>
  <Slides>13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1" baseType="lpstr"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151</cp:revision>
  <dcterms:created xsi:type="dcterms:W3CDTF">2024-07-03T01:17:18Z</dcterms:created>
  <dcterms:modified xsi:type="dcterms:W3CDTF">2025-02-18T06:44:00Z</dcterms:modified>
</cp:coreProperties>
</file>