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406" r:id="rId6"/>
    <p:sldId id="304" r:id="rId7"/>
    <p:sldId id="408" r:id="rId8"/>
    <p:sldId id="498" r:id="rId9"/>
    <p:sldId id="499" r:id="rId10"/>
    <p:sldId id="510" r:id="rId11"/>
    <p:sldId id="479" r:id="rId12"/>
    <p:sldId id="501" r:id="rId13"/>
    <p:sldId id="500" r:id="rId14"/>
    <p:sldId id="425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씩씩하고 당당하게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0653B-57D1-563C-1442-0AEEC420B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6DDEB9E-9899-68AA-52B0-755B6B10B1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729947C-04C5-7098-B6A4-99B8964E6E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‘</a:t>
            </a:r>
            <a:r>
              <a:rPr kumimoji="1" lang="ko-KR" altLang="en-US" dirty="0"/>
              <a:t>대취타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와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라데츠키</a:t>
            </a:r>
            <a:r>
              <a:rPr kumimoji="1" lang="ko-KR" altLang="en-US" dirty="0"/>
              <a:t> 행진곡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의 차이점 비교하기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E2A3DEE-A32D-8FDE-F846-A719B5C5C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95" y="1531979"/>
            <a:ext cx="10646721" cy="4502763"/>
          </a:xfrm>
          <a:prstGeom prst="rect">
            <a:avLst/>
          </a:prstGeom>
        </p:spPr>
      </p:pic>
      <p:pic>
        <p:nvPicPr>
          <p:cNvPr id="9" name="Ⅲ-7-01 [씩씩하고 당당하게] 대취타(감상)">
            <a:hlinkClick r:id="" action="ppaction://media"/>
            <a:extLst>
              <a:ext uri="{FF2B5EF4-FFF2-40B4-BE49-F238E27FC236}">
                <a16:creationId xmlns:a16="http://schemas.microsoft.com/office/drawing/2014/main" id="{16A808BB-02C0-BF38-D44B-60C7FD95A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8290" y="1786827"/>
            <a:ext cx="406400" cy="406400"/>
          </a:xfrm>
          <a:prstGeom prst="rect">
            <a:avLst/>
          </a:prstGeom>
        </p:spPr>
      </p:pic>
      <p:pic>
        <p:nvPicPr>
          <p:cNvPr id="10" name="Ⅲ-7-02 [씩씩하고 당당하게] 라데츠키 행진곡(감상)">
            <a:hlinkClick r:id="" action="ppaction://media"/>
            <a:extLst>
              <a:ext uri="{FF2B5EF4-FFF2-40B4-BE49-F238E27FC236}">
                <a16:creationId xmlns:a16="http://schemas.microsoft.com/office/drawing/2014/main" id="{E55B776D-A248-5F7C-61E4-B3BF0DB55F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3160" y="1786827"/>
            <a:ext cx="406400" cy="4064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A2F66C4-6459-C5E3-A74A-EE4B7D5D099D}"/>
              </a:ext>
            </a:extLst>
          </p:cNvPr>
          <p:cNvSpPr txBox="1">
            <a:spLocks/>
          </p:cNvSpPr>
          <p:nvPr/>
        </p:nvSpPr>
        <p:spPr>
          <a:xfrm>
            <a:off x="8964737" y="247973"/>
            <a:ext cx="2896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87DCF00-15B6-D7DA-7B70-58C953ADE4A7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씩씩하고 당당하게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1B697C24-277A-C1F7-C7ED-61B4E19170F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872-AA85-CA07-9EBA-62A1ADE0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BDA206-4B84-E300-4963-280DC650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2405D-1EF0-5A6C-EC74-A27D887B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3906376-4764-81F4-089D-F34B2E74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13" y="2668557"/>
            <a:ext cx="9111174" cy="1965155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AAD3C8B-9767-9214-02E0-99E1C6D227A9}"/>
              </a:ext>
            </a:extLst>
          </p:cNvPr>
          <p:cNvSpPr txBox="1">
            <a:spLocks/>
          </p:cNvSpPr>
          <p:nvPr/>
        </p:nvSpPr>
        <p:spPr>
          <a:xfrm>
            <a:off x="8964737" y="247973"/>
            <a:ext cx="2896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4C4DC58-03EE-B3D2-20CE-4A069945BAF6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씩씩하고 당당하게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2448BE63-973F-FE3A-F683-2FEB2B709E3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0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953D65-C85E-1E0E-B147-6D59905D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25273" y="1111784"/>
            <a:ext cx="767529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en-US" altLang="ko-KR" sz="4000" dirty="0"/>
              <a:t>‘</a:t>
            </a:r>
            <a:r>
              <a:rPr kumimoji="1" lang="ko-KR" altLang="en-US" sz="4000" dirty="0"/>
              <a:t>대취타</a:t>
            </a:r>
            <a:r>
              <a:rPr kumimoji="1" lang="en-US" altLang="ko-KR" sz="4000" dirty="0"/>
              <a:t>’ </a:t>
            </a:r>
            <a:r>
              <a:rPr kumimoji="1" lang="ko-KR" altLang="en-US" sz="4000" dirty="0"/>
              <a:t>연주를 본 경험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2C9E50D-4363-F59F-B837-B6EA445C772A}"/>
              </a:ext>
            </a:extLst>
          </p:cNvPr>
          <p:cNvSpPr txBox="1">
            <a:spLocks/>
          </p:cNvSpPr>
          <p:nvPr/>
        </p:nvSpPr>
        <p:spPr>
          <a:xfrm>
            <a:off x="8964737" y="247973"/>
            <a:ext cx="2896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0DD6FEA-1206-C154-F646-96103C02E532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씩씩하고 당당하게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9F35178-296B-7EEE-B886-F3E0D6D82C0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9BAAE81-290F-F970-12CE-93B03BADF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389" y="2285939"/>
            <a:ext cx="9024419" cy="39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840715" y="250246"/>
            <a:ext cx="2943455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0321" y="546143"/>
            <a:ext cx="139951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씩씩하고 당당하게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>
                <a:solidFill>
                  <a:schemeClr val="bg1"/>
                </a:solidFill>
              </a:rPr>
              <a:t>, </a:t>
            </a:r>
            <a:r>
              <a:rPr kumimoji="1" lang="ko-KR" altLang="en-US" sz="900" b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59A2DA2A-C93A-9FAF-C044-ED391AA55B51}"/>
              </a:ext>
            </a:extLst>
          </p:cNvPr>
          <p:cNvSpPr txBox="1">
            <a:spLocks/>
          </p:cNvSpPr>
          <p:nvPr/>
        </p:nvSpPr>
        <p:spPr>
          <a:xfrm>
            <a:off x="2016810" y="2652812"/>
            <a:ext cx="8488057" cy="15523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4000" dirty="0"/>
              <a:t>‘</a:t>
            </a:r>
            <a:r>
              <a:rPr kumimoji="1" lang="ko-KR" altLang="en-US" sz="4000" dirty="0"/>
              <a:t>대취타</a:t>
            </a:r>
            <a:r>
              <a:rPr kumimoji="1" lang="en-US" altLang="ko-KR" sz="4000" dirty="0"/>
              <a:t>’</a:t>
            </a:r>
            <a:r>
              <a:rPr kumimoji="1" lang="ko-KR" altLang="en-US" sz="4000" dirty="0"/>
              <a:t>와 </a:t>
            </a:r>
            <a:r>
              <a:rPr kumimoji="1" lang="en-US" altLang="ko-KR" sz="4000" dirty="0"/>
              <a:t>‘</a:t>
            </a:r>
            <a:r>
              <a:rPr kumimoji="1" lang="ko-KR" altLang="en-US" sz="4000" dirty="0" err="1"/>
              <a:t>라데츠키</a:t>
            </a:r>
            <a:r>
              <a:rPr kumimoji="1" lang="ko-KR" altLang="en-US" sz="4000" dirty="0"/>
              <a:t> 행진곡</a:t>
            </a:r>
            <a:r>
              <a:rPr kumimoji="1" lang="en-US" altLang="ko-KR" sz="4000" dirty="0"/>
              <a:t>’</a:t>
            </a:r>
            <a:r>
              <a:rPr kumimoji="1" lang="ko-KR" altLang="en-US" sz="4000" dirty="0"/>
              <a:t>을 감상하고 악곡의 특징을 비교할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238A-BE3B-F324-955E-7FA40416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DC8E31-08CE-EED3-AB23-4AE477957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442884-14ED-491D-4399-A61B0CBE0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왕이 행차하는 모습을 상상하며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대취타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감상하기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12203E6-529B-022C-C374-AA781AD0F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29" y="1402719"/>
            <a:ext cx="6168561" cy="458666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26540B9-43E6-4324-17CA-35B8D3A51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212" y="2987045"/>
            <a:ext cx="5477639" cy="1286054"/>
          </a:xfrm>
          <a:prstGeom prst="rect">
            <a:avLst/>
          </a:prstGeom>
        </p:spPr>
      </p:pic>
      <p:pic>
        <p:nvPicPr>
          <p:cNvPr id="12" name="Ⅲ-7-01 [씩씩하고 당당하게] 대취타(감상)">
            <a:hlinkClick r:id="" action="ppaction://media"/>
            <a:extLst>
              <a:ext uri="{FF2B5EF4-FFF2-40B4-BE49-F238E27FC236}">
                <a16:creationId xmlns:a16="http://schemas.microsoft.com/office/drawing/2014/main" id="{FC759197-3A2F-B69E-51BE-1CDED5042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7532" y="1506112"/>
            <a:ext cx="406400" cy="4064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EAB9CF2-723A-0B01-A632-DE36CD7462C8}"/>
              </a:ext>
            </a:extLst>
          </p:cNvPr>
          <p:cNvSpPr txBox="1">
            <a:spLocks/>
          </p:cNvSpPr>
          <p:nvPr/>
        </p:nvSpPr>
        <p:spPr>
          <a:xfrm>
            <a:off x="8964737" y="247973"/>
            <a:ext cx="2896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320019E-ADDD-3971-FAD9-1CC44C5EEE1D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씩씩하고 당당하게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526B7A9B-F113-A83E-7ABE-B075FE1ED53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2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4F6EF-299A-3938-10E5-965C701D5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3AE3934-B4DF-AB5A-0B9B-BC50C22D30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E1D9310-5711-E371-4B46-59570D40E5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‘</a:t>
            </a:r>
            <a:r>
              <a:rPr kumimoji="1" lang="ko-KR" altLang="en-US" dirty="0"/>
              <a:t>대취타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음악에 맞추어 걷기</a:t>
            </a: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016D0B13-33EC-3835-0F46-C779B818974C}"/>
              </a:ext>
            </a:extLst>
          </p:cNvPr>
          <p:cNvSpPr txBox="1">
            <a:spLocks/>
          </p:cNvSpPr>
          <p:nvPr/>
        </p:nvSpPr>
        <p:spPr>
          <a:xfrm>
            <a:off x="3912859" y="1485738"/>
            <a:ext cx="490080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집사의 역할 알기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714930F-73F7-5141-E709-E39733C48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91" y="2861247"/>
            <a:ext cx="7720017" cy="144564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53ED6D3-6547-41F7-AD0F-ADF93D90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130" y="1684999"/>
            <a:ext cx="1801129" cy="4258602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C47C998-3EAB-5532-983B-EA631C2FBE09}"/>
              </a:ext>
            </a:extLst>
          </p:cNvPr>
          <p:cNvSpPr txBox="1">
            <a:spLocks/>
          </p:cNvSpPr>
          <p:nvPr/>
        </p:nvSpPr>
        <p:spPr>
          <a:xfrm>
            <a:off x="8964737" y="247973"/>
            <a:ext cx="2896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9D8CCBB-0EFC-DB57-5746-53FFA7A793B5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씩씩하고 당당하게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0F0C8CB-6F90-2529-3684-E83FFF6BBB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2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FD2D2-779E-B178-1BB1-1C5955392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B41225C-9FE8-7053-DE65-1E6B9F84CB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A3CEBEF-289C-114D-1BD3-A2A0CB25B7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시계의 움직임을 생각하며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ADC1196-2840-9478-9CBC-AC78A54F30BD}"/>
              </a:ext>
            </a:extLst>
          </p:cNvPr>
          <p:cNvSpPr txBox="1">
            <a:spLocks/>
          </p:cNvSpPr>
          <p:nvPr/>
        </p:nvSpPr>
        <p:spPr>
          <a:xfrm>
            <a:off x="1199963" y="1886755"/>
            <a:ext cx="4641021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 악기의 연주 동작을 관찰한다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1375893E-54D3-1B43-1DD9-503B33F12ACC}"/>
              </a:ext>
            </a:extLst>
          </p:cNvPr>
          <p:cNvSpPr txBox="1">
            <a:spLocks/>
          </p:cNvSpPr>
          <p:nvPr/>
        </p:nvSpPr>
        <p:spPr>
          <a:xfrm>
            <a:off x="829751" y="1021993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악기 연주 모습 관찰하기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8D08060-F806-A67D-A676-D78854969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24" y="2647832"/>
            <a:ext cx="4819260" cy="241900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3DB3348-A723-3B2D-0EAF-2518421D9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906" y="1787749"/>
            <a:ext cx="4907030" cy="4376670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6DD7686-4495-BD82-2E9A-2B448933BDD1}"/>
              </a:ext>
            </a:extLst>
          </p:cNvPr>
          <p:cNvSpPr txBox="1">
            <a:spLocks/>
          </p:cNvSpPr>
          <p:nvPr/>
        </p:nvSpPr>
        <p:spPr>
          <a:xfrm>
            <a:off x="8964737" y="247973"/>
            <a:ext cx="2896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EBBE14B9-438B-5AC8-2C35-8D8EC01AEA02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씩씩하고 당당하게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B7A6BB3-B87F-83EB-B04A-52851ABD6C8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78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76454-1309-7667-9E31-C85091D6F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1D3EF7C-BB1C-94C2-7D05-AF2E35E8E3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4F0A051-FE6A-2450-65EC-989691D0E2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‘</a:t>
            </a:r>
            <a:r>
              <a:rPr kumimoji="1" lang="ko-KR" altLang="en-US" dirty="0"/>
              <a:t>대취타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들으며 음악에 맞추어 걸어 보기</a:t>
            </a: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253551FD-31D7-00E0-B131-BA3306DF6B87}"/>
              </a:ext>
            </a:extLst>
          </p:cNvPr>
          <p:cNvSpPr txBox="1">
            <a:spLocks/>
          </p:cNvSpPr>
          <p:nvPr/>
        </p:nvSpPr>
        <p:spPr>
          <a:xfrm>
            <a:off x="552080" y="1048952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악기 연주 동작 흉내 내며 걷기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E16D2FA-6699-9726-BFE4-413546BE1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04" y="1930686"/>
            <a:ext cx="10516857" cy="4245485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D87746D-D8F2-19B4-74E4-B4109A14D332}"/>
              </a:ext>
            </a:extLst>
          </p:cNvPr>
          <p:cNvSpPr txBox="1">
            <a:spLocks/>
          </p:cNvSpPr>
          <p:nvPr/>
        </p:nvSpPr>
        <p:spPr>
          <a:xfrm>
            <a:off x="8964737" y="247973"/>
            <a:ext cx="2896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2713792-C732-B7DD-BA8F-BDF2B87B861D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씩씩하고 당당하게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83734DF3-86D4-E88A-11C0-466B4ED2017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12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261BD-980A-C2A2-2F9C-B2ED3FF78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20F62B1-53B7-F6D9-85CF-530124137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42" y="1394269"/>
            <a:ext cx="6601386" cy="4869875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5053118-14B1-C106-3CE1-7430344C1B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2954F72-415B-0762-55E0-46FA07CD16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군대가 행진하는 모습을 상상하며 </a:t>
            </a:r>
            <a:r>
              <a:rPr kumimoji="1" lang="en-US" altLang="ko-KR" dirty="0"/>
              <a:t>‘</a:t>
            </a:r>
            <a:r>
              <a:rPr kumimoji="1" lang="ko-KR" altLang="en-US" dirty="0" err="1"/>
              <a:t>라데츠키</a:t>
            </a:r>
            <a:r>
              <a:rPr kumimoji="1" lang="ko-KR" altLang="en-US" dirty="0"/>
              <a:t> 행진곡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감상하기</a:t>
            </a:r>
          </a:p>
        </p:txBody>
      </p:sp>
      <p:pic>
        <p:nvPicPr>
          <p:cNvPr id="4" name="Ⅲ-7-02 [씩씩하고 당당하게] 라데츠키 행진곡(감상)">
            <a:hlinkClick r:id="" action="ppaction://media"/>
            <a:extLst>
              <a:ext uri="{FF2B5EF4-FFF2-40B4-BE49-F238E27FC236}">
                <a16:creationId xmlns:a16="http://schemas.microsoft.com/office/drawing/2014/main" id="{DDB61730-5852-0952-D556-1B1EE1EB8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0681" y="1429522"/>
            <a:ext cx="406400" cy="4064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ABA8E4F-5EB1-AB16-9C26-E0194865B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233" y="3121408"/>
            <a:ext cx="5172825" cy="1164972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864E7B4-2BD3-2898-7674-3AC5683246BF}"/>
              </a:ext>
            </a:extLst>
          </p:cNvPr>
          <p:cNvSpPr txBox="1">
            <a:spLocks/>
          </p:cNvSpPr>
          <p:nvPr/>
        </p:nvSpPr>
        <p:spPr>
          <a:xfrm>
            <a:off x="8964737" y="247973"/>
            <a:ext cx="2896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624D9FE-7B7A-37CA-97F2-E2C5D8864866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씩씩하고 당당하게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B20F785-8EB1-30E2-7B8E-26AE473145A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1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F5F6-4585-745A-17FC-3D2B64EBA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A48420-C2B4-36F8-4DFF-D9A57922F2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688FA6C-3B7E-2C9B-7C83-5F15DE953D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‘</a:t>
            </a:r>
            <a:r>
              <a:rPr kumimoji="1" lang="ko-KR" altLang="en-US" dirty="0" err="1"/>
              <a:t>라데츠키</a:t>
            </a:r>
            <a:r>
              <a:rPr kumimoji="1" lang="ko-KR" altLang="en-US" dirty="0"/>
              <a:t> 행진곡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에 맞추어 걷기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0EDE12C-D5E2-2A21-9FF7-921568EE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998" y="1373629"/>
            <a:ext cx="10406287" cy="470798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B8F36146-AD65-D810-AE46-A1112672C016}"/>
              </a:ext>
            </a:extLst>
          </p:cNvPr>
          <p:cNvSpPr txBox="1">
            <a:spLocks/>
          </p:cNvSpPr>
          <p:nvPr/>
        </p:nvSpPr>
        <p:spPr>
          <a:xfrm>
            <a:off x="8964737" y="247973"/>
            <a:ext cx="2896713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97E42B8-60A3-2B58-CD9D-2A322A3F40C2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씩씩하고 당당하게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D2BB499-8008-96C8-4CF0-1A65EF267CA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64~65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25162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2648</TotalTime>
  <Words>320</Words>
  <Application>Microsoft Office PowerPoint</Application>
  <PresentationFormat>와이드스크린</PresentationFormat>
  <Paragraphs>60</Paragraphs>
  <Slides>12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나눔고딕</vt:lpstr>
      <vt:lpstr>NanumGothicExtraBold</vt:lpstr>
      <vt:lpstr>나눔고딕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164</cp:revision>
  <dcterms:created xsi:type="dcterms:W3CDTF">2024-07-03T01:17:18Z</dcterms:created>
  <dcterms:modified xsi:type="dcterms:W3CDTF">2025-02-24T07:48:10Z</dcterms:modified>
</cp:coreProperties>
</file>