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31"/>
  </p:notesMasterIdLst>
  <p:handoutMasterIdLst>
    <p:handoutMasterId r:id="rId32"/>
  </p:handoutMasterIdLst>
  <p:sldIdLst>
    <p:sldId id="300" r:id="rId5"/>
    <p:sldId id="339" r:id="rId6"/>
    <p:sldId id="304" r:id="rId7"/>
    <p:sldId id="371" r:id="rId8"/>
    <p:sldId id="372" r:id="rId9"/>
    <p:sldId id="373" r:id="rId10"/>
    <p:sldId id="374" r:id="rId11"/>
    <p:sldId id="375" r:id="rId12"/>
    <p:sldId id="376" r:id="rId13"/>
    <p:sldId id="378" r:id="rId14"/>
    <p:sldId id="380" r:id="rId15"/>
    <p:sldId id="346" r:id="rId16"/>
    <p:sldId id="351" r:id="rId17"/>
    <p:sldId id="357" r:id="rId18"/>
    <p:sldId id="382" r:id="rId19"/>
    <p:sldId id="383" r:id="rId20"/>
    <p:sldId id="384" r:id="rId21"/>
    <p:sldId id="385" r:id="rId22"/>
    <p:sldId id="386" r:id="rId23"/>
    <p:sldId id="387" r:id="rId24"/>
    <p:sldId id="388" r:id="rId25"/>
    <p:sldId id="390" r:id="rId26"/>
    <p:sldId id="391" r:id="rId27"/>
    <p:sldId id="392" r:id="rId28"/>
    <p:sldId id="350" r:id="rId29"/>
    <p:sldId id="295" r:id="rId30"/>
  </p:sldIdLst>
  <p:sldSz cx="12192000" cy="6858000"/>
  <p:notesSz cx="6858000" cy="9144000"/>
  <p:embeddedFontLst>
    <p:embeddedFont>
      <p:font typeface="NanumGothic" panose="020D0604000000000000" pitchFamily="50" charset="-127"/>
      <p:regular r:id="rId33"/>
      <p:bold r:id="rId34"/>
    </p:embeddedFont>
    <p:embeddedFont>
      <p:font typeface="NanumGothicExtraBold" panose="020D0904000000000000" pitchFamily="50" charset="-127"/>
      <p:bold r:id="rId35"/>
    </p:embeddedFont>
    <p:embeddedFont>
      <p:font typeface="맑은 고딕" panose="020B0503020000020004" pitchFamily="50" charset="-127"/>
      <p:regular r:id="rId36"/>
      <p:bold r:id="rId3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76" d="100"/>
          <a:sy n="76" d="100"/>
        </p:scale>
        <p:origin x="126" y="10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font" Target="fonts/font2.fntdata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37" Type="http://schemas.openxmlformats.org/officeDocument/2006/relationships/font" Target="fonts/font5.fntdata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4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3.fntdata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1.fntdata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2025-02-13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2025-02-13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625FBAA-D309-8660-C0A0-427CE0D6D63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F149113-FFD7-D964-C13F-2149FCDC90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6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9.mp3"/><Relationship Id="rId7" Type="http://schemas.openxmlformats.org/officeDocument/2006/relationships/image" Target="../media/image15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3.xml"/><Relationship Id="rId10" Type="http://schemas.openxmlformats.org/officeDocument/2006/relationships/image" Target="../media/image10.png"/><Relationship Id="rId4" Type="http://schemas.openxmlformats.org/officeDocument/2006/relationships/audio" Target="../media/media9.mp3"/><Relationship Id="rId9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11.mp3"/><Relationship Id="rId7" Type="http://schemas.openxmlformats.org/officeDocument/2006/relationships/image" Target="../media/image5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3.xml"/><Relationship Id="rId10" Type="http://schemas.openxmlformats.org/officeDocument/2006/relationships/image" Target="../media/image10.png"/><Relationship Id="rId4" Type="http://schemas.openxmlformats.org/officeDocument/2006/relationships/audio" Target="../media/media11.mp3"/><Relationship Id="rId9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7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0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0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13.mp3"/><Relationship Id="rId7" Type="http://schemas.openxmlformats.org/officeDocument/2006/relationships/image" Target="../media/image5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4.png"/><Relationship Id="rId11" Type="http://schemas.openxmlformats.org/officeDocument/2006/relationships/image" Target="../media/image10.png"/><Relationship Id="rId5" Type="http://schemas.openxmlformats.org/officeDocument/2006/relationships/slideLayout" Target="../slideLayouts/slideLayout3.xml"/><Relationship Id="rId10" Type="http://schemas.openxmlformats.org/officeDocument/2006/relationships/image" Target="../media/image22.png"/><Relationship Id="rId4" Type="http://schemas.openxmlformats.org/officeDocument/2006/relationships/audio" Target="../media/media13.mp3"/><Relationship Id="rId9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0.png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24.png"/><Relationship Id="rId4" Type="http://schemas.openxmlformats.org/officeDocument/2006/relationships/image" Target="../media/image4.png"/><Relationship Id="rId9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0.png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14.mp3"/><Relationship Id="rId7" Type="http://schemas.openxmlformats.org/officeDocument/2006/relationships/image" Target="../media/image5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3.xml"/><Relationship Id="rId10" Type="http://schemas.openxmlformats.org/officeDocument/2006/relationships/image" Target="../media/image10.png"/><Relationship Id="rId4" Type="http://schemas.openxmlformats.org/officeDocument/2006/relationships/audio" Target="../media/media14.mp3"/><Relationship Id="rId9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14.mp3"/><Relationship Id="rId7" Type="http://schemas.openxmlformats.org/officeDocument/2006/relationships/image" Target="../media/image5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4.png"/><Relationship Id="rId11" Type="http://schemas.openxmlformats.org/officeDocument/2006/relationships/image" Target="../media/image27.png"/><Relationship Id="rId5" Type="http://schemas.openxmlformats.org/officeDocument/2006/relationships/slideLayout" Target="../slideLayouts/slideLayout3.xml"/><Relationship Id="rId10" Type="http://schemas.openxmlformats.org/officeDocument/2006/relationships/image" Target="../media/image26.png"/><Relationship Id="rId4" Type="http://schemas.openxmlformats.org/officeDocument/2006/relationships/audio" Target="../media/media14.mp3"/><Relationship Id="rId9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14.mp3"/><Relationship Id="rId7" Type="http://schemas.openxmlformats.org/officeDocument/2006/relationships/image" Target="../media/image5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3.xml"/><Relationship Id="rId10" Type="http://schemas.openxmlformats.org/officeDocument/2006/relationships/image" Target="../media/image10.png"/><Relationship Id="rId4" Type="http://schemas.openxmlformats.org/officeDocument/2006/relationships/audio" Target="../media/media14.mp3"/><Relationship Id="rId9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png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6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6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6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3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신나는 리듬 악기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6745269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다양한 리듬 악기를 알아보고 바른 자세와 주법 익히기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52DCC883-B3D6-440E-68A6-E0B7920F447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18~21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5BEA17A8-F1B1-BDDF-ACBD-1A89611209CD}"/>
              </a:ext>
            </a:extLst>
          </p:cNvPr>
          <p:cNvSpPr txBox="1">
            <a:spLocks/>
          </p:cNvSpPr>
          <p:nvPr/>
        </p:nvSpPr>
        <p:spPr>
          <a:xfrm>
            <a:off x="10463350" y="550436"/>
            <a:ext cx="131934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신나는 리듬 악기</a:t>
            </a: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C9ECCCE6-B525-9ECA-0A73-D626DEFD82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751" y="2493591"/>
            <a:ext cx="5272679" cy="2559366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1BAB535E-1EE7-ECCE-5DD2-50BAD96271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5960" y="1644237"/>
            <a:ext cx="5152168" cy="3334585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CA13C155-ED88-F548-4A73-D7B34B15E3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341855"/>
            <a:ext cx="12192000" cy="1516145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BFDB16F2-FCE3-FF9A-D63B-651D5D198B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86185" y="6378649"/>
            <a:ext cx="669703" cy="290334"/>
          </a:xfrm>
          <a:prstGeom prst="rect">
            <a:avLst/>
          </a:prstGeom>
        </p:spPr>
      </p:pic>
      <p:sp>
        <p:nvSpPr>
          <p:cNvPr id="6" name="텍스트 개체 틀 3">
            <a:extLst>
              <a:ext uri="{FF2B5EF4-FFF2-40B4-BE49-F238E27FC236}">
                <a16:creationId xmlns:a16="http://schemas.microsoft.com/office/drawing/2014/main" id="{019D4DE7-B5C2-5709-1059-AD48C21599A5}"/>
              </a:ext>
            </a:extLst>
          </p:cNvPr>
          <p:cNvSpPr txBox="1">
            <a:spLocks/>
          </p:cNvSpPr>
          <p:nvPr/>
        </p:nvSpPr>
        <p:spPr>
          <a:xfrm>
            <a:off x="1141927" y="1045458"/>
            <a:ext cx="7074974" cy="63098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리듬 악기의 종류와 이름을 맞혀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916C79E-CA35-43B2-97B0-A44C18300DD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03196" y="3807445"/>
            <a:ext cx="700123" cy="807400"/>
          </a:xfrm>
          <a:prstGeom prst="rect">
            <a:avLst/>
          </a:prstGeom>
        </p:spPr>
      </p:pic>
      <p:pic>
        <p:nvPicPr>
          <p:cNvPr id="7" name="Ⅰ-5-07 [신나는 리듬 악기] 악기(큰북)">
            <a:hlinkClick r:id="" action="ppaction://media"/>
            <a:extLst>
              <a:ext uri="{FF2B5EF4-FFF2-40B4-BE49-F238E27FC236}">
                <a16:creationId xmlns:a16="http://schemas.microsoft.com/office/drawing/2014/main" id="{A860DE1A-FECA-656A-9181-1A8ED82DF4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263804" y="400794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919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9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6745269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다양한 리듬 악기를 알아보고 바른 자세와 주법 익히기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52DCC883-B3D6-440E-68A6-E0B7920F447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18~21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5BEA17A8-F1B1-BDDF-ACBD-1A89611209CD}"/>
              </a:ext>
            </a:extLst>
          </p:cNvPr>
          <p:cNvSpPr txBox="1">
            <a:spLocks/>
          </p:cNvSpPr>
          <p:nvPr/>
        </p:nvSpPr>
        <p:spPr>
          <a:xfrm>
            <a:off x="10463350" y="550436"/>
            <a:ext cx="131934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신나는 리듬 악기</a:t>
            </a: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C9ECCCE6-B525-9ECA-0A73-D626DEFD82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751" y="2493591"/>
            <a:ext cx="5272679" cy="2559366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1BAB535E-1EE7-ECCE-5DD2-50BAD96271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5960" y="1644237"/>
            <a:ext cx="5152168" cy="3334585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CA13C155-ED88-F548-4A73-D7B34B15E3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341855"/>
            <a:ext cx="12192000" cy="1516145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BFDB16F2-FCE3-FF9A-D63B-651D5D198B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86185" y="6378649"/>
            <a:ext cx="669703" cy="290334"/>
          </a:xfrm>
          <a:prstGeom prst="rect">
            <a:avLst/>
          </a:prstGeom>
        </p:spPr>
      </p:pic>
      <p:sp>
        <p:nvSpPr>
          <p:cNvPr id="6" name="텍스트 개체 틀 3">
            <a:extLst>
              <a:ext uri="{FF2B5EF4-FFF2-40B4-BE49-F238E27FC236}">
                <a16:creationId xmlns:a16="http://schemas.microsoft.com/office/drawing/2014/main" id="{019D4DE7-B5C2-5709-1059-AD48C21599A5}"/>
              </a:ext>
            </a:extLst>
          </p:cNvPr>
          <p:cNvSpPr txBox="1">
            <a:spLocks/>
          </p:cNvSpPr>
          <p:nvPr/>
        </p:nvSpPr>
        <p:spPr>
          <a:xfrm>
            <a:off x="1141927" y="1045458"/>
            <a:ext cx="7214674" cy="63098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리듬 악기의 종류와 이름을 맞혀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2408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F5C34902-59E2-A756-B0AE-A95F5AB8CD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898" y="759016"/>
            <a:ext cx="10788203" cy="1453730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9E80B063-76AD-5D4E-8BFC-2FCEDB022C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341855"/>
            <a:ext cx="12192000" cy="1516145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220FCA04-12EC-FB46-A9CA-880A5E36DF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86185" y="6378649"/>
            <a:ext cx="669703" cy="290334"/>
          </a:xfrm>
          <a:prstGeom prst="rect">
            <a:avLst/>
          </a:prstGeom>
        </p:spPr>
      </p:pic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6745269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다양한 리듬 악기를 알아보고 바른 자세와 주법 익히기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52DCC883-B3D6-440E-68A6-E0B7920F447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18~21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5BEA17A8-F1B1-BDDF-ACBD-1A89611209CD}"/>
              </a:ext>
            </a:extLst>
          </p:cNvPr>
          <p:cNvSpPr txBox="1">
            <a:spLocks/>
          </p:cNvSpPr>
          <p:nvPr/>
        </p:nvSpPr>
        <p:spPr>
          <a:xfrm>
            <a:off x="10463350" y="550436"/>
            <a:ext cx="131934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신나는 리듬 악기</a:t>
            </a:r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0CCDDC7A-D2AD-64F4-0C39-E32F1EABB1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1593" y="1886419"/>
            <a:ext cx="4170281" cy="1615711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CBD8959E-FA0D-6FD9-B326-8646E04289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01593" y="3502130"/>
            <a:ext cx="4123989" cy="2711292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3C922C6A-3BD8-1826-D84D-2B200C65D2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61463" y="2143059"/>
            <a:ext cx="4123989" cy="4058701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8F81C1B7-3C01-CF87-6304-891E56CC183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7253" y="1864850"/>
            <a:ext cx="4278750" cy="291987"/>
          </a:xfrm>
          <a:prstGeom prst="rect">
            <a:avLst/>
          </a:prstGeom>
        </p:spPr>
      </p:pic>
      <p:sp>
        <p:nvSpPr>
          <p:cNvPr id="6" name="텍스트 개체 틀 3">
            <a:extLst>
              <a:ext uri="{FF2B5EF4-FFF2-40B4-BE49-F238E27FC236}">
                <a16:creationId xmlns:a16="http://schemas.microsoft.com/office/drawing/2014/main" id="{B82C83B6-DDF2-EC79-16E6-18CD45F26B58}"/>
              </a:ext>
            </a:extLst>
          </p:cNvPr>
          <p:cNvSpPr txBox="1">
            <a:spLocks/>
          </p:cNvSpPr>
          <p:nvPr/>
        </p:nvSpPr>
        <p:spPr>
          <a:xfrm>
            <a:off x="1141926" y="1045458"/>
            <a:ext cx="9856632" cy="63098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리듬 악기를 연주하는 바른 자세와 주법을 익혀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7817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D6B85A4C-F742-DB1F-C96A-73EC3413C2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1898" y="759016"/>
            <a:ext cx="10788203" cy="145373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13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6745269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 err="1"/>
              <a:t>일정박에</a:t>
            </a:r>
            <a:r>
              <a:rPr kumimoji="1" lang="ko-KR" altLang="en-US" dirty="0"/>
              <a:t> 맞추어 리듬 연주하기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52DCC883-B3D6-440E-68A6-E0B7920F447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18~21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5BEA17A8-F1B1-BDDF-ACBD-1A89611209CD}"/>
              </a:ext>
            </a:extLst>
          </p:cNvPr>
          <p:cNvSpPr txBox="1">
            <a:spLocks/>
          </p:cNvSpPr>
          <p:nvPr/>
        </p:nvSpPr>
        <p:spPr>
          <a:xfrm>
            <a:off x="10463350" y="550436"/>
            <a:ext cx="131934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신나는 리듬 악기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BB474900-666A-9BCE-6BCB-DE57F4A64F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29420" y="2467164"/>
            <a:ext cx="8211688" cy="217225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D55BA762-7724-F42D-11DB-0DF0119CEA8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5341855"/>
            <a:ext cx="12192000" cy="1516145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A19D0A98-1907-BF9F-956E-E8BC32F740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286185" y="6378649"/>
            <a:ext cx="669703" cy="290334"/>
          </a:xfrm>
          <a:prstGeom prst="rect">
            <a:avLst/>
          </a:prstGeom>
        </p:spPr>
      </p:pic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03824CF1-5BC2-5C99-2E26-D77EE8B570D6}"/>
              </a:ext>
            </a:extLst>
          </p:cNvPr>
          <p:cNvSpPr txBox="1">
            <a:spLocks/>
          </p:cNvSpPr>
          <p:nvPr/>
        </p:nvSpPr>
        <p:spPr>
          <a:xfrm>
            <a:off x="1167683" y="1213811"/>
            <a:ext cx="9856632" cy="63098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교과서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18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쪽의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1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번과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2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번의 리듬꼴을 연주해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4" name="Ⅰ-5-08 [신나는 리듬 악기] 리듬꼴 1">
            <a:hlinkClick r:id="" action="ppaction://media"/>
            <a:extLst>
              <a:ext uri="{FF2B5EF4-FFF2-40B4-BE49-F238E27FC236}">
                <a16:creationId xmlns:a16="http://schemas.microsoft.com/office/drawing/2014/main" id="{4C82D797-737A-1AF7-BE0C-BFE799DFB6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644492" y="2624121"/>
            <a:ext cx="406400" cy="406400"/>
          </a:xfrm>
          <a:prstGeom prst="rect">
            <a:avLst/>
          </a:prstGeom>
        </p:spPr>
      </p:pic>
      <p:pic>
        <p:nvPicPr>
          <p:cNvPr id="10" name="Ⅰ-5-09 [신나는 리듬 악기] 리듬꼴 2">
            <a:hlinkClick r:id="" action="ppaction://media"/>
            <a:extLst>
              <a:ext uri="{FF2B5EF4-FFF2-40B4-BE49-F238E27FC236}">
                <a16:creationId xmlns:a16="http://schemas.microsoft.com/office/drawing/2014/main" id="{518A8B16-4109-03A6-FC5D-9100057F7F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644492" y="409607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510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35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3E38890C-2147-CB5D-199D-779CB57C04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1898" y="759016"/>
            <a:ext cx="10788203" cy="145373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14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6745269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 err="1"/>
              <a:t>일정박에</a:t>
            </a:r>
            <a:r>
              <a:rPr kumimoji="1" lang="ko-KR" altLang="en-US" dirty="0"/>
              <a:t> 맞추어 리듬 연주하기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52DCC883-B3D6-440E-68A6-E0B7920F447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18~21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5BEA17A8-F1B1-BDDF-ACBD-1A89611209CD}"/>
              </a:ext>
            </a:extLst>
          </p:cNvPr>
          <p:cNvSpPr txBox="1">
            <a:spLocks/>
          </p:cNvSpPr>
          <p:nvPr/>
        </p:nvSpPr>
        <p:spPr>
          <a:xfrm>
            <a:off x="10463350" y="550436"/>
            <a:ext cx="131934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신나는 리듬 악기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7F5E5FB-F9F4-BC19-79B8-4806F4B184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5341855"/>
            <a:ext cx="12192000" cy="1516145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913AA3B2-329E-29AD-9C93-C6131B40FC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86185" y="6378649"/>
            <a:ext cx="669703" cy="290334"/>
          </a:xfrm>
          <a:prstGeom prst="rect">
            <a:avLst/>
          </a:prstGeom>
        </p:spPr>
      </p:pic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F38FBA81-95FB-DB24-30BA-9199B11AA38B}"/>
              </a:ext>
            </a:extLst>
          </p:cNvPr>
          <p:cNvSpPr txBox="1">
            <a:spLocks/>
          </p:cNvSpPr>
          <p:nvPr/>
        </p:nvSpPr>
        <p:spPr>
          <a:xfrm>
            <a:off x="1350932" y="1170391"/>
            <a:ext cx="7686544" cy="63098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3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번과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4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번의 리듬꼴을 리듬 합주해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8EA4EB83-CDFA-A0EF-F5A5-B98192276C7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48247" y="2464782"/>
            <a:ext cx="7431442" cy="2625037"/>
          </a:xfrm>
          <a:prstGeom prst="rect">
            <a:avLst/>
          </a:prstGeom>
        </p:spPr>
      </p:pic>
      <p:pic>
        <p:nvPicPr>
          <p:cNvPr id="3" name="Ⅰ-5-10 [신나는 리듬 악기] 리듬꼴 3">
            <a:hlinkClick r:id="" action="ppaction://media"/>
            <a:extLst>
              <a:ext uri="{FF2B5EF4-FFF2-40B4-BE49-F238E27FC236}">
                <a16:creationId xmlns:a16="http://schemas.microsoft.com/office/drawing/2014/main" id="{8DE5DC95-280B-E613-CB90-1E0D0DBBEB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894750" y="2714558"/>
            <a:ext cx="406400" cy="406400"/>
          </a:xfrm>
          <a:prstGeom prst="rect">
            <a:avLst/>
          </a:prstGeom>
        </p:spPr>
      </p:pic>
      <p:pic>
        <p:nvPicPr>
          <p:cNvPr id="4" name="Ⅰ-5-11 [신나는 리듬 악기] 리듬꼴 4">
            <a:hlinkClick r:id="" action="ppaction://media"/>
            <a:extLst>
              <a:ext uri="{FF2B5EF4-FFF2-40B4-BE49-F238E27FC236}">
                <a16:creationId xmlns:a16="http://schemas.microsoft.com/office/drawing/2014/main" id="{7BB183F4-147E-61AE-970C-31991C88A74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894750" y="439914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021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3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3E38890C-2147-CB5D-199D-779CB57C04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898" y="759016"/>
            <a:ext cx="10788203" cy="145373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15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6745269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4</a:t>
            </a:r>
            <a:r>
              <a:rPr kumimoji="1" lang="ko-KR" altLang="en-US" dirty="0"/>
              <a:t>박자의 강약을 신체 표현 하며 노래 부르기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52DCC883-B3D6-440E-68A6-E0B7920F447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18~21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5BEA17A8-F1B1-BDDF-ACBD-1A89611209CD}"/>
              </a:ext>
            </a:extLst>
          </p:cNvPr>
          <p:cNvSpPr txBox="1">
            <a:spLocks/>
          </p:cNvSpPr>
          <p:nvPr/>
        </p:nvSpPr>
        <p:spPr>
          <a:xfrm>
            <a:off x="10463350" y="550436"/>
            <a:ext cx="131934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신나는 리듬 악기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7F5E5FB-F9F4-BC19-79B8-4806F4B184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341855"/>
            <a:ext cx="12192000" cy="1516145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913AA3B2-329E-29AD-9C93-C6131B40FC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86185" y="6378649"/>
            <a:ext cx="669703" cy="290334"/>
          </a:xfrm>
          <a:prstGeom prst="rect">
            <a:avLst/>
          </a:prstGeom>
        </p:spPr>
      </p:pic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F38FBA81-95FB-DB24-30BA-9199B11AA38B}"/>
              </a:ext>
            </a:extLst>
          </p:cNvPr>
          <p:cNvSpPr txBox="1">
            <a:spLocks/>
          </p:cNvSpPr>
          <p:nvPr/>
        </p:nvSpPr>
        <p:spPr>
          <a:xfrm>
            <a:off x="1141926" y="1045458"/>
            <a:ext cx="7686544" cy="63098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4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박자의 강약을 신체 표현해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0977DD23-2322-B28F-51C9-660FE353E2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1106" y="2212746"/>
            <a:ext cx="7630590" cy="1886213"/>
          </a:xfrm>
          <a:prstGeom prst="rect">
            <a:avLst/>
          </a:prstGeom>
        </p:spPr>
      </p:pic>
      <p:pic>
        <p:nvPicPr>
          <p:cNvPr id="3" name="Ⅰ-5-14 [리듬 악기 노래] 4박자 강약">
            <a:hlinkClick r:id="" action="ppaction://media"/>
            <a:extLst>
              <a:ext uri="{FF2B5EF4-FFF2-40B4-BE49-F238E27FC236}">
                <a16:creationId xmlns:a16="http://schemas.microsoft.com/office/drawing/2014/main" id="{09B01B2E-1AB0-2DDF-2D7A-862A90381B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61201" y="1157748"/>
            <a:ext cx="406400" cy="4064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4DEEA90C-6239-555A-B3E6-C16E76BC34A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31521" y="2269904"/>
            <a:ext cx="3029373" cy="1771897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B13C5EC2-DB3E-7A77-80AA-E8D727C33B0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01782" y="4385628"/>
            <a:ext cx="9305688" cy="839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891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3E38890C-2147-CB5D-199D-779CB57C04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898" y="759016"/>
            <a:ext cx="10788203" cy="145373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16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6745269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4</a:t>
            </a:r>
            <a:r>
              <a:rPr kumimoji="1" lang="ko-KR" altLang="en-US" dirty="0"/>
              <a:t>박자의 강약을 신체 표현 하며 노래 부르기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52DCC883-B3D6-440E-68A6-E0B7920F447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18~21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5BEA17A8-F1B1-BDDF-ACBD-1A89611209CD}"/>
              </a:ext>
            </a:extLst>
          </p:cNvPr>
          <p:cNvSpPr txBox="1">
            <a:spLocks/>
          </p:cNvSpPr>
          <p:nvPr/>
        </p:nvSpPr>
        <p:spPr>
          <a:xfrm>
            <a:off x="10463350" y="550436"/>
            <a:ext cx="131934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신나는 리듬 악기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7F5E5FB-F9F4-BC19-79B8-4806F4B184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341855"/>
            <a:ext cx="12192000" cy="1516145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913AA3B2-329E-29AD-9C93-C6131B40FC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86185" y="6378649"/>
            <a:ext cx="669703" cy="290334"/>
          </a:xfrm>
          <a:prstGeom prst="rect">
            <a:avLst/>
          </a:prstGeom>
        </p:spPr>
      </p:pic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F38FBA81-95FB-DB24-30BA-9199B11AA38B}"/>
              </a:ext>
            </a:extLst>
          </p:cNvPr>
          <p:cNvSpPr txBox="1">
            <a:spLocks/>
          </p:cNvSpPr>
          <p:nvPr/>
        </p:nvSpPr>
        <p:spPr>
          <a:xfrm>
            <a:off x="1146219" y="902671"/>
            <a:ext cx="7686544" cy="63098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제재곡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리듬 악기 노래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를 들어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D88E5E3-D2D3-16C0-A79A-63D1FEE279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30399" y="1533651"/>
            <a:ext cx="4845113" cy="5073211"/>
          </a:xfrm>
          <a:prstGeom prst="rect">
            <a:avLst/>
          </a:prstGeom>
        </p:spPr>
      </p:pic>
      <p:pic>
        <p:nvPicPr>
          <p:cNvPr id="3" name="Ⅰ-5-12 [리듬 악기 노래] 노래">
            <a:hlinkClick r:id="" action="ppaction://media"/>
            <a:extLst>
              <a:ext uri="{FF2B5EF4-FFF2-40B4-BE49-F238E27FC236}">
                <a16:creationId xmlns:a16="http://schemas.microsoft.com/office/drawing/2014/main" id="{B3B1104B-7105-775A-AE6F-4FACE909C1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659749" y="159580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790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7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3E38890C-2147-CB5D-199D-779CB57C04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898" y="759016"/>
            <a:ext cx="10788203" cy="145373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17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6745269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4</a:t>
            </a:r>
            <a:r>
              <a:rPr kumimoji="1" lang="ko-KR" altLang="en-US" dirty="0"/>
              <a:t>박자의 강약을 신체 표현 하며 노래 부르기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52DCC883-B3D6-440E-68A6-E0B7920F447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18~21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5BEA17A8-F1B1-BDDF-ACBD-1A89611209CD}"/>
              </a:ext>
            </a:extLst>
          </p:cNvPr>
          <p:cNvSpPr txBox="1">
            <a:spLocks/>
          </p:cNvSpPr>
          <p:nvPr/>
        </p:nvSpPr>
        <p:spPr>
          <a:xfrm>
            <a:off x="10463350" y="550436"/>
            <a:ext cx="131934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신나는 리듬 악기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7F5E5FB-F9F4-BC19-79B8-4806F4B184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341855"/>
            <a:ext cx="12192000" cy="1516145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913AA3B2-329E-29AD-9C93-C6131B40FC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86185" y="6378649"/>
            <a:ext cx="669703" cy="290334"/>
          </a:xfrm>
          <a:prstGeom prst="rect">
            <a:avLst/>
          </a:prstGeom>
        </p:spPr>
      </p:pic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F38FBA81-95FB-DB24-30BA-9199B11AA38B}"/>
              </a:ext>
            </a:extLst>
          </p:cNvPr>
          <p:cNvSpPr txBox="1">
            <a:spLocks/>
          </p:cNvSpPr>
          <p:nvPr/>
        </p:nvSpPr>
        <p:spPr>
          <a:xfrm>
            <a:off x="1103290" y="1047026"/>
            <a:ext cx="7686544" cy="63098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제재곡의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리듬을 익혀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25D8731E-2E77-8C6A-2C67-E1824AB1C8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99764" y="2152980"/>
            <a:ext cx="6745528" cy="3141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1367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3E38890C-2147-CB5D-199D-779CB57C04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898" y="759016"/>
            <a:ext cx="10788203" cy="145373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18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6745269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4</a:t>
            </a:r>
            <a:r>
              <a:rPr kumimoji="1" lang="ko-KR" altLang="en-US" dirty="0"/>
              <a:t>박자의 강약을 신체 표현 하며 노래 부르기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52DCC883-B3D6-440E-68A6-E0B7920F447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18~21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5BEA17A8-F1B1-BDDF-ACBD-1A89611209CD}"/>
              </a:ext>
            </a:extLst>
          </p:cNvPr>
          <p:cNvSpPr txBox="1">
            <a:spLocks/>
          </p:cNvSpPr>
          <p:nvPr/>
        </p:nvSpPr>
        <p:spPr>
          <a:xfrm>
            <a:off x="10463350" y="550436"/>
            <a:ext cx="131934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신나는 리듬 악기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7F5E5FB-F9F4-BC19-79B8-4806F4B184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341855"/>
            <a:ext cx="12192000" cy="1516145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913AA3B2-329E-29AD-9C93-C6131B40FC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86185" y="6378649"/>
            <a:ext cx="669703" cy="290334"/>
          </a:xfrm>
          <a:prstGeom prst="rect">
            <a:avLst/>
          </a:prstGeom>
        </p:spPr>
      </p:pic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F38FBA81-95FB-DB24-30BA-9199B11AA38B}"/>
              </a:ext>
            </a:extLst>
          </p:cNvPr>
          <p:cNvSpPr txBox="1">
            <a:spLocks/>
          </p:cNvSpPr>
          <p:nvPr/>
        </p:nvSpPr>
        <p:spPr>
          <a:xfrm>
            <a:off x="1146219" y="902671"/>
            <a:ext cx="7686544" cy="63098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따라 부르며 가락을 익혀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D88E5E3-D2D3-16C0-A79A-63D1FEE279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30399" y="1533651"/>
            <a:ext cx="4845113" cy="5073211"/>
          </a:xfrm>
          <a:prstGeom prst="rect">
            <a:avLst/>
          </a:prstGeom>
        </p:spPr>
      </p:pic>
      <p:pic>
        <p:nvPicPr>
          <p:cNvPr id="3" name="Ⅰ-5-12 [리듬 악기 노래] 노래">
            <a:hlinkClick r:id="" action="ppaction://media"/>
            <a:extLst>
              <a:ext uri="{FF2B5EF4-FFF2-40B4-BE49-F238E27FC236}">
                <a16:creationId xmlns:a16="http://schemas.microsoft.com/office/drawing/2014/main" id="{4053F61A-BF98-E65E-7AF8-2517FA5CBF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085109" y="159580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488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7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3E38890C-2147-CB5D-199D-779CB57C04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1898" y="759016"/>
            <a:ext cx="10788203" cy="145373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19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6745269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4</a:t>
            </a:r>
            <a:r>
              <a:rPr kumimoji="1" lang="ko-KR" altLang="en-US" dirty="0"/>
              <a:t>박자의 강약을 신체 표현 하며 노래 부르기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52DCC883-B3D6-440E-68A6-E0B7920F447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18~21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5BEA17A8-F1B1-BDDF-ACBD-1A89611209CD}"/>
              </a:ext>
            </a:extLst>
          </p:cNvPr>
          <p:cNvSpPr txBox="1">
            <a:spLocks/>
          </p:cNvSpPr>
          <p:nvPr/>
        </p:nvSpPr>
        <p:spPr>
          <a:xfrm>
            <a:off x="10463350" y="550436"/>
            <a:ext cx="131934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신나는 리듬 악기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7F5E5FB-F9F4-BC19-79B8-4806F4B184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5341855"/>
            <a:ext cx="12192000" cy="1516145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913AA3B2-329E-29AD-9C93-C6131B40FC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86185" y="6378649"/>
            <a:ext cx="669703" cy="290334"/>
          </a:xfrm>
          <a:prstGeom prst="rect">
            <a:avLst/>
          </a:prstGeom>
        </p:spPr>
      </p:pic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F38FBA81-95FB-DB24-30BA-9199B11AA38B}"/>
              </a:ext>
            </a:extLst>
          </p:cNvPr>
          <p:cNvSpPr txBox="1">
            <a:spLocks/>
          </p:cNvSpPr>
          <p:nvPr/>
        </p:nvSpPr>
        <p:spPr>
          <a:xfrm>
            <a:off x="1146218" y="902671"/>
            <a:ext cx="9745015" cy="63098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4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박자의 강약을 신체 표현 하며 노래를 불러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D88E5E3-D2D3-16C0-A79A-63D1FEE279C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30399" y="1533651"/>
            <a:ext cx="4845113" cy="5073211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1342E7A5-A957-7A62-86D9-2C9242E3081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20885" y="3249540"/>
            <a:ext cx="2465300" cy="1268426"/>
          </a:xfrm>
          <a:prstGeom prst="rect">
            <a:avLst/>
          </a:prstGeom>
        </p:spPr>
      </p:pic>
      <p:pic>
        <p:nvPicPr>
          <p:cNvPr id="3" name="Ⅰ-5-14 [리듬 악기 노래] 4박자 강약">
            <a:hlinkClick r:id="" action="ppaction://media"/>
            <a:extLst>
              <a:ext uri="{FF2B5EF4-FFF2-40B4-BE49-F238E27FC236}">
                <a16:creationId xmlns:a16="http://schemas.microsoft.com/office/drawing/2014/main" id="{D4909F68-FC7F-8271-CB1F-C9C95D331C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895750" y="3167700"/>
            <a:ext cx="406400" cy="406400"/>
          </a:xfrm>
          <a:prstGeom prst="rect">
            <a:avLst/>
          </a:prstGeom>
        </p:spPr>
      </p:pic>
      <p:pic>
        <p:nvPicPr>
          <p:cNvPr id="14" name="Ⅰ-5-12 [리듬 악기 노래] 노래">
            <a:hlinkClick r:id="" action="ppaction://media"/>
            <a:extLst>
              <a:ext uri="{FF2B5EF4-FFF2-40B4-BE49-F238E27FC236}">
                <a16:creationId xmlns:a16="http://schemas.microsoft.com/office/drawing/2014/main" id="{3DFAC988-86DF-CC90-D5B4-5CCEF259A08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456549" y="153365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142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377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2BB27A0A-8050-9586-CADA-C54A5CE463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898" y="759016"/>
            <a:ext cx="10788203" cy="145373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251332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1195571" y="2421326"/>
            <a:ext cx="9506083" cy="1138378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알고 있거나 연주해 본 경험이 있는 리듬 악기에 대해 이야기해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D6BFCB17-189A-2804-7AFA-6AA40386096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18~21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1686B3F4-2497-37C4-5575-3D198E584176}"/>
              </a:ext>
            </a:extLst>
          </p:cNvPr>
          <p:cNvSpPr txBox="1">
            <a:spLocks/>
          </p:cNvSpPr>
          <p:nvPr/>
        </p:nvSpPr>
        <p:spPr>
          <a:xfrm>
            <a:off x="10463350" y="550436"/>
            <a:ext cx="131934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신나는 리듬 악기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8896683A-AD58-5703-8A74-3EA5223545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341855"/>
            <a:ext cx="12192000" cy="1516145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41B6AC96-FA83-1255-BC51-A1C0D6BE69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86185" y="6378649"/>
            <a:ext cx="669703" cy="290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7364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3E38890C-2147-CB5D-199D-779CB57C04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898" y="759016"/>
            <a:ext cx="10788203" cy="145373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20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6745269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바른 자세와 주법으로 리듬 악기 연습하기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52DCC883-B3D6-440E-68A6-E0B7920F447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18~21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5BEA17A8-F1B1-BDDF-ACBD-1A89611209CD}"/>
              </a:ext>
            </a:extLst>
          </p:cNvPr>
          <p:cNvSpPr txBox="1">
            <a:spLocks/>
          </p:cNvSpPr>
          <p:nvPr/>
        </p:nvSpPr>
        <p:spPr>
          <a:xfrm>
            <a:off x="10463350" y="550436"/>
            <a:ext cx="131934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신나는 리듬 악기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7F5E5FB-F9F4-BC19-79B8-4806F4B184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341855"/>
            <a:ext cx="12192000" cy="1516145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913AA3B2-329E-29AD-9C93-C6131B40FC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86185" y="6378649"/>
            <a:ext cx="669703" cy="290334"/>
          </a:xfrm>
          <a:prstGeom prst="rect">
            <a:avLst/>
          </a:prstGeom>
        </p:spPr>
      </p:pic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F38FBA81-95FB-DB24-30BA-9199B11AA38B}"/>
              </a:ext>
            </a:extLst>
          </p:cNvPr>
          <p:cNvSpPr txBox="1">
            <a:spLocks/>
          </p:cNvSpPr>
          <p:nvPr/>
        </p:nvSpPr>
        <p:spPr>
          <a:xfrm>
            <a:off x="1146218" y="902671"/>
            <a:ext cx="9745015" cy="63098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리듬 악기를 연습해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ED38150-6ADE-9A41-8F01-2B02888929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9961" y="1552606"/>
            <a:ext cx="4845113" cy="5073211"/>
          </a:xfrm>
          <a:prstGeom prst="rect">
            <a:avLst/>
          </a:prstGeom>
        </p:spPr>
      </p:pic>
      <p:pic>
        <p:nvPicPr>
          <p:cNvPr id="4" name="Ⅰ-5-13 [리듬 악기 노래] 반주">
            <a:hlinkClick r:id="" action="ppaction://media"/>
            <a:extLst>
              <a:ext uri="{FF2B5EF4-FFF2-40B4-BE49-F238E27FC236}">
                <a16:creationId xmlns:a16="http://schemas.microsoft.com/office/drawing/2014/main" id="{402E425C-D4BF-F0F0-F79E-AF49FA51D9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923616" y="1014961"/>
            <a:ext cx="406400" cy="40640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CDFF6DE4-0F52-0687-824D-345C066D1CC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81186" y="1552606"/>
            <a:ext cx="4859483" cy="1737439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023540D5-22C6-724A-5C5F-5FDE4F51B4C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39385" y="3725527"/>
            <a:ext cx="5023722" cy="1616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146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3E38890C-2147-CB5D-199D-779CB57C04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898" y="759016"/>
            <a:ext cx="10788203" cy="145373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21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6745269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바른 자세와 주법으로 리듬 악기 연습하기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52DCC883-B3D6-440E-68A6-E0B7920F447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18~21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5BEA17A8-F1B1-BDDF-ACBD-1A89611209CD}"/>
              </a:ext>
            </a:extLst>
          </p:cNvPr>
          <p:cNvSpPr txBox="1">
            <a:spLocks/>
          </p:cNvSpPr>
          <p:nvPr/>
        </p:nvSpPr>
        <p:spPr>
          <a:xfrm>
            <a:off x="10463350" y="550436"/>
            <a:ext cx="131934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신나는 리듬 악기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7F5E5FB-F9F4-BC19-79B8-4806F4B184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341855"/>
            <a:ext cx="12192000" cy="1516145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913AA3B2-329E-29AD-9C93-C6131B40FC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86185" y="6378649"/>
            <a:ext cx="669703" cy="290334"/>
          </a:xfrm>
          <a:prstGeom prst="rect">
            <a:avLst/>
          </a:prstGeom>
        </p:spPr>
      </p:pic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F38FBA81-95FB-DB24-30BA-9199B11AA38B}"/>
              </a:ext>
            </a:extLst>
          </p:cNvPr>
          <p:cNvSpPr txBox="1">
            <a:spLocks/>
          </p:cNvSpPr>
          <p:nvPr/>
        </p:nvSpPr>
        <p:spPr>
          <a:xfrm>
            <a:off x="1146218" y="902671"/>
            <a:ext cx="9745015" cy="63098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같은 악기를 맡은 학생들끼리 모여 연습해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ED38150-6ADE-9A41-8F01-2B02888929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30399" y="1538876"/>
            <a:ext cx="4845113" cy="5073211"/>
          </a:xfrm>
          <a:prstGeom prst="rect">
            <a:avLst/>
          </a:prstGeom>
        </p:spPr>
      </p:pic>
      <p:pic>
        <p:nvPicPr>
          <p:cNvPr id="4" name="Ⅰ-5-13 [리듬 악기 노래] 반주">
            <a:hlinkClick r:id="" action="ppaction://media"/>
            <a:extLst>
              <a:ext uri="{FF2B5EF4-FFF2-40B4-BE49-F238E27FC236}">
                <a16:creationId xmlns:a16="http://schemas.microsoft.com/office/drawing/2014/main" id="{592DDC74-C60C-1729-A601-7032EB10D5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6218" y="96759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460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3E38890C-2147-CB5D-199D-779CB57C04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1898" y="759016"/>
            <a:ext cx="10788203" cy="145373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22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6745269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바른 자세와 주법으로 리듬 악기 연습하기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52DCC883-B3D6-440E-68A6-E0B7920F447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18~21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5BEA17A8-F1B1-BDDF-ACBD-1A89611209CD}"/>
              </a:ext>
            </a:extLst>
          </p:cNvPr>
          <p:cNvSpPr txBox="1">
            <a:spLocks/>
          </p:cNvSpPr>
          <p:nvPr/>
        </p:nvSpPr>
        <p:spPr>
          <a:xfrm>
            <a:off x="10463350" y="550436"/>
            <a:ext cx="131934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신나는 리듬 악기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7F5E5FB-F9F4-BC19-79B8-4806F4B184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5341855"/>
            <a:ext cx="12192000" cy="1516145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913AA3B2-329E-29AD-9C93-C6131B40FC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86185" y="6378649"/>
            <a:ext cx="669703" cy="290334"/>
          </a:xfrm>
          <a:prstGeom prst="rect">
            <a:avLst/>
          </a:prstGeom>
        </p:spPr>
      </p:pic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F38FBA81-95FB-DB24-30BA-9199B11AA38B}"/>
              </a:ext>
            </a:extLst>
          </p:cNvPr>
          <p:cNvSpPr txBox="1">
            <a:spLocks/>
          </p:cNvSpPr>
          <p:nvPr/>
        </p:nvSpPr>
        <p:spPr>
          <a:xfrm>
            <a:off x="1408089" y="961811"/>
            <a:ext cx="8985162" cy="63098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악기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모둠별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연습을 마친 후 악기 리듬 반주 부분을 다 함께 연주해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9BF6BC79-3AA4-1BA4-4784-F75ED8DD949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62896" y="2127747"/>
            <a:ext cx="6636913" cy="4431816"/>
          </a:xfrm>
          <a:prstGeom prst="rect">
            <a:avLst/>
          </a:prstGeom>
        </p:spPr>
      </p:pic>
      <p:pic>
        <p:nvPicPr>
          <p:cNvPr id="3" name="Ⅰ-5-12 [리듬 악기 노래] 노래">
            <a:hlinkClick r:id="" action="ppaction://media"/>
            <a:extLst>
              <a:ext uri="{FF2B5EF4-FFF2-40B4-BE49-F238E27FC236}">
                <a16:creationId xmlns:a16="http://schemas.microsoft.com/office/drawing/2014/main" id="{9BC07D04-9171-6C78-15AF-A02B47AEF5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01689" y="1024371"/>
            <a:ext cx="406400" cy="406400"/>
          </a:xfrm>
          <a:prstGeom prst="rect">
            <a:avLst/>
          </a:prstGeom>
        </p:spPr>
      </p:pic>
      <p:pic>
        <p:nvPicPr>
          <p:cNvPr id="10" name="Ⅰ-5-13 [리듬 악기 노래] 반주">
            <a:hlinkClick r:id="" action="ppaction://media"/>
            <a:extLst>
              <a:ext uri="{FF2B5EF4-FFF2-40B4-BE49-F238E27FC236}">
                <a16:creationId xmlns:a16="http://schemas.microsoft.com/office/drawing/2014/main" id="{5C78AF2C-042E-869D-26E0-954C956E4C1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01689" y="159932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900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7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377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3E38890C-2147-CB5D-199D-779CB57C04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1898" y="759016"/>
            <a:ext cx="10788203" cy="145373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23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6745269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5 : </a:t>
            </a:r>
            <a:r>
              <a:rPr kumimoji="1" lang="ko-KR" altLang="en-US" dirty="0"/>
              <a:t>즐겁게 노래 부르며 리듬 합주 하기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52DCC883-B3D6-440E-68A6-E0B7920F447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18~21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5BEA17A8-F1B1-BDDF-ACBD-1A89611209CD}"/>
              </a:ext>
            </a:extLst>
          </p:cNvPr>
          <p:cNvSpPr txBox="1">
            <a:spLocks/>
          </p:cNvSpPr>
          <p:nvPr/>
        </p:nvSpPr>
        <p:spPr>
          <a:xfrm>
            <a:off x="10463350" y="550436"/>
            <a:ext cx="131934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신나는 리듬 악기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7F5E5FB-F9F4-BC19-79B8-4806F4B184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5341855"/>
            <a:ext cx="12192000" cy="1516145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913AA3B2-329E-29AD-9C93-C6131B40FC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86185" y="6378649"/>
            <a:ext cx="669703" cy="290334"/>
          </a:xfrm>
          <a:prstGeom prst="rect">
            <a:avLst/>
          </a:prstGeom>
        </p:spPr>
      </p:pic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F38FBA81-95FB-DB24-30BA-9199B11AA38B}"/>
              </a:ext>
            </a:extLst>
          </p:cNvPr>
          <p:cNvSpPr txBox="1">
            <a:spLocks/>
          </p:cNvSpPr>
          <p:nvPr/>
        </p:nvSpPr>
        <p:spPr>
          <a:xfrm>
            <a:off x="1511286" y="1124781"/>
            <a:ext cx="8358390" cy="1330628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리듬 악기 합주 모둠과 노래 부르는 모둠으로 나누어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3" name="Ⅰ-5-12 [리듬 악기 노래] 노래">
            <a:hlinkClick r:id="" action="ppaction://media"/>
            <a:extLst>
              <a:ext uri="{FF2B5EF4-FFF2-40B4-BE49-F238E27FC236}">
                <a16:creationId xmlns:a16="http://schemas.microsoft.com/office/drawing/2014/main" id="{10253046-4582-8B96-9AA1-6F8943CD32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786422" y="2880225"/>
            <a:ext cx="406400" cy="406400"/>
          </a:xfrm>
          <a:prstGeom prst="rect">
            <a:avLst/>
          </a:prstGeom>
        </p:spPr>
      </p:pic>
      <p:pic>
        <p:nvPicPr>
          <p:cNvPr id="4" name="Ⅰ-5-13 [리듬 악기 노래] 반주">
            <a:hlinkClick r:id="" action="ppaction://media"/>
            <a:extLst>
              <a:ext uri="{FF2B5EF4-FFF2-40B4-BE49-F238E27FC236}">
                <a16:creationId xmlns:a16="http://schemas.microsoft.com/office/drawing/2014/main" id="{96F5888B-1EAF-36E8-4A1B-820D6844A48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786422" y="3455175"/>
            <a:ext cx="406400" cy="40640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DF08C581-A7DF-B085-0758-D77D310730E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22324" y="2259490"/>
            <a:ext cx="6783521" cy="3352397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767066EA-3A1B-F885-0D51-672A0405678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50962" y="3283637"/>
            <a:ext cx="2262262" cy="2044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478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7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3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3E38890C-2147-CB5D-199D-779CB57C04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1898" y="759016"/>
            <a:ext cx="10788203" cy="145373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24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6745269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5 : </a:t>
            </a:r>
            <a:r>
              <a:rPr kumimoji="1" lang="ko-KR" altLang="en-US" dirty="0"/>
              <a:t>즐겁게 노래 부르며 리듬 합주 하기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52DCC883-B3D6-440E-68A6-E0B7920F447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18~21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5BEA17A8-F1B1-BDDF-ACBD-1A89611209CD}"/>
              </a:ext>
            </a:extLst>
          </p:cNvPr>
          <p:cNvSpPr txBox="1">
            <a:spLocks/>
          </p:cNvSpPr>
          <p:nvPr/>
        </p:nvSpPr>
        <p:spPr>
          <a:xfrm>
            <a:off x="10463350" y="550436"/>
            <a:ext cx="131934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신나는 리듬 악기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7F5E5FB-F9F4-BC19-79B8-4806F4B184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5341855"/>
            <a:ext cx="12192000" cy="1516145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913AA3B2-329E-29AD-9C93-C6131B40FC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86185" y="6378649"/>
            <a:ext cx="669703" cy="290334"/>
          </a:xfrm>
          <a:prstGeom prst="rect">
            <a:avLst/>
          </a:prstGeom>
        </p:spPr>
      </p:pic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F38FBA81-95FB-DB24-30BA-9199B11AA38B}"/>
              </a:ext>
            </a:extLst>
          </p:cNvPr>
          <p:cNvSpPr txBox="1">
            <a:spLocks/>
          </p:cNvSpPr>
          <p:nvPr/>
        </p:nvSpPr>
        <p:spPr>
          <a:xfrm>
            <a:off x="1463897" y="775775"/>
            <a:ext cx="8358390" cy="63098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리듬 악기 합주 모둠과 노래 부르는 모둠으로 나누어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제재곡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리듬 악기 노래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를 연주해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75E08A3-BA56-C231-BAB9-9B1D6843C17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86526" y="2064913"/>
            <a:ext cx="4397065" cy="4604070"/>
          </a:xfrm>
          <a:prstGeom prst="rect">
            <a:avLst/>
          </a:prstGeom>
        </p:spPr>
      </p:pic>
      <p:pic>
        <p:nvPicPr>
          <p:cNvPr id="4" name="Ⅰ-5-12 [리듬 악기 노래] 노래">
            <a:hlinkClick r:id="" action="ppaction://media"/>
            <a:extLst>
              <a:ext uri="{FF2B5EF4-FFF2-40B4-BE49-F238E27FC236}">
                <a16:creationId xmlns:a16="http://schemas.microsoft.com/office/drawing/2014/main" id="{DBDA1E1C-B63B-4074-E6F9-73F0B028B7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57497" y="924176"/>
            <a:ext cx="406400" cy="406400"/>
          </a:xfrm>
          <a:prstGeom prst="rect">
            <a:avLst/>
          </a:prstGeom>
        </p:spPr>
      </p:pic>
      <p:pic>
        <p:nvPicPr>
          <p:cNvPr id="10" name="Ⅰ-5-13 [리듬 악기 노래] 반주">
            <a:hlinkClick r:id="" action="ppaction://media"/>
            <a:extLst>
              <a:ext uri="{FF2B5EF4-FFF2-40B4-BE49-F238E27FC236}">
                <a16:creationId xmlns:a16="http://schemas.microsoft.com/office/drawing/2014/main" id="{69E17C81-A08E-FCF8-2A20-3A8B23FEEB3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57497" y="149912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727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377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>
            <a:extLst>
              <a:ext uri="{FF2B5EF4-FFF2-40B4-BE49-F238E27FC236}">
                <a16:creationId xmlns:a16="http://schemas.microsoft.com/office/drawing/2014/main" id="{3E14FBDF-749A-273F-9EC2-6E0052104E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898" y="759016"/>
            <a:ext cx="10788203" cy="145373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398" y="6514451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25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957246" cy="251999"/>
          </a:xfrm>
        </p:spPr>
        <p:txBody>
          <a:bodyPr/>
          <a:lstStyle/>
          <a:p>
            <a:r>
              <a:rPr kumimoji="1" lang="ko-KR" altLang="en-US" dirty="0"/>
              <a:t>정리 </a:t>
            </a:r>
            <a:r>
              <a:rPr kumimoji="1" lang="en-US" altLang="ko-KR" dirty="0"/>
              <a:t>: </a:t>
            </a:r>
            <a:r>
              <a:rPr kumimoji="1" lang="ko-KR" altLang="en-US" dirty="0"/>
              <a:t>다양한 리듬 악기로 합주해 본 느낌 이야기하기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845CEF33-A5CC-A2BC-FDE0-24107509859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8C7F3C56-754E-B55B-8FDE-560397930C53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18~21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04E6DFF8-72B1-3E4B-4067-A02C39354921}"/>
              </a:ext>
            </a:extLst>
          </p:cNvPr>
          <p:cNvSpPr txBox="1">
            <a:spLocks/>
          </p:cNvSpPr>
          <p:nvPr/>
        </p:nvSpPr>
        <p:spPr>
          <a:xfrm>
            <a:off x="10463350" y="550436"/>
            <a:ext cx="131934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신나는 리듬 악기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651DE299-3A99-CA0B-AAF7-F7240D5EDD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341855"/>
            <a:ext cx="12192000" cy="1516145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3D5C8F11-4643-F808-8E45-9C2100FE7F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86185" y="6378649"/>
            <a:ext cx="669703" cy="290334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441D15AD-E90F-77FB-5773-652137B090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1060" y="2421326"/>
            <a:ext cx="9501051" cy="2092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1473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3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21BBF5AA-5F9A-649B-A5AE-4B5F58826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898" y="759016"/>
            <a:ext cx="10788203" cy="145373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463350" y="550436"/>
            <a:ext cx="131934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신나는 리듬 악기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18~21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10744" y="2365358"/>
            <a:ext cx="8311269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000" dirty="0"/>
              <a:t>리듬 악기의 바른 주법을 익히고 </a:t>
            </a:r>
            <a:endParaRPr kumimoji="1" lang="en-US" altLang="ko-KR" sz="4000" dirty="0"/>
          </a:p>
          <a:p>
            <a:pPr indent="0" algn="ctr">
              <a:buNone/>
            </a:pPr>
            <a:r>
              <a:rPr kumimoji="1" lang="ko-KR" altLang="en-US" sz="4000" dirty="0"/>
              <a:t>합주할 수 있어요</a:t>
            </a:r>
            <a:r>
              <a:rPr kumimoji="1" lang="en-US" altLang="ko-KR" sz="4000" dirty="0"/>
              <a:t>.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A8065404-191A-ABB7-4167-AA83627DA3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341855"/>
            <a:ext cx="12192000" cy="1516145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09E223D8-AE2C-B69D-93A9-839D208FCB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86185" y="6378649"/>
            <a:ext cx="669703" cy="290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76309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다양한 리듬 악기를 알아보고 바른 자세와 주법 익히기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52DCC883-B3D6-440E-68A6-E0B7920F447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18~21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5BEA17A8-F1B1-BDDF-ACBD-1A89611209CD}"/>
              </a:ext>
            </a:extLst>
          </p:cNvPr>
          <p:cNvSpPr txBox="1">
            <a:spLocks/>
          </p:cNvSpPr>
          <p:nvPr/>
        </p:nvSpPr>
        <p:spPr>
          <a:xfrm>
            <a:off x="10463350" y="550436"/>
            <a:ext cx="131934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신나는 리듬 악기</a:t>
            </a: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C9ECCCE6-B525-9ECA-0A73-D626DEFD82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751" y="2493591"/>
            <a:ext cx="5272679" cy="2559366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1BAB535E-1EE7-ECCE-5DD2-50BAD96271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5960" y="1644237"/>
            <a:ext cx="5152168" cy="3334585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CA13C155-ED88-F548-4A73-D7B34B15E3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341855"/>
            <a:ext cx="12192000" cy="1516145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BFDB16F2-FCE3-FF9A-D63B-651D5D198B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86185" y="6378649"/>
            <a:ext cx="669703" cy="290334"/>
          </a:xfrm>
          <a:prstGeom prst="rect">
            <a:avLst/>
          </a:prstGeom>
        </p:spPr>
      </p:pic>
      <p:sp>
        <p:nvSpPr>
          <p:cNvPr id="6" name="텍스트 개체 틀 3">
            <a:extLst>
              <a:ext uri="{FF2B5EF4-FFF2-40B4-BE49-F238E27FC236}">
                <a16:creationId xmlns:a16="http://schemas.microsoft.com/office/drawing/2014/main" id="{019D4DE7-B5C2-5709-1059-AD48C21599A5}"/>
              </a:ext>
            </a:extLst>
          </p:cNvPr>
          <p:cNvSpPr txBox="1">
            <a:spLocks/>
          </p:cNvSpPr>
          <p:nvPr/>
        </p:nvSpPr>
        <p:spPr>
          <a:xfrm>
            <a:off x="1141927" y="1045458"/>
            <a:ext cx="7281004" cy="63098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리듬 악기의 종류와 이름을 맞혀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   </a:t>
            </a:r>
            <a:endParaRPr kumimoji="1" lang="ko-KR" altLang="en-US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91220FE-4650-0122-1192-22A916BDAEF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03196" y="3807445"/>
            <a:ext cx="700123" cy="80740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87C55DF5-0484-F195-08CE-58F23CFEB2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79394" y="3986306"/>
            <a:ext cx="700123" cy="8074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58475B01-FAE0-53D9-659B-D473A075EFF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25485" y="2758006"/>
            <a:ext cx="700123" cy="8074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0124493C-27F0-E65C-FD29-7AFDDA9BA1C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59614" y="3807445"/>
            <a:ext cx="908600" cy="1047821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28A58878-EDC7-CE7F-DA62-B68121698B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18152" y="2758006"/>
            <a:ext cx="981127" cy="635986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1FC33988-A872-8549-F31A-8F222C5B70F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03350" y="3854857"/>
            <a:ext cx="700123" cy="80740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5285F208-09A0-5B5D-FC75-0AA1788C9FF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78172" y="2732443"/>
            <a:ext cx="1135484" cy="635986"/>
          </a:xfrm>
          <a:prstGeom prst="rect">
            <a:avLst/>
          </a:prstGeom>
        </p:spPr>
      </p:pic>
      <p:pic>
        <p:nvPicPr>
          <p:cNvPr id="19" name="Ⅰ-5-01 [신나는 리듬 악기] 악기(캐스터네츠)">
            <a:hlinkClick r:id="" action="ppaction://media"/>
            <a:extLst>
              <a:ext uri="{FF2B5EF4-FFF2-40B4-BE49-F238E27FC236}">
                <a16:creationId xmlns:a16="http://schemas.microsoft.com/office/drawing/2014/main" id="{95B37709-B918-C2C4-D5D1-3F6759755C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230335" y="287279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267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5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6745269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다양한 리듬 악기를 알아보고 바른 자세와 주법 익히기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52DCC883-B3D6-440E-68A6-E0B7920F447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18~21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5BEA17A8-F1B1-BDDF-ACBD-1A89611209CD}"/>
              </a:ext>
            </a:extLst>
          </p:cNvPr>
          <p:cNvSpPr txBox="1">
            <a:spLocks/>
          </p:cNvSpPr>
          <p:nvPr/>
        </p:nvSpPr>
        <p:spPr>
          <a:xfrm>
            <a:off x="10463350" y="550436"/>
            <a:ext cx="131934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신나는 리듬 악기</a:t>
            </a: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C9ECCCE6-B525-9ECA-0A73-D626DEFD82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751" y="2493591"/>
            <a:ext cx="5272679" cy="2559366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1BAB535E-1EE7-ECCE-5DD2-50BAD96271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5960" y="1644237"/>
            <a:ext cx="5152168" cy="3334585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CA13C155-ED88-F548-4A73-D7B34B15E3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341855"/>
            <a:ext cx="12192000" cy="1516145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BFDB16F2-FCE3-FF9A-D63B-651D5D198B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86185" y="6378649"/>
            <a:ext cx="669703" cy="290334"/>
          </a:xfrm>
          <a:prstGeom prst="rect">
            <a:avLst/>
          </a:prstGeom>
        </p:spPr>
      </p:pic>
      <p:sp>
        <p:nvSpPr>
          <p:cNvPr id="6" name="텍스트 개체 틀 3">
            <a:extLst>
              <a:ext uri="{FF2B5EF4-FFF2-40B4-BE49-F238E27FC236}">
                <a16:creationId xmlns:a16="http://schemas.microsoft.com/office/drawing/2014/main" id="{019D4DE7-B5C2-5709-1059-AD48C21599A5}"/>
              </a:ext>
            </a:extLst>
          </p:cNvPr>
          <p:cNvSpPr txBox="1">
            <a:spLocks/>
          </p:cNvSpPr>
          <p:nvPr/>
        </p:nvSpPr>
        <p:spPr>
          <a:xfrm>
            <a:off x="1141927" y="1045458"/>
            <a:ext cx="7227374" cy="63098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리듬 악기의 종류와 이름을 맞혀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276BE5A9-C0CC-EFBF-AD3F-B753B79C8B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03196" y="3807445"/>
            <a:ext cx="700123" cy="80740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CB29BFBD-97A0-B707-5720-477023FCFA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79394" y="3986306"/>
            <a:ext cx="700123" cy="8074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A8192037-69D4-C6E0-68B0-C46AFE52CB7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25485" y="2758006"/>
            <a:ext cx="700123" cy="8074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FBBE0C26-BF46-4087-7243-6789E8632B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59614" y="3807445"/>
            <a:ext cx="908600" cy="1047821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29C40AA3-E59B-170F-20F0-594932B119E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18152" y="2758006"/>
            <a:ext cx="981127" cy="635986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7E1EA7AE-5466-CB99-69F4-CCA7F1327F8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03350" y="3854857"/>
            <a:ext cx="700123" cy="807400"/>
          </a:xfrm>
          <a:prstGeom prst="rect">
            <a:avLst/>
          </a:prstGeom>
        </p:spPr>
      </p:pic>
      <p:pic>
        <p:nvPicPr>
          <p:cNvPr id="19" name="Ⅰ-5-02 [신나는 리듬 악기] 악기(마라카스)">
            <a:hlinkClick r:id="" action="ppaction://media"/>
            <a:extLst>
              <a:ext uri="{FF2B5EF4-FFF2-40B4-BE49-F238E27FC236}">
                <a16:creationId xmlns:a16="http://schemas.microsoft.com/office/drawing/2014/main" id="{78ECFF89-7F77-3BA6-6D77-2C629995CE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11286" y="405535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957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6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6745269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다양한 리듬 악기를 알아보고 바른 자세와 주법 익히기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52DCC883-B3D6-440E-68A6-E0B7920F447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18~21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5BEA17A8-F1B1-BDDF-ACBD-1A89611209CD}"/>
              </a:ext>
            </a:extLst>
          </p:cNvPr>
          <p:cNvSpPr txBox="1">
            <a:spLocks/>
          </p:cNvSpPr>
          <p:nvPr/>
        </p:nvSpPr>
        <p:spPr>
          <a:xfrm>
            <a:off x="10463350" y="550436"/>
            <a:ext cx="131934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신나는 리듬 악기</a:t>
            </a: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C9ECCCE6-B525-9ECA-0A73-D626DEFD82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751" y="2493591"/>
            <a:ext cx="5272679" cy="2559366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1BAB535E-1EE7-ECCE-5DD2-50BAD96271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5960" y="1644237"/>
            <a:ext cx="5152168" cy="3334585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CA13C155-ED88-F548-4A73-D7B34B15E3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341855"/>
            <a:ext cx="12192000" cy="1516145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BFDB16F2-FCE3-FF9A-D63B-651D5D198B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86185" y="6378649"/>
            <a:ext cx="669703" cy="290334"/>
          </a:xfrm>
          <a:prstGeom prst="rect">
            <a:avLst/>
          </a:prstGeom>
        </p:spPr>
      </p:pic>
      <p:sp>
        <p:nvSpPr>
          <p:cNvPr id="6" name="텍스트 개체 틀 3">
            <a:extLst>
              <a:ext uri="{FF2B5EF4-FFF2-40B4-BE49-F238E27FC236}">
                <a16:creationId xmlns:a16="http://schemas.microsoft.com/office/drawing/2014/main" id="{019D4DE7-B5C2-5709-1059-AD48C21599A5}"/>
              </a:ext>
            </a:extLst>
          </p:cNvPr>
          <p:cNvSpPr txBox="1">
            <a:spLocks/>
          </p:cNvSpPr>
          <p:nvPr/>
        </p:nvSpPr>
        <p:spPr>
          <a:xfrm>
            <a:off x="1141927" y="1045458"/>
            <a:ext cx="7201974" cy="63098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리듬 악기의 종류와 이름을 맞혀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2AC0870D-9EC6-B35C-E239-56F1AC5E337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03196" y="3807445"/>
            <a:ext cx="700123" cy="80740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95124EED-955E-2AD3-A071-1DF1B3DCAE3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79394" y="3986306"/>
            <a:ext cx="700123" cy="8074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BCFA8DB0-7078-5AD8-C9A9-F5FC874558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25485" y="2758006"/>
            <a:ext cx="700123" cy="8074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0E289DB3-67CE-137D-5AFE-25500F2F2F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59614" y="3807445"/>
            <a:ext cx="908600" cy="1047821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7343EB37-1AFF-33B9-2E79-3BE5F2679EB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18152" y="2758006"/>
            <a:ext cx="981127" cy="635986"/>
          </a:xfrm>
          <a:prstGeom prst="rect">
            <a:avLst/>
          </a:prstGeom>
        </p:spPr>
      </p:pic>
      <p:pic>
        <p:nvPicPr>
          <p:cNvPr id="17" name="Ⅰ-5-03 [신나는 리듬 악기] 악기(트라이앵글)">
            <a:hlinkClick r:id="" action="ppaction://media"/>
            <a:extLst>
              <a:ext uri="{FF2B5EF4-FFF2-40B4-BE49-F238E27FC236}">
                <a16:creationId xmlns:a16="http://schemas.microsoft.com/office/drawing/2014/main" id="{2CA344A4-7205-7C9E-B7AD-5255ABE41E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805515" y="289009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903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6745269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다양한 리듬 악기를 알아보고 바른 자세와 주법 익히기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52DCC883-B3D6-440E-68A6-E0B7920F447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18~21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5BEA17A8-F1B1-BDDF-ACBD-1A89611209CD}"/>
              </a:ext>
            </a:extLst>
          </p:cNvPr>
          <p:cNvSpPr txBox="1">
            <a:spLocks/>
          </p:cNvSpPr>
          <p:nvPr/>
        </p:nvSpPr>
        <p:spPr>
          <a:xfrm>
            <a:off x="10463350" y="550436"/>
            <a:ext cx="131934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신나는 리듬 악기</a:t>
            </a: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C9ECCCE6-B525-9ECA-0A73-D626DEFD82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751" y="2493591"/>
            <a:ext cx="5272679" cy="2559366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1BAB535E-1EE7-ECCE-5DD2-50BAD96271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5960" y="1644237"/>
            <a:ext cx="5152168" cy="3334585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CA13C155-ED88-F548-4A73-D7B34B15E3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341855"/>
            <a:ext cx="12192000" cy="1516145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BFDB16F2-FCE3-FF9A-D63B-651D5D198B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86185" y="6378649"/>
            <a:ext cx="669703" cy="290334"/>
          </a:xfrm>
          <a:prstGeom prst="rect">
            <a:avLst/>
          </a:prstGeom>
        </p:spPr>
      </p:pic>
      <p:sp>
        <p:nvSpPr>
          <p:cNvPr id="6" name="텍스트 개체 틀 3">
            <a:extLst>
              <a:ext uri="{FF2B5EF4-FFF2-40B4-BE49-F238E27FC236}">
                <a16:creationId xmlns:a16="http://schemas.microsoft.com/office/drawing/2014/main" id="{019D4DE7-B5C2-5709-1059-AD48C21599A5}"/>
              </a:ext>
            </a:extLst>
          </p:cNvPr>
          <p:cNvSpPr txBox="1">
            <a:spLocks/>
          </p:cNvSpPr>
          <p:nvPr/>
        </p:nvSpPr>
        <p:spPr>
          <a:xfrm>
            <a:off x="1141927" y="1045458"/>
            <a:ext cx="7163874" cy="63098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리듬 악기의 종류와 이름을 맞혀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ED502D8B-DA0A-3F83-466A-69B83A87567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03196" y="3807445"/>
            <a:ext cx="700123" cy="80740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0413886E-3748-6EB1-2C08-1B3B416132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79394" y="3986306"/>
            <a:ext cx="700123" cy="8074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4F524911-8622-1556-212E-CB07F4F944B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25485" y="2758006"/>
            <a:ext cx="700123" cy="8074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88C071A4-07F2-C68E-DC35-7268E4E5AAE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59614" y="3807445"/>
            <a:ext cx="908600" cy="1047821"/>
          </a:xfrm>
          <a:prstGeom prst="rect">
            <a:avLst/>
          </a:prstGeom>
        </p:spPr>
      </p:pic>
      <p:pic>
        <p:nvPicPr>
          <p:cNvPr id="15" name="Ⅰ-5-04 [신나는 리듬 악기] 악기(카바사)">
            <a:hlinkClick r:id="" action="ppaction://media"/>
            <a:extLst>
              <a:ext uri="{FF2B5EF4-FFF2-40B4-BE49-F238E27FC236}">
                <a16:creationId xmlns:a16="http://schemas.microsoft.com/office/drawing/2014/main" id="{62447C03-CE2B-CCD4-CB11-62E663F4D4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10714" y="412815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786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2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6745269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다양한 리듬 악기를 알아보고 바른 자세와 주법 익히기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52DCC883-B3D6-440E-68A6-E0B7920F447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18~21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5BEA17A8-F1B1-BDDF-ACBD-1A89611209CD}"/>
              </a:ext>
            </a:extLst>
          </p:cNvPr>
          <p:cNvSpPr txBox="1">
            <a:spLocks/>
          </p:cNvSpPr>
          <p:nvPr/>
        </p:nvSpPr>
        <p:spPr>
          <a:xfrm>
            <a:off x="10463350" y="550436"/>
            <a:ext cx="131934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신나는 리듬 악기</a:t>
            </a: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C9ECCCE6-B525-9ECA-0A73-D626DEFD82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751" y="2493591"/>
            <a:ext cx="5272679" cy="2559366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1BAB535E-1EE7-ECCE-5DD2-50BAD96271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5960" y="1644237"/>
            <a:ext cx="5152168" cy="3334585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CA13C155-ED88-F548-4A73-D7B34B15E3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341855"/>
            <a:ext cx="12192000" cy="1516145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BFDB16F2-FCE3-FF9A-D63B-651D5D198B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86185" y="6378649"/>
            <a:ext cx="669703" cy="290334"/>
          </a:xfrm>
          <a:prstGeom prst="rect">
            <a:avLst/>
          </a:prstGeom>
        </p:spPr>
      </p:pic>
      <p:sp>
        <p:nvSpPr>
          <p:cNvPr id="6" name="텍스트 개체 틀 3">
            <a:extLst>
              <a:ext uri="{FF2B5EF4-FFF2-40B4-BE49-F238E27FC236}">
                <a16:creationId xmlns:a16="http://schemas.microsoft.com/office/drawing/2014/main" id="{019D4DE7-B5C2-5709-1059-AD48C21599A5}"/>
              </a:ext>
            </a:extLst>
          </p:cNvPr>
          <p:cNvSpPr txBox="1">
            <a:spLocks/>
          </p:cNvSpPr>
          <p:nvPr/>
        </p:nvSpPr>
        <p:spPr>
          <a:xfrm>
            <a:off x="1141927" y="1045458"/>
            <a:ext cx="7113074" cy="63098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리듬 악기의 종류와 이름을 맞혀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9123B1C0-9832-A18A-F21E-7D5A553180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03196" y="3807445"/>
            <a:ext cx="700123" cy="80740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595AFA58-D764-31A1-D55F-3ADFE263190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79394" y="3986306"/>
            <a:ext cx="700123" cy="80740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5F6AE243-E0A2-C731-2607-5E783DB8F4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25485" y="2758006"/>
            <a:ext cx="700123" cy="807400"/>
          </a:xfrm>
          <a:prstGeom prst="rect">
            <a:avLst/>
          </a:prstGeom>
        </p:spPr>
      </p:pic>
      <p:pic>
        <p:nvPicPr>
          <p:cNvPr id="9" name="Ⅰ-5-05 [신나는 리듬 악기] 악기(탬버린)">
            <a:hlinkClick r:id="" action="ppaction://media"/>
            <a:extLst>
              <a:ext uri="{FF2B5EF4-FFF2-40B4-BE49-F238E27FC236}">
                <a16:creationId xmlns:a16="http://schemas.microsoft.com/office/drawing/2014/main" id="{2A2E8D4B-08B1-9F15-5EA9-F2CFA93C3E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387290" y="295850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630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8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6745269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다양한 리듬 악기를 알아보고 바른 자세와 주법 익히기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52DCC883-B3D6-440E-68A6-E0B7920F447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18~21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5BEA17A8-F1B1-BDDF-ACBD-1A89611209CD}"/>
              </a:ext>
            </a:extLst>
          </p:cNvPr>
          <p:cNvSpPr txBox="1">
            <a:spLocks/>
          </p:cNvSpPr>
          <p:nvPr/>
        </p:nvSpPr>
        <p:spPr>
          <a:xfrm>
            <a:off x="10463350" y="550436"/>
            <a:ext cx="131934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신나는 리듬 악기</a:t>
            </a: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C9ECCCE6-B525-9ECA-0A73-D626DEFD82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751" y="2493591"/>
            <a:ext cx="5272679" cy="2559366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1BAB535E-1EE7-ECCE-5DD2-50BAD96271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5960" y="1644237"/>
            <a:ext cx="5152168" cy="3334585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CA13C155-ED88-F548-4A73-D7B34B15E3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341855"/>
            <a:ext cx="12192000" cy="1516145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BFDB16F2-FCE3-FF9A-D63B-651D5D198B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86185" y="6378649"/>
            <a:ext cx="669703" cy="290334"/>
          </a:xfrm>
          <a:prstGeom prst="rect">
            <a:avLst/>
          </a:prstGeom>
        </p:spPr>
      </p:pic>
      <p:sp>
        <p:nvSpPr>
          <p:cNvPr id="6" name="텍스트 개체 틀 3">
            <a:extLst>
              <a:ext uri="{FF2B5EF4-FFF2-40B4-BE49-F238E27FC236}">
                <a16:creationId xmlns:a16="http://schemas.microsoft.com/office/drawing/2014/main" id="{019D4DE7-B5C2-5709-1059-AD48C21599A5}"/>
              </a:ext>
            </a:extLst>
          </p:cNvPr>
          <p:cNvSpPr txBox="1">
            <a:spLocks/>
          </p:cNvSpPr>
          <p:nvPr/>
        </p:nvSpPr>
        <p:spPr>
          <a:xfrm>
            <a:off x="1141927" y="1045458"/>
            <a:ext cx="7113074" cy="63098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리듬 악기의 종류와 이름을 맞혀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E8DFE90-E450-982E-04FC-3F975713571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03196" y="3807445"/>
            <a:ext cx="700123" cy="80740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8B962890-FF2B-F88D-7039-025CC8ADEE0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79394" y="3986306"/>
            <a:ext cx="700123" cy="807400"/>
          </a:xfrm>
          <a:prstGeom prst="rect">
            <a:avLst/>
          </a:prstGeom>
        </p:spPr>
      </p:pic>
      <p:pic>
        <p:nvPicPr>
          <p:cNvPr id="10" name="Ⅰ-5-06 [신나는 리듬 악기] 악기(작은북)">
            <a:hlinkClick r:id="" action="ppaction://media"/>
            <a:extLst>
              <a:ext uri="{FF2B5EF4-FFF2-40B4-BE49-F238E27FC236}">
                <a16:creationId xmlns:a16="http://schemas.microsoft.com/office/drawing/2014/main" id="{9B22EA76-422B-92B5-9471-9C48E13F61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726255" y="418680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472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9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4883</TotalTime>
  <Words>914</Words>
  <Application>Microsoft Office PowerPoint</Application>
  <PresentationFormat>와이드스크린</PresentationFormat>
  <Paragraphs>147</Paragraphs>
  <Slides>26</Slides>
  <Notes>0</Notes>
  <HiddenSlides>0</HiddenSlides>
  <MMClips>24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26</vt:i4>
      </vt:variant>
    </vt:vector>
  </HeadingPairs>
  <TitlesOfParts>
    <vt:vector size="34" baseType="lpstr">
      <vt:lpstr>Arial</vt:lpstr>
      <vt:lpstr>맑은 고딕</vt:lpstr>
      <vt:lpstr>NanumGothicExtraBold</vt:lpstr>
      <vt:lpstr>NanumGothic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158</cp:revision>
  <dcterms:created xsi:type="dcterms:W3CDTF">2024-07-03T01:17:18Z</dcterms:created>
  <dcterms:modified xsi:type="dcterms:W3CDTF">2025-02-13T02:15:00Z</dcterms:modified>
</cp:coreProperties>
</file>