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31"/>
  </p:notesMasterIdLst>
  <p:handoutMasterIdLst>
    <p:handoutMasterId r:id="rId32"/>
  </p:handoutMasterIdLst>
  <p:sldIdLst>
    <p:sldId id="300" r:id="rId5"/>
    <p:sldId id="339" r:id="rId6"/>
    <p:sldId id="304" r:id="rId7"/>
    <p:sldId id="371" r:id="rId8"/>
    <p:sldId id="372" r:id="rId9"/>
    <p:sldId id="373" r:id="rId10"/>
    <p:sldId id="374" r:id="rId11"/>
    <p:sldId id="375" r:id="rId12"/>
    <p:sldId id="376" r:id="rId13"/>
    <p:sldId id="378" r:id="rId14"/>
    <p:sldId id="380" r:id="rId15"/>
    <p:sldId id="346" r:id="rId16"/>
    <p:sldId id="351" r:id="rId17"/>
    <p:sldId id="357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90" r:id="rId26"/>
    <p:sldId id="391" r:id="rId27"/>
    <p:sldId id="392" r:id="rId28"/>
    <p:sldId id="350" r:id="rId29"/>
    <p:sldId id="295" r:id="rId30"/>
  </p:sldIdLst>
  <p:sldSz cx="12192000" cy="6858000"/>
  <p:notesSz cx="6858000" cy="9144000"/>
  <p:embeddedFontLst>
    <p:embeddedFont>
      <p:font typeface="NanumGothic" panose="020D0604000000000000" pitchFamily="50" charset="-127"/>
      <p:regular r:id="rId33"/>
      <p:bold r:id="rId34"/>
    </p:embeddedFont>
    <p:embeddedFont>
      <p:font typeface="NanumGothicExtraBold" panose="020D0904000000000000" pitchFamily="50" charset="-127"/>
      <p:bold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76" d="100"/>
          <a:sy n="76" d="100"/>
        </p:scale>
        <p:origin x="126" y="10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2025-02-13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9.mp3"/><Relationship Id="rId7" Type="http://schemas.openxmlformats.org/officeDocument/2006/relationships/image" Target="../media/image1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9.mp3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p3"/><Relationship Id="rId7" Type="http://schemas.openxmlformats.org/officeDocument/2006/relationships/image" Target="../media/image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11.mp3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3.mp3"/><Relationship Id="rId7" Type="http://schemas.openxmlformats.org/officeDocument/2006/relationships/image" Target="../media/image5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2.png"/><Relationship Id="rId4" Type="http://schemas.openxmlformats.org/officeDocument/2006/relationships/audio" Target="../media/media13.mp3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14.mp3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6.png"/><Relationship Id="rId4" Type="http://schemas.openxmlformats.org/officeDocument/2006/relationships/audio" Target="../media/media14.mp3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5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10.png"/><Relationship Id="rId4" Type="http://schemas.openxmlformats.org/officeDocument/2006/relationships/audio" Target="../media/media14.mp3"/><Relationship Id="rId9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신나는 리듬 악기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0749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16C79E-CA35-43B2-97B0-A44C18300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Ⅰ-5-07 [신나는 리듬 악기] 악기(큰북)">
            <a:hlinkClick r:id="" action="ppaction://media"/>
            <a:extLst>
              <a:ext uri="{FF2B5EF4-FFF2-40B4-BE49-F238E27FC236}">
                <a16:creationId xmlns:a16="http://schemas.microsoft.com/office/drawing/2014/main" id="{A860DE1A-FECA-656A-9181-1A8ED82D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63804" y="4007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2146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40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F5C34902-59E2-A756-B0AE-A95F5AB8C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9E80B063-76AD-5D4E-8BFC-2FCEDB022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FCA04-12EC-FB46-A9CA-880A5E36D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0CCDDC7A-D2AD-64F4-0C39-E32F1EAB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593" y="1886419"/>
            <a:ext cx="4170281" cy="16157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CBD8959E-FA0D-6FD9-B326-8646E0428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593" y="3502130"/>
            <a:ext cx="4123989" cy="271129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3C922C6A-3BD8-1826-D84D-2B200C65D2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1463" y="2143059"/>
            <a:ext cx="4123989" cy="405870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F81C1B7-3C01-CF87-6304-891E56CC1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7253" y="1864850"/>
            <a:ext cx="4278750" cy="291987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B82C83B6-DDF2-EC79-16E6-18CD45F26B58}"/>
              </a:ext>
            </a:extLst>
          </p:cNvPr>
          <p:cNvSpPr txBox="1">
            <a:spLocks/>
          </p:cNvSpPr>
          <p:nvPr/>
        </p:nvSpPr>
        <p:spPr>
          <a:xfrm>
            <a:off x="1141926" y="1045458"/>
            <a:ext cx="9856632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악기를 연주하는 바른 자세와 주법을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8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6B85A4C-F742-DB1F-C96A-73EC3413C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리듬 연주하기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474900-666A-9BCE-6BCB-DE57F4A64F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9420" y="2467164"/>
            <a:ext cx="8211688" cy="217225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55BA762-7724-F42D-11DB-0DF0119CE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19D0A98-1907-BF9F-956E-E8BC32F740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03824CF1-5BC2-5C99-2E26-D77EE8B570D6}"/>
              </a:ext>
            </a:extLst>
          </p:cNvPr>
          <p:cNvSpPr txBox="1">
            <a:spLocks/>
          </p:cNvSpPr>
          <p:nvPr/>
        </p:nvSpPr>
        <p:spPr>
          <a:xfrm>
            <a:off x="1167683" y="1213811"/>
            <a:ext cx="9856632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18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쪽의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번과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번의 리듬꼴을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Ⅰ-5-08 [신나는 리듬 악기] 리듬꼴 1">
            <a:hlinkClick r:id="" action="ppaction://media"/>
            <a:extLst>
              <a:ext uri="{FF2B5EF4-FFF2-40B4-BE49-F238E27FC236}">
                <a16:creationId xmlns:a16="http://schemas.microsoft.com/office/drawing/2014/main" id="{4C82D797-737A-1AF7-BE0C-BFE799DF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4492" y="2624121"/>
            <a:ext cx="406400" cy="406400"/>
          </a:xfrm>
          <a:prstGeom prst="rect">
            <a:avLst/>
          </a:prstGeom>
        </p:spPr>
      </p:pic>
      <p:pic>
        <p:nvPicPr>
          <p:cNvPr id="10" name="Ⅰ-5-09 [신나는 리듬 악기] 리듬꼴 2">
            <a:hlinkClick r:id="" action="ppaction://media"/>
            <a:extLst>
              <a:ext uri="{FF2B5EF4-FFF2-40B4-BE49-F238E27FC236}">
                <a16:creationId xmlns:a16="http://schemas.microsoft.com/office/drawing/2014/main" id="{518A8B16-4109-03A6-FC5D-9100057F7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44492" y="40960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 err="1"/>
              <a:t>일정박에</a:t>
            </a:r>
            <a:r>
              <a:rPr kumimoji="1" lang="ko-KR" altLang="en-US" dirty="0"/>
              <a:t> 맞추어 리듬 연주하기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350932" y="1170391"/>
            <a:ext cx="768654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번과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번의 리듬꼴을 리듬 합주해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EA4EB83-CDFA-A0EF-F5A5-B98192276C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247" y="2464782"/>
            <a:ext cx="7431442" cy="2625037"/>
          </a:xfrm>
          <a:prstGeom prst="rect">
            <a:avLst/>
          </a:prstGeom>
        </p:spPr>
      </p:pic>
      <p:pic>
        <p:nvPicPr>
          <p:cNvPr id="3" name="Ⅰ-5-10 [신나는 리듬 악기] 리듬꼴 3">
            <a:hlinkClick r:id="" action="ppaction://media"/>
            <a:extLst>
              <a:ext uri="{FF2B5EF4-FFF2-40B4-BE49-F238E27FC236}">
                <a16:creationId xmlns:a16="http://schemas.microsoft.com/office/drawing/2014/main" id="{8DE5DC95-280B-E613-CB90-1E0D0DBBE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4750" y="2714558"/>
            <a:ext cx="406400" cy="406400"/>
          </a:xfrm>
          <a:prstGeom prst="rect">
            <a:avLst/>
          </a:prstGeom>
        </p:spPr>
      </p:pic>
      <p:pic>
        <p:nvPicPr>
          <p:cNvPr id="4" name="Ⅰ-5-11 [신나는 리듬 악기] 리듬꼴 4">
            <a:hlinkClick r:id="" action="ppaction://media"/>
            <a:extLst>
              <a:ext uri="{FF2B5EF4-FFF2-40B4-BE49-F238E27FC236}">
                <a16:creationId xmlns:a16="http://schemas.microsoft.com/office/drawing/2014/main" id="{7BB183F4-147E-61AE-970C-31991C88A7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94750" y="43991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2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4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1926" y="1045458"/>
            <a:ext cx="768654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신체 표현해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0977DD23-2322-B28F-51C9-660FE353E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06" y="2212746"/>
            <a:ext cx="7630590" cy="1886213"/>
          </a:xfrm>
          <a:prstGeom prst="rect">
            <a:avLst/>
          </a:prstGeom>
        </p:spPr>
      </p:pic>
      <p:pic>
        <p:nvPicPr>
          <p:cNvPr id="3" name="Ⅰ-5-14 [리듬 악기 노래] 4박자 강약">
            <a:hlinkClick r:id="" action="ppaction://media"/>
            <a:extLst>
              <a:ext uri="{FF2B5EF4-FFF2-40B4-BE49-F238E27FC236}">
                <a16:creationId xmlns:a16="http://schemas.microsoft.com/office/drawing/2014/main" id="{09B01B2E-1AB0-2DDF-2D7A-862A90381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1201" y="1157748"/>
            <a:ext cx="406400" cy="406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DEEA90C-6239-555A-B3E6-C16E76BC3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31521" y="2269904"/>
            <a:ext cx="3029373" cy="177189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13C5EC2-DB3E-7A77-80AA-E8D727C33B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1782" y="4385628"/>
            <a:ext cx="9305688" cy="83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4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6219" y="902671"/>
            <a:ext cx="768654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 노래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들어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88E5E3-D2D3-16C0-A79A-63D1FEE27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399" y="1533651"/>
            <a:ext cx="4845113" cy="5073211"/>
          </a:xfrm>
          <a:prstGeom prst="rect">
            <a:avLst/>
          </a:prstGeom>
        </p:spPr>
      </p:pic>
      <p:pic>
        <p:nvPicPr>
          <p:cNvPr id="3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B3B1104B-7105-775A-AE6F-4FACE909C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59749" y="15958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4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03290" y="1047026"/>
            <a:ext cx="768654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리듬을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5D8731E-2E77-8C6A-2C67-E1824AB1C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9764" y="2152980"/>
            <a:ext cx="6745528" cy="314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3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4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6219" y="902671"/>
            <a:ext cx="768654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따라 부르며 가락을 익혀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88E5E3-D2D3-16C0-A79A-63D1FEE279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399" y="1533651"/>
            <a:ext cx="4845113" cy="5073211"/>
          </a:xfrm>
          <a:prstGeom prst="rect">
            <a:avLst/>
          </a:prstGeom>
        </p:spPr>
      </p:pic>
      <p:pic>
        <p:nvPicPr>
          <p:cNvPr id="3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4053F61A-BF98-E65E-7AF8-2517FA5CB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85109" y="15958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8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4</a:t>
            </a:r>
            <a:r>
              <a:rPr kumimoji="1" lang="ko-KR" altLang="en-US" dirty="0"/>
              <a:t>박자의 강약을 신체 표현 하며 노래 부르기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6218" y="902671"/>
            <a:ext cx="9745015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4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박자의 강약을 신체 표현 하며 노래를 불러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88E5E3-D2D3-16C0-A79A-63D1FEE27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0399" y="1533651"/>
            <a:ext cx="4845113" cy="507321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1342E7A5-A957-7A62-86D9-2C9242E308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0885" y="3249540"/>
            <a:ext cx="2465300" cy="1268426"/>
          </a:xfrm>
          <a:prstGeom prst="rect">
            <a:avLst/>
          </a:prstGeom>
        </p:spPr>
      </p:pic>
      <p:pic>
        <p:nvPicPr>
          <p:cNvPr id="3" name="Ⅰ-5-14 [리듬 악기 노래] 4박자 강약">
            <a:hlinkClick r:id="" action="ppaction://media"/>
            <a:extLst>
              <a:ext uri="{FF2B5EF4-FFF2-40B4-BE49-F238E27FC236}">
                <a16:creationId xmlns:a16="http://schemas.microsoft.com/office/drawing/2014/main" id="{D4909F68-FC7F-8271-CB1F-C9C95D331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95750" y="3167700"/>
            <a:ext cx="406400" cy="406400"/>
          </a:xfrm>
          <a:prstGeom prst="rect">
            <a:avLst/>
          </a:prstGeom>
        </p:spPr>
      </p:pic>
      <p:pic>
        <p:nvPicPr>
          <p:cNvPr id="14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3DFAC988-86DF-CC90-D5B4-5CCEF259A0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6549" y="15336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4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2BB27A0A-8050-9586-CADA-C54A5CE46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251332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1195571" y="2421326"/>
            <a:ext cx="9506083" cy="113837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알고 있거나 연주해 본 경험이 있는 리듬 악기에 대해 이야기해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D6BFCB17-189A-2804-7AFA-6AA40386096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686B3F4-2497-37C4-5575-3D198E584176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896683A-AD58-5703-8A74-3EA522354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1B6AC96-FA83-1255-BC51-A1C0D6BE6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20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바른 자세와 주법으로 리듬 악기 연습하기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6218" y="902671"/>
            <a:ext cx="9745015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악기를 연습해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D38150-6ADE-9A41-8F01-2B0288892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61" y="1552606"/>
            <a:ext cx="4845113" cy="5073211"/>
          </a:xfrm>
          <a:prstGeom prst="rect">
            <a:avLst/>
          </a:prstGeom>
        </p:spPr>
      </p:pic>
      <p:pic>
        <p:nvPicPr>
          <p:cNvPr id="4" name="Ⅰ-5-13 [리듬 악기 노래] 반주">
            <a:hlinkClick r:id="" action="ppaction://media"/>
            <a:extLst>
              <a:ext uri="{FF2B5EF4-FFF2-40B4-BE49-F238E27FC236}">
                <a16:creationId xmlns:a16="http://schemas.microsoft.com/office/drawing/2014/main" id="{402E425C-D4BF-F0F0-F79E-AF49FA51D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23616" y="1014961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DFF6DE4-0F52-0687-824D-345C066D1C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1186" y="1552606"/>
            <a:ext cx="4859483" cy="173743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23540D5-22C6-724A-5C5F-5FDE4F51B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39385" y="3725527"/>
            <a:ext cx="5023722" cy="161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바른 자세와 주법으로 리듬 악기 연습하기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146218" y="902671"/>
            <a:ext cx="9745015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같은 악기를 맡은 학생들끼리 모여 연습해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ED38150-6ADE-9A41-8F01-2B02888929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399" y="1538876"/>
            <a:ext cx="4845113" cy="5073211"/>
          </a:xfrm>
          <a:prstGeom prst="rect">
            <a:avLst/>
          </a:prstGeom>
        </p:spPr>
      </p:pic>
      <p:pic>
        <p:nvPicPr>
          <p:cNvPr id="4" name="Ⅰ-5-13 [리듬 악기 노래] 반주">
            <a:hlinkClick r:id="" action="ppaction://media"/>
            <a:extLst>
              <a:ext uri="{FF2B5EF4-FFF2-40B4-BE49-F238E27FC236}">
                <a16:creationId xmlns:a16="http://schemas.microsoft.com/office/drawing/2014/main" id="{592DDC74-C60C-1729-A601-7032EB10D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6218" y="9675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바른 자세와 주법으로 리듬 악기 연습하기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408089" y="961811"/>
            <a:ext cx="8985162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악기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모둠별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연습을 마친 후 악기 리듬 반주 부분을 다 함께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BF6BC79-3AA4-1BA4-4784-F75ED8DD9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2896" y="2127747"/>
            <a:ext cx="6636913" cy="4431816"/>
          </a:xfrm>
          <a:prstGeom prst="rect">
            <a:avLst/>
          </a:prstGeom>
        </p:spPr>
      </p:pic>
      <p:pic>
        <p:nvPicPr>
          <p:cNvPr id="3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9BC07D04-9171-6C78-15AF-A02B47AEF5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689" y="1024371"/>
            <a:ext cx="406400" cy="406400"/>
          </a:xfrm>
          <a:prstGeom prst="rect">
            <a:avLst/>
          </a:prstGeom>
        </p:spPr>
      </p:pic>
      <p:pic>
        <p:nvPicPr>
          <p:cNvPr id="10" name="Ⅰ-5-13 [리듬 악기 노래] 반주">
            <a:hlinkClick r:id="" action="ppaction://media"/>
            <a:extLst>
              <a:ext uri="{FF2B5EF4-FFF2-40B4-BE49-F238E27FC236}">
                <a16:creationId xmlns:a16="http://schemas.microsoft.com/office/drawing/2014/main" id="{5C78AF2C-042E-869D-26E0-954C956E4C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1689" y="15993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즐겁게 노래 부르며 리듬 합주 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511286" y="1124781"/>
            <a:ext cx="8358390" cy="133062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 합주 모둠과 노래 부르는 모둠으로 나누어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10253046-4582-8B96-9AA1-6F8943CD32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6422" y="2880225"/>
            <a:ext cx="406400" cy="406400"/>
          </a:xfrm>
          <a:prstGeom prst="rect">
            <a:avLst/>
          </a:prstGeom>
        </p:spPr>
      </p:pic>
      <p:pic>
        <p:nvPicPr>
          <p:cNvPr id="4" name="Ⅰ-5-13 [리듬 악기 노래] 반주">
            <a:hlinkClick r:id="" action="ppaction://media"/>
            <a:extLst>
              <a:ext uri="{FF2B5EF4-FFF2-40B4-BE49-F238E27FC236}">
                <a16:creationId xmlns:a16="http://schemas.microsoft.com/office/drawing/2014/main" id="{96F5888B-1EAF-36E8-4A1B-820D6844A4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86422" y="3455175"/>
            <a:ext cx="406400" cy="406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DF08C581-A7DF-B085-0758-D77D310730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2324" y="2259490"/>
            <a:ext cx="6783521" cy="335239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67066EA-3A1B-F885-0D51-672A040567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0962" y="3283637"/>
            <a:ext cx="2262262" cy="20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78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3E38890C-2147-CB5D-199D-779CB57C0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5 : </a:t>
            </a:r>
            <a:r>
              <a:rPr kumimoji="1" lang="ko-KR" altLang="en-US" dirty="0"/>
              <a:t>즐겁게 노래 부르며 리듬 합주 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7F5E5FB-F9F4-BC19-79B8-4806F4B18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13AA3B2-329E-29AD-9C93-C6131B40F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F38FBA81-95FB-DB24-30BA-9199B11AA38B}"/>
              </a:ext>
            </a:extLst>
          </p:cNvPr>
          <p:cNvSpPr txBox="1">
            <a:spLocks/>
          </p:cNvSpPr>
          <p:nvPr/>
        </p:nvSpPr>
        <p:spPr>
          <a:xfrm>
            <a:off x="1463897" y="775775"/>
            <a:ext cx="8358390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 합주 모둠과 노래 부르는 모둠으로 나누어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제재곡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 노래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를 연주해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5E08A3-BA56-C231-BAB9-9B1D6843C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526" y="2064913"/>
            <a:ext cx="4397065" cy="4604070"/>
          </a:xfrm>
          <a:prstGeom prst="rect">
            <a:avLst/>
          </a:prstGeom>
        </p:spPr>
      </p:pic>
      <p:pic>
        <p:nvPicPr>
          <p:cNvPr id="4" name="Ⅰ-5-12 [리듬 악기 노래] 노래">
            <a:hlinkClick r:id="" action="ppaction://media"/>
            <a:extLst>
              <a:ext uri="{FF2B5EF4-FFF2-40B4-BE49-F238E27FC236}">
                <a16:creationId xmlns:a16="http://schemas.microsoft.com/office/drawing/2014/main" id="{DBDA1E1C-B63B-4074-E6F9-73F0B028B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7497" y="924176"/>
            <a:ext cx="406400" cy="406400"/>
          </a:xfrm>
          <a:prstGeom prst="rect">
            <a:avLst/>
          </a:prstGeom>
        </p:spPr>
      </p:pic>
      <p:pic>
        <p:nvPicPr>
          <p:cNvPr id="10" name="Ⅰ-5-13 [리듬 악기 노래] 반주">
            <a:hlinkClick r:id="" action="ppaction://media"/>
            <a:extLst>
              <a:ext uri="{FF2B5EF4-FFF2-40B4-BE49-F238E27FC236}">
                <a16:creationId xmlns:a16="http://schemas.microsoft.com/office/drawing/2014/main" id="{69E17C81-A08E-FCF8-2A20-3A8B23FEEB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7497" y="14991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2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7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3E14FBDF-749A-273F-9EC2-6E0052104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398" y="6514451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957246" cy="251999"/>
          </a:xfrm>
        </p:spPr>
        <p:txBody>
          <a:bodyPr/>
          <a:lstStyle/>
          <a:p>
            <a:r>
              <a:rPr kumimoji="1" lang="ko-KR" altLang="en-US" dirty="0"/>
              <a:t>정리 </a:t>
            </a:r>
            <a:r>
              <a:rPr kumimoji="1" lang="en-US" altLang="ko-KR" dirty="0"/>
              <a:t>: </a:t>
            </a:r>
            <a:r>
              <a:rPr kumimoji="1" lang="ko-KR" altLang="en-US" dirty="0"/>
              <a:t>다양한 리듬 악기로 합주해 본 느낌 이야기하기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845CEF33-A5CC-A2BC-FDE0-24107509859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8C7F3C56-754E-B55B-8FDE-560397930C5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04E6DFF8-72B1-3E4B-4067-A02C39354921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51DE299-3A99-CA0B-AAF7-F7240D5E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D5C8F11-4643-F808-8E45-9C2100FE7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41D15AD-E90F-77FB-5773-652137B09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060" y="2421326"/>
            <a:ext cx="9501051" cy="209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1BBF5AA-5F9A-649B-A5AE-4B5F58826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98" y="759016"/>
            <a:ext cx="10788203" cy="145373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10744" y="2365358"/>
            <a:ext cx="8311269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000" dirty="0"/>
              <a:t>리듬 악기의 바른 주법을 익히고 </a:t>
            </a:r>
            <a:endParaRPr kumimoji="1" lang="en-US" altLang="ko-KR" sz="4000" dirty="0"/>
          </a:p>
          <a:p>
            <a:pPr indent="0" algn="ctr">
              <a:buNone/>
            </a:pPr>
            <a:r>
              <a:rPr kumimoji="1" lang="ko-KR" altLang="en-US" sz="4000" dirty="0"/>
              <a:t>합주할 수 있어요</a:t>
            </a:r>
            <a:r>
              <a:rPr kumimoji="1" lang="en-US" altLang="ko-KR" sz="4000" dirty="0"/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8065404-191A-ABB7-4167-AA83627D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9E223D8-AE2C-B69D-93A9-839D208FC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7630930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28100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    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91220FE-4650-0122-1192-22A916BDA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7C55DF5-0484-F195-08CE-58F23CFEB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8475B01-FAE0-53D9-659B-D473A075EF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85" y="2758006"/>
            <a:ext cx="700123" cy="807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124493C-27F0-E65C-FD29-7AFDDA9BA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14" y="3807445"/>
            <a:ext cx="908600" cy="10478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A58878-EDC7-CE7F-DA62-B68121698B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152" y="2758006"/>
            <a:ext cx="981127" cy="63598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1FC33988-A872-8549-F31A-8F222C5B7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350" y="3854857"/>
            <a:ext cx="700123" cy="8074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5285F208-09A0-5B5D-FC75-0AA1788C9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8172" y="2732443"/>
            <a:ext cx="1135484" cy="635986"/>
          </a:xfrm>
          <a:prstGeom prst="rect">
            <a:avLst/>
          </a:prstGeom>
        </p:spPr>
      </p:pic>
      <p:pic>
        <p:nvPicPr>
          <p:cNvPr id="19" name="Ⅰ-5-01 [신나는 리듬 악기] 악기(캐스터네츠)">
            <a:hlinkClick r:id="" action="ppaction://media"/>
            <a:extLst>
              <a:ext uri="{FF2B5EF4-FFF2-40B4-BE49-F238E27FC236}">
                <a16:creationId xmlns:a16="http://schemas.microsoft.com/office/drawing/2014/main" id="{95B37709-B918-C2C4-D5D1-3F6759755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30335" y="28727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6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2273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76BE5A9-C0CC-EFBF-AD3F-B753B79C8B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B29BFBD-97A0-B707-5720-477023FCF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8192037-69D4-C6E0-68B0-C46AFE52C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85" y="2758006"/>
            <a:ext cx="700123" cy="807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BBE0C26-BF46-4087-7243-6789E8632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14" y="3807445"/>
            <a:ext cx="908600" cy="10478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9C40AA3-E59B-170F-20F0-594932B11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152" y="2758006"/>
            <a:ext cx="981127" cy="635986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7E1EA7AE-5466-CB99-69F4-CCA7F1327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3350" y="3854857"/>
            <a:ext cx="700123" cy="807400"/>
          </a:xfrm>
          <a:prstGeom prst="rect">
            <a:avLst/>
          </a:prstGeom>
        </p:spPr>
      </p:pic>
      <p:pic>
        <p:nvPicPr>
          <p:cNvPr id="19" name="Ⅰ-5-02 [신나는 리듬 악기] 악기(마라카스)">
            <a:hlinkClick r:id="" action="ppaction://media"/>
            <a:extLst>
              <a:ext uri="{FF2B5EF4-FFF2-40B4-BE49-F238E27FC236}">
                <a16:creationId xmlns:a16="http://schemas.microsoft.com/office/drawing/2014/main" id="{78ECFF89-7F77-3BA6-6D77-2C629995C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1286" y="40553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2019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AC0870D-9EC6-B35C-E239-56F1AC5E33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5124EED-955E-2AD3-A071-1DF1B3DCAE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CFA8DB0-7078-5AD8-C9A9-F5FC874558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85" y="2758006"/>
            <a:ext cx="700123" cy="807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E289DB3-67CE-137D-5AFE-25500F2F2F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14" y="3807445"/>
            <a:ext cx="908600" cy="104782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43EB37-1AFF-33B9-2E79-3BE5F2679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8152" y="2758006"/>
            <a:ext cx="981127" cy="635986"/>
          </a:xfrm>
          <a:prstGeom prst="rect">
            <a:avLst/>
          </a:prstGeom>
        </p:spPr>
      </p:pic>
      <p:pic>
        <p:nvPicPr>
          <p:cNvPr id="17" name="Ⅰ-5-03 [신나는 리듬 악기] 악기(트라이앵글)">
            <a:hlinkClick r:id="" action="ppaction://media"/>
            <a:extLst>
              <a:ext uri="{FF2B5EF4-FFF2-40B4-BE49-F238E27FC236}">
                <a16:creationId xmlns:a16="http://schemas.microsoft.com/office/drawing/2014/main" id="{2CA344A4-7205-7C9E-B7AD-5255ABE41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5515" y="2890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0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1638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ED502D8B-DA0A-3F83-466A-69B83A875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413886E-3748-6EB1-2C08-1B3B41613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F524911-8622-1556-212E-CB07F4F944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85" y="2758006"/>
            <a:ext cx="700123" cy="8074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8C071A4-07F2-C68E-DC35-7268E4E5AA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614" y="3807445"/>
            <a:ext cx="908600" cy="1047821"/>
          </a:xfrm>
          <a:prstGeom prst="rect">
            <a:avLst/>
          </a:prstGeom>
        </p:spPr>
      </p:pic>
      <p:pic>
        <p:nvPicPr>
          <p:cNvPr id="15" name="Ⅰ-5-04 [신나는 리듬 악기] 악기(카바사)">
            <a:hlinkClick r:id="" action="ppaction://media"/>
            <a:extLst>
              <a:ext uri="{FF2B5EF4-FFF2-40B4-BE49-F238E27FC236}">
                <a16:creationId xmlns:a16="http://schemas.microsoft.com/office/drawing/2014/main" id="{62447C03-CE2B-CCD4-CB11-62E663F4D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10714" y="41281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78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1130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123B1C0-9832-A18A-F21E-7D5A553180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95AFA58-D764-31A1-D55F-3ADFE26319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F6AE243-E0A2-C731-2607-5E783DB8F4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5485" y="2758006"/>
            <a:ext cx="700123" cy="807400"/>
          </a:xfrm>
          <a:prstGeom prst="rect">
            <a:avLst/>
          </a:prstGeom>
        </p:spPr>
      </p:pic>
      <p:pic>
        <p:nvPicPr>
          <p:cNvPr id="9" name="Ⅰ-5-05 [신나는 리듬 악기] 악기(탬버린)">
            <a:hlinkClick r:id="" action="ppaction://media"/>
            <a:extLst>
              <a:ext uri="{FF2B5EF4-FFF2-40B4-BE49-F238E27FC236}">
                <a16:creationId xmlns:a16="http://schemas.microsoft.com/office/drawing/2014/main" id="{2A2E8D4B-08B1-9F15-5EA9-F2CFA93C3E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87290" y="2958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3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6745269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다양한 리듬 악기를 알아보고 바른 자세와 주법 익히기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BA23306-48F0-89CA-612A-A13A1037176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2DCC883-B3D6-440E-68A6-E0B7920F447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18~21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5BEA17A8-F1B1-BDDF-ACBD-1A89611209CD}"/>
              </a:ext>
            </a:extLst>
          </p:cNvPr>
          <p:cNvSpPr txBox="1">
            <a:spLocks/>
          </p:cNvSpPr>
          <p:nvPr/>
        </p:nvSpPr>
        <p:spPr>
          <a:xfrm>
            <a:off x="10463350" y="550436"/>
            <a:ext cx="131934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신나는 리듬 악기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9ECCCE6-B525-9ECA-0A73-D626DEFD8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51" y="2493591"/>
            <a:ext cx="5272679" cy="255936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BAB535E-1EE7-ECCE-5DD2-50BAD9627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960" y="1644237"/>
            <a:ext cx="5152168" cy="333458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A13C155-ED88-F548-4A73-D7B34B15E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41855"/>
            <a:ext cx="12192000" cy="151614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FDB16F2-FCE3-FF9A-D63B-651D5D198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6185" y="6378649"/>
            <a:ext cx="669703" cy="290334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019D4DE7-B5C2-5709-1059-AD48C21599A5}"/>
              </a:ext>
            </a:extLst>
          </p:cNvPr>
          <p:cNvSpPr txBox="1">
            <a:spLocks/>
          </p:cNvSpPr>
          <p:nvPr/>
        </p:nvSpPr>
        <p:spPr>
          <a:xfrm>
            <a:off x="1141927" y="1045458"/>
            <a:ext cx="7113074" cy="63098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리듬 악기의 종류와 이름을 맞혀 봅시다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.</a:t>
            </a:r>
            <a:endParaRPr kumimoji="1" lang="ko-KR" alt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8DFE90-E450-982E-04FC-3F9757135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03196" y="3807445"/>
            <a:ext cx="700123" cy="8074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B962890-FF2B-F88D-7039-025CC8ADEE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9394" y="3986306"/>
            <a:ext cx="700123" cy="807400"/>
          </a:xfrm>
          <a:prstGeom prst="rect">
            <a:avLst/>
          </a:prstGeom>
        </p:spPr>
      </p:pic>
      <p:pic>
        <p:nvPicPr>
          <p:cNvPr id="10" name="Ⅰ-5-06 [신나는 리듬 악기] 악기(작은북)">
            <a:hlinkClick r:id="" action="ppaction://media"/>
            <a:extLst>
              <a:ext uri="{FF2B5EF4-FFF2-40B4-BE49-F238E27FC236}">
                <a16:creationId xmlns:a16="http://schemas.microsoft.com/office/drawing/2014/main" id="{9B22EA76-422B-92B5-9471-9C48E13F6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26255" y="41868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4883</TotalTime>
  <Words>914</Words>
  <Application>Microsoft Office PowerPoint</Application>
  <PresentationFormat>와이드스크린</PresentationFormat>
  <Paragraphs>147</Paragraphs>
  <Slides>26</Slides>
  <Notes>0</Notes>
  <HiddenSlides>0</HiddenSlides>
  <MMClips>24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26</vt:i4>
      </vt:variant>
    </vt:vector>
  </HeadingPairs>
  <TitlesOfParts>
    <vt:vector size="34" baseType="lpstr"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158</cp:revision>
  <dcterms:created xsi:type="dcterms:W3CDTF">2024-07-03T01:17:18Z</dcterms:created>
  <dcterms:modified xsi:type="dcterms:W3CDTF">2025-02-13T02:15:00Z</dcterms:modified>
</cp:coreProperties>
</file>