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handoutMasterIdLst>
    <p:handoutMasterId r:id="rId15"/>
  </p:handoutMasterIdLst>
  <p:sldIdLst>
    <p:sldId id="300" r:id="rId5"/>
    <p:sldId id="305" r:id="rId6"/>
    <p:sldId id="304" r:id="rId7"/>
    <p:sldId id="309" r:id="rId8"/>
    <p:sldId id="322" r:id="rId9"/>
    <p:sldId id="356" r:id="rId10"/>
    <p:sldId id="366" r:id="rId11"/>
    <p:sldId id="316" r:id="rId12"/>
    <p:sldId id="295" r:id="rId13"/>
  </p:sldIdLst>
  <p:sldSz cx="12192000" cy="6858000"/>
  <p:notesSz cx="6858000" cy="9144000"/>
  <p:embeddedFontLst>
    <p:embeddedFont>
      <p:font typeface="NanumGothic" panose="020D0604000000000000" pitchFamily="50" charset="-127"/>
      <p:regular r:id="rId16"/>
      <p:bold r:id="rId17"/>
    </p:embeddedFont>
    <p:embeddedFont>
      <p:font typeface="NanumGothicExtraBold" panose="020D0904000000000000" pitchFamily="50" charset="-12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76" d="100"/>
          <a:sy n="76" d="100"/>
        </p:scale>
        <p:origin x="126" y="10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2025-02-13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2025-02-13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5525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무슨 소리 들릴까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56EF3D58-46B8-3769-6F5F-8CCC43DDC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20" y="802436"/>
            <a:ext cx="4192273" cy="199424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AAF6495-47F5-1106-0BB5-B5E647E46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864" y="802436"/>
            <a:ext cx="4651516" cy="1906439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무슨 소리 들릴까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975702" y="1639077"/>
            <a:ext cx="988737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생활 주변에서 들을 수 있는</a:t>
            </a:r>
            <a:r>
              <a:rPr kumimoji="1" lang="en-US" altLang="ko-KR" sz="3200" dirty="0"/>
              <a:t> </a:t>
            </a:r>
          </a:p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다양한 소리를 떠올려 이야기를 나눠 봅시다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BC89D8D-09F4-7171-FB24-4A5F46A29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72" y="3048677"/>
            <a:ext cx="3467584" cy="283884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F175940-30A1-2014-DB50-3CF3F315D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55" y="3082018"/>
            <a:ext cx="3505689" cy="281026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2749AC8-3466-B630-896B-0F70352A5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218" y="3086782"/>
            <a:ext cx="3477110" cy="2800741"/>
          </a:xfrm>
          <a:prstGeom prst="rect">
            <a:avLst/>
          </a:prstGeom>
        </p:spPr>
      </p:pic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856E7A1C-8501-7FE2-85F9-A74C5E6058B9}"/>
              </a:ext>
            </a:extLst>
          </p:cNvPr>
          <p:cNvSpPr txBox="1">
            <a:spLocks/>
          </p:cNvSpPr>
          <p:nvPr/>
        </p:nvSpPr>
        <p:spPr>
          <a:xfrm>
            <a:off x="1773448" y="6055564"/>
            <a:ext cx="2001031" cy="30477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1800">
                <a:solidFill>
                  <a:schemeClr val="tx1"/>
                </a:solidFill>
              </a:rPr>
              <a:t>친구의 목소리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id="{18A3131E-CE1D-C66F-EC1F-D93227996D69}"/>
              </a:ext>
            </a:extLst>
          </p:cNvPr>
          <p:cNvSpPr txBox="1">
            <a:spLocks/>
          </p:cNvSpPr>
          <p:nvPr/>
        </p:nvSpPr>
        <p:spPr>
          <a:xfrm>
            <a:off x="5755878" y="6055564"/>
            <a:ext cx="2001031" cy="30477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1800">
                <a:solidFill>
                  <a:schemeClr val="tx1"/>
                </a:solidFill>
              </a:rPr>
              <a:t>빗소리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20" name="텍스트 개체 틀 3">
            <a:extLst>
              <a:ext uri="{FF2B5EF4-FFF2-40B4-BE49-F238E27FC236}">
                <a16:creationId xmlns:a16="http://schemas.microsoft.com/office/drawing/2014/main" id="{105161BB-2930-3D0D-F6AE-7C7674A5EAF4}"/>
              </a:ext>
            </a:extLst>
          </p:cNvPr>
          <p:cNvSpPr txBox="1">
            <a:spLocks/>
          </p:cNvSpPr>
          <p:nvPr/>
        </p:nvSpPr>
        <p:spPr>
          <a:xfrm>
            <a:off x="8943215" y="6055564"/>
            <a:ext cx="2001031" cy="30477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1800">
                <a:solidFill>
                  <a:schemeClr val="tx1"/>
                </a:solidFill>
              </a:rPr>
              <a:t>강아지 짖는 소리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87BF520E-9209-033D-F7A6-2DF097CE5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20" y="802436"/>
            <a:ext cx="4192273" cy="199424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32227" y="3147864"/>
            <a:ext cx="7927545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 err="1"/>
              <a:t>일정박에</a:t>
            </a:r>
            <a:r>
              <a:rPr kumimoji="1" lang="ko-KR" altLang="en-US" sz="4400" dirty="0"/>
              <a:t> 맞추어 노래를 부르고</a:t>
            </a:r>
            <a:r>
              <a:rPr kumimoji="1" lang="en-US" altLang="ko-KR" sz="4400" dirty="0"/>
              <a:t>,</a:t>
            </a:r>
          </a:p>
          <a:p>
            <a:pPr indent="0" algn="ctr">
              <a:buNone/>
            </a:pPr>
            <a:r>
              <a:rPr kumimoji="1" lang="ko-KR" altLang="en-US" sz="4400" dirty="0"/>
              <a:t>주변의 소리를 표현할 수 있어요</a:t>
            </a:r>
            <a:r>
              <a:rPr kumimoji="1" lang="en-US" altLang="ko-KR" sz="4400" dirty="0"/>
              <a:t>.</a:t>
            </a:r>
            <a:endParaRPr kumimoji="1" lang="ko-KR" altLang="en-US" sz="44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무슨 소리 들릴까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3F648E1-1FBB-A354-B723-E876646A9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864" y="802436"/>
            <a:ext cx="4651516" cy="19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>
            <a:extLst>
              <a:ext uri="{FF2B5EF4-FFF2-40B4-BE49-F238E27FC236}">
                <a16:creationId xmlns:a16="http://schemas.microsoft.com/office/drawing/2014/main" id="{F8EA1FCB-079E-D82D-5F82-F402F21A8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286" y="1449297"/>
            <a:ext cx="9164901" cy="4189872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무슨 소리 들릴까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일정박에</a:t>
            </a:r>
            <a:r>
              <a:rPr kumimoji="1" lang="ko-KR" altLang="en-US" dirty="0"/>
              <a:t> 맞추어 즐겁게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DFB3A87C-BA06-28B3-C705-E335C26C1D8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C02FBAD9-28E4-1C83-60F4-4AA187815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1928" y="3822192"/>
            <a:ext cx="378798" cy="368372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97A2809E-73AD-A1B9-47E8-BEF1923CC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3757" y="3824805"/>
            <a:ext cx="378798" cy="368372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A5A36AB-8D3C-0BCD-EB7C-9CD4C687A3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5551" y="3824805"/>
            <a:ext cx="378798" cy="368372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970391E-6619-145A-4F38-AB3E82D7F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8547" y="3824805"/>
            <a:ext cx="378798" cy="368372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40CB7F21-3818-0593-D9DD-D3493325C9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5258" y="3824805"/>
            <a:ext cx="378798" cy="368372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70247588-6044-D841-D990-9F0093CFB7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254" y="3822192"/>
            <a:ext cx="378798" cy="368372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34440423-FD9F-D923-750D-F6980A44B7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0960" y="3822192"/>
            <a:ext cx="378798" cy="3683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122961CA-731B-4C02-3BCF-99C49B18E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1877" y="3822192"/>
            <a:ext cx="378798" cy="368372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F297AE3E-71AF-6C45-F031-09BA5E3789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2529" y="5639169"/>
            <a:ext cx="378798" cy="368372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3EB63B7E-9E8F-2445-C606-0A1196E48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4792" y="5639169"/>
            <a:ext cx="378798" cy="368372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BFA78B24-2560-3B63-E992-ACDDE997AF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152" y="5648313"/>
            <a:ext cx="378798" cy="368372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C164893E-F10F-C45D-FF45-631E06A04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8415" y="5648313"/>
            <a:ext cx="378798" cy="36837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F70DEB79-FD00-2E95-E886-0511A7DAA9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5991" y="5648313"/>
            <a:ext cx="378798" cy="368372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CF7808D8-503D-6088-3A4C-AEF6DA84B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254" y="5648313"/>
            <a:ext cx="378798" cy="368372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B6D93239-C6BE-987B-A44D-F44B0860B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4795" y="5648313"/>
            <a:ext cx="378798" cy="368372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F8EE15B0-156B-3F44-EF9E-72C65F6B8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1877" y="5648313"/>
            <a:ext cx="378798" cy="368372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C0AC5DA-3745-99EA-B013-0B9EA1FDDF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2469" y="908636"/>
            <a:ext cx="3996596" cy="849436"/>
          </a:xfrm>
          <a:prstGeom prst="rect">
            <a:avLst/>
          </a:prstGeom>
        </p:spPr>
      </p:pic>
      <p:sp>
        <p:nvSpPr>
          <p:cNvPr id="52" name="텍스트 개체 틀 3">
            <a:extLst>
              <a:ext uri="{FF2B5EF4-FFF2-40B4-BE49-F238E27FC236}">
                <a16:creationId xmlns:a16="http://schemas.microsoft.com/office/drawing/2014/main" id="{D54E88E0-12FB-4521-59C7-3F6AE7130DCF}"/>
              </a:ext>
            </a:extLst>
          </p:cNvPr>
          <p:cNvSpPr txBox="1">
            <a:spLocks/>
          </p:cNvSpPr>
          <p:nvPr/>
        </p:nvSpPr>
        <p:spPr>
          <a:xfrm>
            <a:off x="849303" y="1449297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53" name="Ⅰ-1-01 [무슨 소리 들릴까] 노래">
            <a:hlinkClick r:id="" action="ppaction://media"/>
            <a:extLst>
              <a:ext uri="{FF2B5EF4-FFF2-40B4-BE49-F238E27FC236}">
                <a16:creationId xmlns:a16="http://schemas.microsoft.com/office/drawing/2014/main" id="{34C49F8E-C344-8962-B425-4AE60C956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000" y="1042897"/>
            <a:ext cx="406400" cy="406400"/>
          </a:xfrm>
          <a:prstGeom prst="rect">
            <a:avLst/>
          </a:prstGeom>
        </p:spPr>
      </p:pic>
      <p:pic>
        <p:nvPicPr>
          <p:cNvPr id="54" name="Ⅰ-1-02 [무슨 소리 들릴까] 반주">
            <a:hlinkClick r:id="" action="ppaction://media"/>
            <a:extLst>
              <a:ext uri="{FF2B5EF4-FFF2-40B4-BE49-F238E27FC236}">
                <a16:creationId xmlns:a16="http://schemas.microsoft.com/office/drawing/2014/main" id="{319A5442-2ED6-900D-A55E-01EB9F578A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000" y="1759063"/>
            <a:ext cx="406400" cy="406400"/>
          </a:xfrm>
          <a:prstGeom prst="rect">
            <a:avLst/>
          </a:prstGeom>
        </p:spPr>
      </p:pic>
      <p:sp>
        <p:nvSpPr>
          <p:cNvPr id="55" name="텍스트 개체 틀 3">
            <a:extLst>
              <a:ext uri="{FF2B5EF4-FFF2-40B4-BE49-F238E27FC236}">
                <a16:creationId xmlns:a16="http://schemas.microsoft.com/office/drawing/2014/main" id="{9DE0C07B-27F7-1736-64DC-7B45EC6922F5}"/>
              </a:ext>
            </a:extLst>
          </p:cNvPr>
          <p:cNvSpPr txBox="1">
            <a:spLocks/>
          </p:cNvSpPr>
          <p:nvPr/>
        </p:nvSpPr>
        <p:spPr>
          <a:xfrm>
            <a:off x="849302" y="2178102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8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무슨 소리 들릴까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E95FB89D-CCE0-1D3F-E06C-DB03698AF39E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우리 주변에서 들을 수 있는 여러 가지 소리를 생각해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F6D911E1-4129-9975-8E7C-328E9F2EE10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65F03D0-C1F5-ECAA-DB4C-7B296BECF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37" y="2290037"/>
            <a:ext cx="10713525" cy="4038497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6F94C91-095B-E4B3-0505-6EE11D14A9C3}"/>
              </a:ext>
            </a:extLst>
          </p:cNvPr>
          <p:cNvSpPr txBox="1">
            <a:spLocks/>
          </p:cNvSpPr>
          <p:nvPr/>
        </p:nvSpPr>
        <p:spPr>
          <a:xfrm>
            <a:off x="1642305" y="2290037"/>
            <a:ext cx="733248" cy="31018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새소리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AC83D278-CDF3-4014-D469-49AA85BDA251}"/>
              </a:ext>
            </a:extLst>
          </p:cNvPr>
          <p:cNvSpPr txBox="1">
            <a:spLocks/>
          </p:cNvSpPr>
          <p:nvPr/>
        </p:nvSpPr>
        <p:spPr>
          <a:xfrm>
            <a:off x="1766955" y="123596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교과서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10~11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쪽 삽화를 보며 주변 소리를 찾아봅시다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A58EA243-AE71-F261-8363-E67584CD92C0}"/>
              </a:ext>
            </a:extLst>
          </p:cNvPr>
          <p:cNvSpPr txBox="1">
            <a:spLocks/>
          </p:cNvSpPr>
          <p:nvPr/>
        </p:nvSpPr>
        <p:spPr>
          <a:xfrm>
            <a:off x="2950393" y="2351792"/>
            <a:ext cx="975190" cy="31018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바람소리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45DA2259-299C-4F21-C41D-674C721127F9}"/>
              </a:ext>
            </a:extLst>
          </p:cNvPr>
          <p:cNvSpPr txBox="1">
            <a:spLocks/>
          </p:cNvSpPr>
          <p:nvPr/>
        </p:nvSpPr>
        <p:spPr>
          <a:xfrm>
            <a:off x="3542298" y="3986514"/>
            <a:ext cx="975190" cy="32277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걷는 소리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3DF6F319-56DE-4338-2377-F8A0F02A81EA}"/>
              </a:ext>
            </a:extLst>
          </p:cNvPr>
          <p:cNvSpPr txBox="1">
            <a:spLocks/>
          </p:cNvSpPr>
          <p:nvPr/>
        </p:nvSpPr>
        <p:spPr>
          <a:xfrm>
            <a:off x="2384046" y="5299261"/>
            <a:ext cx="1158252" cy="32277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고양이 소리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38622366-4DD3-2A96-7248-669274B234F9}"/>
              </a:ext>
            </a:extLst>
          </p:cNvPr>
          <p:cNvSpPr txBox="1">
            <a:spLocks/>
          </p:cNvSpPr>
          <p:nvPr/>
        </p:nvSpPr>
        <p:spPr>
          <a:xfrm>
            <a:off x="4917666" y="2921660"/>
            <a:ext cx="1158252" cy="32277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자전거 소리</a:t>
            </a:r>
            <a:endParaRPr kumimoji="1" lang="en-US" altLang="ko-K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62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무슨 소리 들릴까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E95FB89D-CCE0-1D3F-E06C-DB03698AF39E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우리 주변에서 들을 수 있는 여러 가지 소리를 생각해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F6D911E1-4129-9975-8E7C-328E9F2EE10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슬라이드 번호 개체 틀 1">
            <a:extLst>
              <a:ext uri="{FF2B5EF4-FFF2-40B4-BE49-F238E27FC236}">
                <a16:creationId xmlns:a16="http://schemas.microsoft.com/office/drawing/2014/main" id="{F6CB692C-1ED0-DDA7-FB1B-5611ABE1BAE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BF7B047-E57E-AC21-FAD7-7528FEE59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72" y="1200164"/>
            <a:ext cx="10755656" cy="506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09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무슨 소리 들릴까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E95FB89D-CCE0-1D3F-E06C-DB03698AF39E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오늘 들은 소리를 떠올리며 여러 가지 방법으로 흉내 내어 보기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F6D911E1-4129-9975-8E7C-328E9F2EE10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6F3B073C-4F28-2310-7E16-F1374F4A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701" y="1454086"/>
            <a:ext cx="9902597" cy="464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32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9DD685B-B6E1-9DA7-586B-CD43F2C2C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20" y="802436"/>
            <a:ext cx="4192273" cy="199424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495594" y="550436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무슨 소리 들릴까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A3E99373-56A3-C6A5-3D26-EE7362FBD9A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04F1206-E1B6-D223-4B78-0FE1AD890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864" y="802436"/>
            <a:ext cx="4651516" cy="190643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419D293-1117-EF8A-0973-C4C6F6A71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015" y="2840097"/>
            <a:ext cx="9043969" cy="248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2565</TotalTime>
  <Words>249</Words>
  <Application>Microsoft Office PowerPoint</Application>
  <PresentationFormat>와이드스크린</PresentationFormat>
  <Paragraphs>53</Paragraphs>
  <Slides>9</Slides>
  <Notes>1</Notes>
  <HiddenSlides>0</HiddenSlides>
  <MMClips>2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Arial</vt:lpstr>
      <vt:lpstr>맑은 고딕</vt:lpstr>
      <vt:lpstr>NanumGothic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148</cp:revision>
  <dcterms:created xsi:type="dcterms:W3CDTF">2024-07-03T01:17:18Z</dcterms:created>
  <dcterms:modified xsi:type="dcterms:W3CDTF">2025-02-13T02:15:17Z</dcterms:modified>
</cp:coreProperties>
</file>