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0"/>
  </p:notesMasterIdLst>
  <p:handoutMasterIdLst>
    <p:handoutMasterId r:id="rId21"/>
  </p:handoutMasterIdLst>
  <p:sldIdLst>
    <p:sldId id="300" r:id="rId5"/>
    <p:sldId id="339" r:id="rId6"/>
    <p:sldId id="304" r:id="rId7"/>
    <p:sldId id="522" r:id="rId8"/>
    <p:sldId id="585" r:id="rId9"/>
    <p:sldId id="586" r:id="rId10"/>
    <p:sldId id="588" r:id="rId11"/>
    <p:sldId id="571" r:id="rId12"/>
    <p:sldId id="581" r:id="rId13"/>
    <p:sldId id="582" r:id="rId14"/>
    <p:sldId id="569" r:id="rId15"/>
    <p:sldId id="583" r:id="rId16"/>
    <p:sldId id="610" r:id="rId17"/>
    <p:sldId id="350" r:id="rId18"/>
    <p:sldId id="295" r:id="rId19"/>
  </p:sldIdLst>
  <p:sldSz cx="12192000" cy="6858000"/>
  <p:notesSz cx="6858000" cy="9144000"/>
  <p:embeddedFontLst>
    <p:embeddedFont>
      <p:font typeface="NanumGothicExtraBold" panose="020D0904000000000000" pitchFamily="50" charset="-127"/>
      <p:bold r:id="rId22"/>
    </p:embeddedFont>
    <p:embeddedFont>
      <p:font typeface="나눔고딕" panose="020D0604000000000000" pitchFamily="50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1.mp3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10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1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3.xml"/><Relationship Id="rId5" Type="http://schemas.microsoft.com/office/2007/relationships/media" Target="../media/media14.mp3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사이좋게 연주해요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8299D-118D-8443-A989-FD9ED08D7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DB8803E-22D2-FFC0-425B-055E8D81EE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DA94833-EF8A-F990-A831-EC010A0EB5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소리의 어울림 느끼며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07F2BE4-EE60-2F35-956A-AAC2F5AD6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82" y="1674688"/>
            <a:ext cx="10492866" cy="5183312"/>
          </a:xfrm>
          <a:prstGeom prst="rect">
            <a:avLst/>
          </a:prstGeom>
        </p:spPr>
      </p:pic>
      <p:pic>
        <p:nvPicPr>
          <p:cNvPr id="10" name="Ⅳ-4-09 [스케이터스 왈츠] 반주">
            <a:hlinkClick r:id="" action="ppaction://media"/>
            <a:extLst>
              <a:ext uri="{FF2B5EF4-FFF2-40B4-BE49-F238E27FC236}">
                <a16:creationId xmlns:a16="http://schemas.microsoft.com/office/drawing/2014/main" id="{A5E443DD-2376-E0F8-73C9-01AACCFB8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488" y="1731463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477B304-26D3-DB0F-42F1-7F176D41AC9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AF337D74-98EC-7075-DDC3-FA83677A7FCC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835FC03-4B7C-A51C-9C49-2D82D20C312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243C7-1F23-77F7-842A-58A16A9A7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4EFB575-ECF3-8125-A0B2-24921AAF1F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5FF963D-3C02-CCD1-1FDF-43A66818C1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6 : 4</a:t>
            </a:r>
            <a:r>
              <a:rPr kumimoji="1" lang="ko-KR" altLang="en-US" dirty="0"/>
              <a:t>박자의 박자 젓기 하며 노래 부르기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4629214-A6BE-D262-9780-CDB6E3E74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745" y="2058322"/>
            <a:ext cx="3941508" cy="339549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3308F1C-6654-E91B-600E-6E534487C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92" y="2266902"/>
            <a:ext cx="7086510" cy="2683161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F5833AB0-E769-46FF-DF1B-4E19D5AEA18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B450B71-3EE2-B95A-4266-5E6F2B9CA942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951476BF-0E62-67B6-E616-63A19533EBE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" name="Ⅳ-4-10 [눈] 노래">
            <a:hlinkClick r:id="" action="ppaction://media"/>
            <a:extLst>
              <a:ext uri="{FF2B5EF4-FFF2-40B4-BE49-F238E27FC236}">
                <a16:creationId xmlns:a16="http://schemas.microsoft.com/office/drawing/2014/main" id="{80A9A7CA-ACC0-0A6E-DA53-16D679607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8692" y="2395757"/>
            <a:ext cx="406400" cy="406400"/>
          </a:xfrm>
          <a:prstGeom prst="rect">
            <a:avLst/>
          </a:prstGeom>
        </p:spPr>
      </p:pic>
      <p:pic>
        <p:nvPicPr>
          <p:cNvPr id="4" name="Ⅳ-4-11 [눈] 반주">
            <a:hlinkClick r:id="" action="ppaction://media"/>
            <a:extLst>
              <a:ext uri="{FF2B5EF4-FFF2-40B4-BE49-F238E27FC236}">
                <a16:creationId xmlns:a16="http://schemas.microsoft.com/office/drawing/2014/main" id="{41E84018-68A7-CE6C-366A-D2A39377F3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8692" y="29601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EF34F-2715-A98C-5F21-A40411568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307ABCF-AC22-6754-727C-73FFA5754F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FE270CD-D9B4-AFEC-B65C-723408394E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7 : </a:t>
            </a:r>
            <a:r>
              <a:rPr kumimoji="1" lang="ko-KR" altLang="en-US" dirty="0" err="1"/>
              <a:t>셈여림을</a:t>
            </a:r>
            <a:r>
              <a:rPr kumimoji="1" lang="ko-KR" altLang="en-US" dirty="0"/>
              <a:t> 살려 기악 합주 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738B50F-1105-C7CB-E438-FD21882E9C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335" y="1381492"/>
            <a:ext cx="10405774" cy="5046964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3C12259-00AA-B64C-F7E9-1B91FA16CB1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6E467B7-0E56-41F4-800E-8A478F5DE09B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83F9118-9ADB-E28D-743E-2C2EFFAEE7B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" name="Ⅳ-4-12 [눈] 반주(악기)">
            <a:hlinkClick r:id="" action="ppaction://media"/>
            <a:extLst>
              <a:ext uri="{FF2B5EF4-FFF2-40B4-BE49-F238E27FC236}">
                <a16:creationId xmlns:a16="http://schemas.microsoft.com/office/drawing/2014/main" id="{0575D579-FFC2-7681-7488-A2B3ACD79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5935" y="1381492"/>
            <a:ext cx="406400" cy="406400"/>
          </a:xfrm>
          <a:prstGeom prst="rect">
            <a:avLst/>
          </a:prstGeom>
        </p:spPr>
      </p:pic>
      <p:pic>
        <p:nvPicPr>
          <p:cNvPr id="4" name="Ⅳ-4-13 [눈] 리코더 1, 2 + 반주">
            <a:hlinkClick r:id="" action="ppaction://media"/>
            <a:extLst>
              <a:ext uri="{FF2B5EF4-FFF2-40B4-BE49-F238E27FC236}">
                <a16:creationId xmlns:a16="http://schemas.microsoft.com/office/drawing/2014/main" id="{3BC177A8-232A-BC01-C476-8B3B5AD1B1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01184" y="2606917"/>
            <a:ext cx="406400" cy="406400"/>
          </a:xfrm>
          <a:prstGeom prst="rect">
            <a:avLst/>
          </a:prstGeom>
        </p:spPr>
      </p:pic>
      <p:pic>
        <p:nvPicPr>
          <p:cNvPr id="6" name="Ⅳ-4-14 [눈] 실로폰 + 반주">
            <a:hlinkClick r:id="" action="ppaction://media"/>
            <a:extLst>
              <a:ext uri="{FF2B5EF4-FFF2-40B4-BE49-F238E27FC236}">
                <a16:creationId xmlns:a16="http://schemas.microsoft.com/office/drawing/2014/main" id="{507D70EB-D1AA-A089-3304-DB8DC0C727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20331" y="2643302"/>
            <a:ext cx="406400" cy="406400"/>
          </a:xfrm>
          <a:prstGeom prst="rect">
            <a:avLst/>
          </a:prstGeom>
        </p:spPr>
      </p:pic>
      <p:pic>
        <p:nvPicPr>
          <p:cNvPr id="9" name="Ⅳ-4-15 [눈] 마라카스 + 반주">
            <a:hlinkClick r:id="" action="ppaction://media"/>
            <a:extLst>
              <a:ext uri="{FF2B5EF4-FFF2-40B4-BE49-F238E27FC236}">
                <a16:creationId xmlns:a16="http://schemas.microsoft.com/office/drawing/2014/main" id="{32408450-8FDD-A2D1-66FE-F35EE21BA9D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01184" y="3527755"/>
            <a:ext cx="406400" cy="406400"/>
          </a:xfrm>
          <a:prstGeom prst="rect">
            <a:avLst/>
          </a:prstGeom>
        </p:spPr>
      </p:pic>
      <p:pic>
        <p:nvPicPr>
          <p:cNvPr id="11" name="Ⅳ-4-16 [눈] 트라이앵글 + 반주">
            <a:hlinkClick r:id="" action="ppaction://media"/>
            <a:extLst>
              <a:ext uri="{FF2B5EF4-FFF2-40B4-BE49-F238E27FC236}">
                <a16:creationId xmlns:a16="http://schemas.microsoft.com/office/drawing/2014/main" id="{7E15D5BB-88C5-4577-617D-EDD39A644A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6208" y="35277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76052-A3E8-82FD-108F-2A3AA782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543D016-3417-DB09-41AE-CE9398DA7B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5D1C2C9-FA28-F773-26D6-D267F8DB9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2406" y="209402"/>
            <a:ext cx="809074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8 : </a:t>
            </a:r>
            <a:r>
              <a:rPr kumimoji="1" lang="ko-KR" altLang="en-US" dirty="0"/>
              <a:t>우리 학급의 연주를 녹음이나 녹화하여 감상하고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잘한 점과 노력할 점 적어 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35016E-1B54-3184-4D05-E457E8A9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43" y="2100310"/>
            <a:ext cx="10514758" cy="20817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E4F8198-A42E-EB91-A25D-A8B5D9A2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68" y="4390616"/>
            <a:ext cx="2117718" cy="2094616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30A7D4E-3523-CD8C-9F59-9FBF8BAF33A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15D1D47D-8E45-7EAA-3FCE-0E915A8152C3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EE2FD09-6B0B-76D3-5FF2-595D4B3B7AD4}"/>
              </a:ext>
            </a:extLst>
          </p:cNvPr>
          <p:cNvSpPr txBox="1">
            <a:spLocks/>
          </p:cNvSpPr>
          <p:nvPr/>
        </p:nvSpPr>
        <p:spPr>
          <a:xfrm>
            <a:off x="2203529" y="59826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8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22D1D63-19DB-D4A1-F6CD-4B062CCCD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47" y="2617228"/>
            <a:ext cx="9741812" cy="2101604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420F16D-2654-704D-5128-2C93E6BA71E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462AA7C-BA0E-B9A7-348C-4BA4786401FE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E3A0B26-28C5-2D59-1C90-8625DC6AF34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AAFBE252-44A9-2CC5-B0B0-E7952646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8734"/>
            <a:ext cx="12192000" cy="489926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045799" y="1234554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멜로디언을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살펴보며 연주해 본 경험 등을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E750EE3-6578-748F-95B2-A0BE202CC64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3A64362-B9A8-8358-7BE4-ECD2E32CB672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9C211C1-A9F8-09AE-A847-11E43D2BB5A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483398C-D2DA-69A6-6BB2-66EB4130A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88" y="2169933"/>
            <a:ext cx="5206876" cy="21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89" y="2531217"/>
            <a:ext cx="7934063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악곡의 특징을 살려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기악 합주를 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멜로디언의</a:t>
            </a:r>
            <a:r>
              <a:rPr kumimoji="1" lang="ko-KR" altLang="en-US" dirty="0"/>
              <a:t> 바른 자세와 주법 익히기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B5F1A1-C21A-1D11-A15A-914C81880FD9}"/>
              </a:ext>
            </a:extLst>
          </p:cNvPr>
          <p:cNvSpPr txBox="1">
            <a:spLocks/>
          </p:cNvSpPr>
          <p:nvPr/>
        </p:nvSpPr>
        <p:spPr>
          <a:xfrm>
            <a:off x="2674022" y="1559680"/>
            <a:ext cx="684395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멜로디언의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각 부분 명칭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058A7C1-E330-4B63-80B9-E32747CB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748" y="2609657"/>
            <a:ext cx="5706271" cy="2324424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31AC6A2-3498-9FD7-A978-2D73B86D37B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A735BF8-422C-D54E-DD36-C3400FEABC73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6778A25-C7E6-6FAA-8471-B7399778F3D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AD11-5A96-9729-6E92-411CAA50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5BBF36F-C582-2325-D96E-6C436952CF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515AD65-B7A4-8D3B-9900-4F10E2F7B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멜로디언의</a:t>
            </a:r>
            <a:r>
              <a:rPr kumimoji="1" lang="ko-KR" altLang="en-US" dirty="0"/>
              <a:t> 바른 자세와 주법 익히기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9A5B18-CFDF-E7FA-437C-DA3F4B11C9A1}"/>
              </a:ext>
            </a:extLst>
          </p:cNvPr>
          <p:cNvSpPr txBox="1">
            <a:spLocks/>
          </p:cNvSpPr>
          <p:nvPr/>
        </p:nvSpPr>
        <p:spPr>
          <a:xfrm>
            <a:off x="2042435" y="1131175"/>
            <a:ext cx="839597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멜로디언을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연주하는 바른 자세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886EF90-C7B5-A590-0DD0-DBBF05CC5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971" y="1969834"/>
            <a:ext cx="5555654" cy="219583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B9C148F-64AE-E7AC-389B-618863F1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503" y="4258000"/>
            <a:ext cx="7438993" cy="2042571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83B786B-62F4-6CFB-648E-FB4D16CD4B1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BEEB5F8-BC6A-5334-9EBA-5C3F585144AC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C1CD025-89D8-6C0A-299D-79493B62C1B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6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861F4-7CCA-6D44-9B73-20DE5C98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1FB3ABA-289B-5F3E-8005-3BE05C2F81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10CA400-9081-1084-4EB6-8A73C8323B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멜로디언의</a:t>
            </a:r>
            <a:r>
              <a:rPr kumimoji="1" lang="ko-KR" altLang="en-US" dirty="0"/>
              <a:t> 바른 자세와 주법 익히기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D9C1895-C9D4-91BD-981C-CC732CA1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00" y="2151181"/>
            <a:ext cx="10752199" cy="3335748"/>
          </a:xfrm>
          <a:prstGeom prst="rect">
            <a:avLst/>
          </a:prstGeom>
        </p:spPr>
      </p:pic>
      <p:pic>
        <p:nvPicPr>
          <p:cNvPr id="10" name="Ⅳ-4-01 [사이좋게 연주해요] 멜로디언(오른손 연습)">
            <a:hlinkClick r:id="" action="ppaction://media"/>
            <a:extLst>
              <a:ext uri="{FF2B5EF4-FFF2-40B4-BE49-F238E27FC236}">
                <a16:creationId xmlns:a16="http://schemas.microsoft.com/office/drawing/2014/main" id="{215DA9F5-E82D-15A3-BA95-DE4892A86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4453" y="2207956"/>
            <a:ext cx="406400" cy="406400"/>
          </a:xfrm>
          <a:prstGeom prst="rect">
            <a:avLst/>
          </a:prstGeom>
        </p:spPr>
      </p:pic>
      <p:pic>
        <p:nvPicPr>
          <p:cNvPr id="12" name="Ⅳ-4-02 [사이좋게 연주해요] 멜로디언(텅잉 연습)">
            <a:hlinkClick r:id="" action="ppaction://media"/>
            <a:extLst>
              <a:ext uri="{FF2B5EF4-FFF2-40B4-BE49-F238E27FC236}">
                <a16:creationId xmlns:a16="http://schemas.microsoft.com/office/drawing/2014/main" id="{E113BDD1-44D8-A0D1-7CDD-2FE4E477F9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1818" y="4062895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AB7B159-5419-FE3D-E8D5-20E40410491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08E148C0-1298-002B-D1B5-1054534E370E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3D13FFE4-4798-06ED-7ADA-00DA2EB1C01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E0756-4FFE-ECDD-5CC4-B88D9C67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AED6B0E-EA98-AA3C-C8A9-139832B94B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C550426-12E1-8179-29BC-884CB829F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en-US" altLang="ko-KR" dirty="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'</a:t>
            </a:r>
            <a:r>
              <a:rPr kumimoji="1" lang="ko-KR" altLang="en-US" dirty="0" err="1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스케이터스</a:t>
            </a:r>
            <a:r>
              <a:rPr kumimoji="1" lang="ko-KR" altLang="en-US" dirty="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왈츠</a:t>
            </a:r>
            <a:r>
              <a:rPr kumimoji="1" lang="en-US" altLang="ko-KR" dirty="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' </a:t>
            </a:r>
            <a:r>
              <a:rPr kumimoji="1" lang="ko-KR" altLang="en-US" dirty="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를 감상하고 곡의 분위기와 느낌 이야기하기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9446BC-2DCA-8B97-DAA0-2293D0759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047" y="1333207"/>
            <a:ext cx="7925906" cy="4191585"/>
          </a:xfrm>
          <a:prstGeom prst="rect">
            <a:avLst/>
          </a:prstGeom>
        </p:spPr>
      </p:pic>
      <p:pic>
        <p:nvPicPr>
          <p:cNvPr id="7" name="Ⅳ-4-03 [스케이터스 왈츠] 감상">
            <a:hlinkClick r:id="" action="ppaction://media"/>
            <a:extLst>
              <a:ext uri="{FF2B5EF4-FFF2-40B4-BE49-F238E27FC236}">
                <a16:creationId xmlns:a16="http://schemas.microsoft.com/office/drawing/2014/main" id="{9349C727-3C70-6634-9774-A97411934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304" y="2633197"/>
            <a:ext cx="406400" cy="40640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D8EE430-246D-7887-5658-20FBDEC5736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77E2B7B-B841-09F5-0F2C-E0C7FD269D23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463B94AA-99C7-E699-BDF1-98CCF5229D4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33257-50D1-E372-74B8-22E7B2A69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CD7563B-292A-2C8A-571E-01E0A90D81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2641968-EAAB-15C0-3003-DE82989A8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멜로디언으로</a:t>
            </a:r>
            <a:r>
              <a:rPr kumimoji="1" lang="ko-KR" altLang="en-US" dirty="0"/>
              <a:t> 위 성부 연주하기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A27FB17-1896-FB7C-E10D-B1583365D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26" y="2160111"/>
            <a:ext cx="11400000" cy="3268876"/>
          </a:xfrm>
          <a:prstGeom prst="rect">
            <a:avLst/>
          </a:prstGeom>
        </p:spPr>
      </p:pic>
      <p:pic>
        <p:nvPicPr>
          <p:cNvPr id="10" name="Ⅳ-4-04 [스케이터스 왈츠] 멜로디언(위 성부)">
            <a:hlinkClick r:id="" action="ppaction://media"/>
            <a:extLst>
              <a:ext uri="{FF2B5EF4-FFF2-40B4-BE49-F238E27FC236}">
                <a16:creationId xmlns:a16="http://schemas.microsoft.com/office/drawing/2014/main" id="{6D3C1024-D565-2DAD-DFF2-049C4E6F2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1034" y="2345237"/>
            <a:ext cx="406400" cy="406400"/>
          </a:xfrm>
          <a:prstGeom prst="rect">
            <a:avLst/>
          </a:prstGeom>
        </p:spPr>
      </p:pic>
      <p:pic>
        <p:nvPicPr>
          <p:cNvPr id="13" name="Ⅳ-4-08 [스케이터스 왈츠] 멜로디언(위 성부) + 반주">
            <a:hlinkClick r:id="" action="ppaction://media"/>
            <a:extLst>
              <a:ext uri="{FF2B5EF4-FFF2-40B4-BE49-F238E27FC236}">
                <a16:creationId xmlns:a16="http://schemas.microsoft.com/office/drawing/2014/main" id="{401C854A-ED02-4BFC-5D90-A6F8DF0F8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1034" y="2873359"/>
            <a:ext cx="406400" cy="406400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4966D7FB-8934-4A82-B7C8-FD78EF15EC7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DC46359-099D-4474-DF12-3F5D0C473F8D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2C7DAB14-F7D5-721B-8B9A-E795B3567E4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05269-2BB5-9819-8264-9B67C81AE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200ED8F-2A91-35A7-A3C3-DD7C8591C9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C25D61C-E129-FEEC-1B2B-5DC0092D6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악기를 선택하여 아래 성부 연주하기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25B8458-7B1F-9B3A-588A-3C9BF48E2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045" y="1690445"/>
            <a:ext cx="10459910" cy="3477110"/>
          </a:xfrm>
          <a:prstGeom prst="rect">
            <a:avLst/>
          </a:prstGeom>
        </p:spPr>
      </p:pic>
      <p:pic>
        <p:nvPicPr>
          <p:cNvPr id="10" name="Ⅳ-4-05 [스케이터스 왈츠] 리코더(아래 성부)">
            <a:hlinkClick r:id="" action="ppaction://media"/>
            <a:extLst>
              <a:ext uri="{FF2B5EF4-FFF2-40B4-BE49-F238E27FC236}">
                <a16:creationId xmlns:a16="http://schemas.microsoft.com/office/drawing/2014/main" id="{ADAC3368-4A83-F89B-D9C5-9B999E4FE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0044" y="4517569"/>
            <a:ext cx="406400" cy="406400"/>
          </a:xfrm>
          <a:prstGeom prst="rect">
            <a:avLst/>
          </a:prstGeom>
        </p:spPr>
      </p:pic>
      <p:pic>
        <p:nvPicPr>
          <p:cNvPr id="12" name="Ⅳ-4-06 [스케이터스 왈츠] 실로폰(아래 성부)">
            <a:hlinkClick r:id="" action="ppaction://media"/>
            <a:extLst>
              <a:ext uri="{FF2B5EF4-FFF2-40B4-BE49-F238E27FC236}">
                <a16:creationId xmlns:a16="http://schemas.microsoft.com/office/drawing/2014/main" id="{BDD787B4-4004-CAD1-19B8-1234E5397F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7230" y="4517569"/>
            <a:ext cx="406400" cy="406400"/>
          </a:xfrm>
          <a:prstGeom prst="rect">
            <a:avLst/>
          </a:prstGeom>
        </p:spPr>
      </p:pic>
      <p:pic>
        <p:nvPicPr>
          <p:cNvPr id="13" name="Ⅳ-4-07 [스케이터스 왈츠] 멜로디언(아래 성부)">
            <a:hlinkClick r:id="" action="ppaction://media"/>
            <a:extLst>
              <a:ext uri="{FF2B5EF4-FFF2-40B4-BE49-F238E27FC236}">
                <a16:creationId xmlns:a16="http://schemas.microsoft.com/office/drawing/2014/main" id="{FA6F232B-4EE5-58C1-6278-790DB6320D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36216" y="4517569"/>
            <a:ext cx="406400" cy="406400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4A1B508B-455E-F48C-364F-18AC225BA61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8CC23EF-2444-C9FD-BC6F-97B7E81EB905}"/>
              </a:ext>
            </a:extLst>
          </p:cNvPr>
          <p:cNvSpPr txBox="1">
            <a:spLocks/>
          </p:cNvSpPr>
          <p:nvPr/>
        </p:nvSpPr>
        <p:spPr>
          <a:xfrm>
            <a:off x="10462098" y="511421"/>
            <a:ext cx="14242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사이좋게 연주해요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AAC9F70E-21EA-6315-1DA7-E90754B868B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2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8349</TotalTime>
  <Words>374</Words>
  <Application>Microsoft Office PowerPoint</Application>
  <PresentationFormat>와이드스크린</PresentationFormat>
  <Paragraphs>74</Paragraphs>
  <Slides>15</Slides>
  <Notes>0</Notes>
  <HiddenSlides>0</HiddenSlides>
  <MMClips>16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나눔고딕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200</cp:revision>
  <dcterms:created xsi:type="dcterms:W3CDTF">2024-07-03T01:17:18Z</dcterms:created>
  <dcterms:modified xsi:type="dcterms:W3CDTF">2025-02-24T06:55:33Z</dcterms:modified>
</cp:coreProperties>
</file>