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7"/>
  </p:notesMasterIdLst>
  <p:handoutMasterIdLst>
    <p:handoutMasterId r:id="rId28"/>
  </p:handoutMasterIdLst>
  <p:sldIdLst>
    <p:sldId id="300" r:id="rId5"/>
    <p:sldId id="304" r:id="rId6"/>
    <p:sldId id="406" r:id="rId7"/>
    <p:sldId id="450" r:id="rId8"/>
    <p:sldId id="408" r:id="rId9"/>
    <p:sldId id="462" r:id="rId10"/>
    <p:sldId id="451" r:id="rId11"/>
    <p:sldId id="452" r:id="rId12"/>
    <p:sldId id="453" r:id="rId13"/>
    <p:sldId id="463" r:id="rId14"/>
    <p:sldId id="454" r:id="rId15"/>
    <p:sldId id="455" r:id="rId16"/>
    <p:sldId id="456" r:id="rId17"/>
    <p:sldId id="457" r:id="rId18"/>
    <p:sldId id="464" r:id="rId19"/>
    <p:sldId id="458" r:id="rId20"/>
    <p:sldId id="459" r:id="rId21"/>
    <p:sldId id="441" r:id="rId22"/>
    <p:sldId id="460" r:id="rId23"/>
    <p:sldId id="461" r:id="rId24"/>
    <p:sldId id="425" r:id="rId25"/>
    <p:sldId id="295" r:id="rId26"/>
  </p:sldIdLst>
  <p:sldSz cx="12192000" cy="6858000"/>
  <p:notesSz cx="6858000" cy="9144000"/>
  <p:embeddedFontLst>
    <p:embeddedFont>
      <p:font typeface="NanumGothic" panose="020D0604000000000000" pitchFamily="50" charset="-127"/>
      <p:regular r:id="rId29"/>
      <p:bold r:id="rId30"/>
    </p:embeddedFont>
    <p:embeddedFont>
      <p:font typeface="NanumGothicExtraBold" panose="020D0904000000000000" pitchFamily="50" charset="-127"/>
      <p:bold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7406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426E-E118-8342-CA4B-4832D5931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A9145A5-A083-C7A5-D9F2-D7A47A89FE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35D4E3-E52D-626A-87D1-A45F37087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CE1BD53-4188-0FA2-A8C3-6C6065E133C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08AF59-6DBD-F123-A676-75FFCF28A073}"/>
              </a:ext>
            </a:extLst>
          </p:cNvPr>
          <p:cNvSpPr txBox="1">
            <a:spLocks/>
          </p:cNvSpPr>
          <p:nvPr/>
        </p:nvSpPr>
        <p:spPr>
          <a:xfrm>
            <a:off x="904186" y="82432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딩동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!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벨 소리를 듣자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감상하고 우리말로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A9E1E55-F5B7-9A6D-C552-EF43885F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93" y="1562636"/>
            <a:ext cx="3810280" cy="49533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34AD846-CBCA-CCD6-1111-567AD7DA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882" y="3081571"/>
            <a:ext cx="4506192" cy="1203797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93C2D91-C27B-D680-21EC-903484A6104F}"/>
              </a:ext>
            </a:extLst>
          </p:cNvPr>
          <p:cNvSpPr txBox="1">
            <a:spLocks/>
          </p:cNvSpPr>
          <p:nvPr/>
        </p:nvSpPr>
        <p:spPr>
          <a:xfrm>
            <a:off x="6367463" y="1869806"/>
            <a:ext cx="4506192" cy="10650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손뼉으로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일정박을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치며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제재곡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전체를 노래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A424E6D-04AC-9B1A-51B7-1449BF1AEF3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CF60B97-73B9-D76B-090B-CD794C0D6A11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8733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A4836-5BDA-4609-3A18-E41931F2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84EC445-A4E8-D132-0E03-8B6FF28242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54DE0E-3715-C1DE-A854-7A37F158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1E99E17-F473-7873-9E82-2516BEA7523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A18DA79-251B-DACA-D808-470F84C084B4}"/>
              </a:ext>
            </a:extLst>
          </p:cNvPr>
          <p:cNvSpPr txBox="1">
            <a:spLocks/>
          </p:cNvSpPr>
          <p:nvPr/>
        </p:nvSpPr>
        <p:spPr>
          <a:xfrm>
            <a:off x="829751" y="111249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악곡의 특징을 살려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44835C-6B29-2A6B-7170-7CB599EF13DE}"/>
              </a:ext>
            </a:extLst>
          </p:cNvPr>
          <p:cNvSpPr txBox="1">
            <a:spLocks/>
          </p:cNvSpPr>
          <p:nvPr/>
        </p:nvSpPr>
        <p:spPr>
          <a:xfrm>
            <a:off x="1214907" y="1869806"/>
            <a:ext cx="9560417" cy="10650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마지막 두 마디에 있는 기호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악센트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뜻을 알아보고 특징을 살려 노래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6E80E97-035E-3CEF-9098-46EA39ACD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15" y="3103385"/>
            <a:ext cx="10145138" cy="1163433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13C79A7-78E8-0202-D0A2-04538259673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45DB2A7-F550-9F5A-3710-19102F48D209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413479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2EC2-3288-441F-2A0D-F44D24F0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94FD303-90BC-3553-35A3-5A1BC872A4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46526C9-0EBD-DFB1-ECF7-FCB177956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98D2D09-D911-A75E-EDE1-AAF4FF13EC2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17187D8-C46E-BA2B-4CC3-DD612963B16A}"/>
              </a:ext>
            </a:extLst>
          </p:cNvPr>
          <p:cNvSpPr txBox="1">
            <a:spLocks/>
          </p:cNvSpPr>
          <p:nvPr/>
        </p:nvSpPr>
        <p:spPr>
          <a:xfrm>
            <a:off x="908479" y="84156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딩동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!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벨 소리를 듣자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원어로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81F5C25-3793-775C-5603-A84FDD250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22" y="1472845"/>
            <a:ext cx="3887591" cy="5053868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091DD7A-509A-F806-A4C2-05CED5E304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ACBF211-CD44-17AD-C54A-068F1C23E31A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772914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0184-AFD6-A68E-6ABE-529EF8889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28E493A-7D11-D13A-88AC-F16172EA2A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CD396CB-8AFD-6488-3CBE-C065FC52C7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2E6D930-5123-95F9-1C60-4529EC1817F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E6A4F065-74EA-4010-26AD-9DFA34E8E93C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프랑스의 문화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B8835D9-A735-1BB2-97A1-7D6BC1C2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71" y="2063249"/>
            <a:ext cx="9835166" cy="3560563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C55EEBC-7926-5094-8639-F9A2E830DD7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C01F838-F581-5FEF-C0A1-0B5BD65CDF78}"/>
              </a:ext>
            </a:extLst>
          </p:cNvPr>
          <p:cNvSpPr txBox="1">
            <a:spLocks/>
          </p:cNvSpPr>
          <p:nvPr/>
        </p:nvSpPr>
        <p:spPr>
          <a:xfrm>
            <a:off x="10501312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275573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51040-C2D1-E5E5-85BC-74F45266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B73DBCA-C5AD-DA30-57F8-5498BCB020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E9A0E6-AC0B-86A3-3718-7C2136559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895B44E-1C75-B15E-FB1A-7E6470481A87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61FAB4A-866F-489E-9CDE-76AC07C39D17}"/>
              </a:ext>
            </a:extLst>
          </p:cNvPr>
          <p:cNvSpPr txBox="1">
            <a:spLocks/>
          </p:cNvSpPr>
          <p:nvPr/>
        </p:nvSpPr>
        <p:spPr>
          <a:xfrm>
            <a:off x="1028682" y="84156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꽃은 지고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감상하고 우리말로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A6BB241-B7A2-7DB5-0FEE-D4CBE479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19" y="1462139"/>
            <a:ext cx="4243682" cy="502356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785C4E2-6E95-1A99-77F5-D99A06F23B0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B9B74C6-F002-C3B3-C01C-D4EDD32FBC4D}"/>
              </a:ext>
            </a:extLst>
          </p:cNvPr>
          <p:cNvSpPr txBox="1">
            <a:spLocks/>
          </p:cNvSpPr>
          <p:nvPr/>
        </p:nvSpPr>
        <p:spPr>
          <a:xfrm>
            <a:off x="10501312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39564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F04D4-962D-8CC4-9411-CE817031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742319-C9E1-887F-0D92-58561F9745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BED1193-96F9-FB81-CEE1-A59F5561B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56748EA-D42D-28DD-3A9F-7C78C387E49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61B344D-7FCF-2CC0-1834-8424D7FB36F7}"/>
              </a:ext>
            </a:extLst>
          </p:cNvPr>
          <p:cNvSpPr txBox="1">
            <a:spLocks/>
          </p:cNvSpPr>
          <p:nvPr/>
        </p:nvSpPr>
        <p:spPr>
          <a:xfrm>
            <a:off x="929944" y="84156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꽃은 지고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원어로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5B98000-D0E4-08B2-4CDA-B1447EE3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19" y="1449077"/>
            <a:ext cx="4260235" cy="504315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5B9D568-754E-C5F0-D6BC-5A87341CC3C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8CB13CA-652D-4A09-FAF6-2B792ABC8ED1}"/>
              </a:ext>
            </a:extLst>
          </p:cNvPr>
          <p:cNvSpPr txBox="1">
            <a:spLocks/>
          </p:cNvSpPr>
          <p:nvPr/>
        </p:nvSpPr>
        <p:spPr>
          <a:xfrm>
            <a:off x="10507843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2695725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0BC83-52AC-2273-1685-33426947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CC29D9B-1ED0-DEEF-A851-5657D42C56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FC1B24-D2E5-41D9-F4EF-4328947F0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4DC2576-1A3B-1817-41DA-CD7A4ED7039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D9C015D-0613-1AB3-F0BC-AF03A7255EB1}"/>
              </a:ext>
            </a:extLst>
          </p:cNvPr>
          <p:cNvSpPr txBox="1">
            <a:spLocks/>
          </p:cNvSpPr>
          <p:nvPr/>
        </p:nvSpPr>
        <p:spPr>
          <a:xfrm>
            <a:off x="929944" y="84156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꽃은 지고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원어로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C20970-1B96-A06B-DEC2-0CA57C37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21" y="1439907"/>
            <a:ext cx="4420441" cy="5232807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0D55C839-B204-CBEA-F1A7-CCDE119E2198}"/>
              </a:ext>
            </a:extLst>
          </p:cNvPr>
          <p:cNvSpPr txBox="1">
            <a:spLocks/>
          </p:cNvSpPr>
          <p:nvPr/>
        </p:nvSpPr>
        <p:spPr>
          <a:xfrm>
            <a:off x="6367462" y="1869806"/>
            <a:ext cx="4814343" cy="108240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2/4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강약을 신체 표현 하며 노래를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6B424F7-33E4-E9A8-C55C-3267BBEB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01" y="3090679"/>
            <a:ext cx="5449547" cy="1428749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3F9C6D9-E563-8E2C-196A-008F943ACB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0A44AC9-52B4-0DE5-2CB1-996D87F3D6ED}"/>
              </a:ext>
            </a:extLst>
          </p:cNvPr>
          <p:cNvSpPr txBox="1">
            <a:spLocks/>
          </p:cNvSpPr>
          <p:nvPr/>
        </p:nvSpPr>
        <p:spPr>
          <a:xfrm>
            <a:off x="10507843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3698589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DFBD3-5B1E-3751-C64A-69E8B09F2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0EBFD9-7B4B-13AC-796F-53D1ECDB16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8C1E93-4C92-5C81-C2EF-2040D6F00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CC425D5-B3AA-E3AC-0586-CA688F35208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CB8FFC4-3A72-817C-97FC-9842D2BBC30D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필리핀의 문화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3A51814-2BD5-AEB3-7E4F-9272D2A9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338" y="2168569"/>
            <a:ext cx="9251324" cy="373331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63D4803-8FA5-A792-8F16-6CA7AFF5621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0DE54AB-163F-A906-BD9E-B91DE8A1E9EC}"/>
              </a:ext>
            </a:extLst>
          </p:cNvPr>
          <p:cNvSpPr txBox="1">
            <a:spLocks/>
          </p:cNvSpPr>
          <p:nvPr/>
        </p:nvSpPr>
        <p:spPr>
          <a:xfrm>
            <a:off x="10507843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4189622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DD5C8-F4D1-9A71-D052-845F9C7F8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부르며 놀이하고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B69E454-8212-5527-7C84-2B4F912B438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887014" y="100228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노래를 부르며 놀이하기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AA2FCD5-7D7A-6129-48EB-8C0A5454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1" y="1835784"/>
            <a:ext cx="4680216" cy="468021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9DDCD7-61E3-3743-E129-DE10A7BB0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84" y="2002875"/>
            <a:ext cx="6045566" cy="403824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647686D-BE96-6ADD-B210-43C34E2990E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32EB19D-E867-0D4C-6CAB-B6397976F5A6}"/>
              </a:ext>
            </a:extLst>
          </p:cNvPr>
          <p:cNvSpPr txBox="1">
            <a:spLocks/>
          </p:cNvSpPr>
          <p:nvPr/>
        </p:nvSpPr>
        <p:spPr>
          <a:xfrm>
            <a:off x="10501312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92FDA-98D1-D2A0-C37F-3BF4999B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549DCC7-C230-3077-C1BB-A5E38416A7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D318FEA-5F25-24B1-5651-5F18B91DE7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부르며 놀이하고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5521467-B51E-B745-E792-0B503ABC02C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1AF512F-D3EA-88D9-F4E4-FA1C32FE5692}"/>
              </a:ext>
            </a:extLst>
          </p:cNvPr>
          <p:cNvSpPr txBox="1">
            <a:spLocks/>
          </p:cNvSpPr>
          <p:nvPr/>
        </p:nvSpPr>
        <p:spPr>
          <a:xfrm>
            <a:off x="908479" y="106493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딩동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!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벨 소리를 듣자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노래를 부르며 놀이하기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8AF699B-9F2E-9E1C-8FEB-1BECC4BA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2" y="1919595"/>
            <a:ext cx="4631227" cy="43771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1C56418-48FC-A392-B6D2-7F4EDBB43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093" y="2224753"/>
            <a:ext cx="6213825" cy="3055383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A60C450-018D-9618-5BCD-04024CD1923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68B25F9-EBA8-3AFA-6D53-A0887C03C716}"/>
              </a:ext>
            </a:extLst>
          </p:cNvPr>
          <p:cNvSpPr txBox="1">
            <a:spLocks/>
          </p:cNvSpPr>
          <p:nvPr/>
        </p:nvSpPr>
        <p:spPr>
          <a:xfrm>
            <a:off x="10494781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3414242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여러 나라의 노래를 부르며 놀이하고</a:t>
            </a:r>
            <a:r>
              <a:rPr kumimoji="1" lang="en-US" altLang="ko-KR" sz="4000" dirty="0"/>
              <a:t>, </a:t>
            </a:r>
            <a:r>
              <a:rPr kumimoji="1" lang="ko-KR" altLang="en-US" sz="4000" dirty="0"/>
              <a:t>느낌을 이야기할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5C37E-8213-AE08-6C07-B345636C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8ABD4FB-CD24-DC83-59D3-A7A17ABA46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4D1BE04-83E3-BA37-6A7C-D2278D7D8B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부르며 놀이하고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D4CF7D0-C40D-38EA-BC85-DA25A57CB6D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047F077-BBEE-A8C6-D2B5-C9A2B6E29116}"/>
              </a:ext>
            </a:extLst>
          </p:cNvPr>
          <p:cNvSpPr txBox="1">
            <a:spLocks/>
          </p:cNvSpPr>
          <p:nvPr/>
        </p:nvSpPr>
        <p:spPr>
          <a:xfrm>
            <a:off x="1178935" y="91114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꽃은 지고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노래를 부르며 놀이하기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6BC2096-AD52-1FE7-53DD-961B1C55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77" y="1612007"/>
            <a:ext cx="4028186" cy="48642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0EAAD6B-9A71-4413-169D-E7727478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204" y="2176530"/>
            <a:ext cx="5718907" cy="3105188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FC5CB2E-4A37-A40D-A902-CC446A34CEB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E0D5232-54A3-8D7B-37D7-A389DFC9AD50}"/>
              </a:ext>
            </a:extLst>
          </p:cNvPr>
          <p:cNvSpPr txBox="1">
            <a:spLocks/>
          </p:cNvSpPr>
          <p:nvPr/>
        </p:nvSpPr>
        <p:spPr>
          <a:xfrm>
            <a:off x="10501312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05934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430204-3B0B-1B0A-6D4A-BB9DF1376AF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0949F78-03CE-1CDE-BE40-F56F9F2B3FA5}"/>
              </a:ext>
            </a:extLst>
          </p:cNvPr>
          <p:cNvSpPr txBox="1">
            <a:spLocks/>
          </p:cNvSpPr>
          <p:nvPr/>
        </p:nvSpPr>
        <p:spPr>
          <a:xfrm>
            <a:off x="904186" y="1119067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나라의 노래를 부르며 놀이한 소감 나누기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419A17C-FF68-0502-9FFA-FB431FAE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31" y="3677991"/>
            <a:ext cx="10662738" cy="2312054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2187BD2-FDC9-FDD7-E25B-1CADC40C05D0}"/>
              </a:ext>
            </a:extLst>
          </p:cNvPr>
          <p:cNvSpPr txBox="1">
            <a:spLocks/>
          </p:cNvSpPr>
          <p:nvPr/>
        </p:nvSpPr>
        <p:spPr>
          <a:xfrm>
            <a:off x="970208" y="2114976"/>
            <a:ext cx="10251583" cy="10650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가장 기억에 남는 노래와 놀이를 이야기 나누어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노래를 부르며 놀이했을 때 좋은 점을 생각해 보고 이야기 나누어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A699766-30C9-8693-D5E9-22901206C7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F78E2D8-1822-EFC7-D889-E1301F6F4ABE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8113" y="120179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여러 나라의 인사말로 인사하기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A13639F-E4AD-EB9C-B942-626D245A66AF}"/>
              </a:ext>
            </a:extLst>
          </p:cNvPr>
          <p:cNvSpPr txBox="1">
            <a:spLocks/>
          </p:cNvSpPr>
          <p:nvPr/>
        </p:nvSpPr>
        <p:spPr>
          <a:xfrm>
            <a:off x="1511286" y="2710127"/>
            <a:ext cx="9444506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멕시코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부에노스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디아스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(Buenos </a:t>
            </a:r>
            <a:r>
              <a:rPr kumimoji="1" lang="en-US" altLang="ko-KR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dias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프랑스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봉주르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(Bonjour)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필리핀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마간당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우마가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(Magandang </a:t>
            </a:r>
            <a:r>
              <a:rPr kumimoji="1" lang="en-US" altLang="ko-KR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Umaga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F6E3860-EC52-0E2E-DF00-19F5EE7B16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2091254-C3B2-6C98-BAC9-3CD328EC7913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271A3-AF31-2C05-F07F-A8D3F6B37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9C1ED5C-D302-02AB-CF0A-5F547ACC18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167F23-3B4B-321D-FFED-19ADE0D3D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04E65DA-92DC-4977-D426-34422B7D8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1286" y="1214671"/>
            <a:ext cx="921216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우리나라 전통 놀이와 관련된 경험 나누기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07B39CD-D5EF-BDE6-9F42-272B5826B18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47571BC-32D6-E6EB-F1BA-7A64546BCC18}"/>
              </a:ext>
            </a:extLst>
          </p:cNvPr>
          <p:cNvSpPr txBox="1">
            <a:spLocks/>
          </p:cNvSpPr>
          <p:nvPr/>
        </p:nvSpPr>
        <p:spPr>
          <a:xfrm>
            <a:off x="1511286" y="2710127"/>
            <a:ext cx="9444506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우리나라 전통 놀이 중 가장 좋아하는 놀이를 친구들과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노래 부르며 놀이했던 경험을 나누어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문지기 놀이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기억난다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FA46411-343B-5950-61DA-17FF6B16018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213352C-E114-5896-0C69-8F6AA6C139B7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388658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792000" y="88498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을 감상하고 우리말로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16AF55F-17CB-3298-69E6-4485B6A8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332" y="1433718"/>
            <a:ext cx="3565397" cy="4947488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2042246-9A9B-D3ED-1EC2-86F4A085F88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10F28D4-849F-A6BA-3D2C-FCC855BCC18C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9598B-AD59-A081-C77F-26F588C96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8ABAE3-774B-6AE3-38B0-4F62590FCD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3A9B0B-039B-CB9B-ED04-3A561E6D2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66CF9B0-0848-5945-F913-9738C3CE4FB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9A57A46-1F61-A87C-DC86-8FFC43DB24EB}"/>
              </a:ext>
            </a:extLst>
          </p:cNvPr>
          <p:cNvSpPr txBox="1">
            <a:spLocks/>
          </p:cNvSpPr>
          <p:nvPr/>
        </p:nvSpPr>
        <p:spPr>
          <a:xfrm>
            <a:off x="792000" y="88498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을 감상하고 우리말로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9940438-6652-8BC8-2488-BB71F372D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62" y="1433718"/>
            <a:ext cx="3739551" cy="5189151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4177B55-2919-5842-70DA-F5AA0AAEA443}"/>
              </a:ext>
            </a:extLst>
          </p:cNvPr>
          <p:cNvSpPr txBox="1">
            <a:spLocks/>
          </p:cNvSpPr>
          <p:nvPr/>
        </p:nvSpPr>
        <p:spPr>
          <a:xfrm>
            <a:off x="6367462" y="1869806"/>
            <a:ext cx="4807811" cy="106503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2/4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강약을 신체 표현 하며 노래를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CD87FD5-995C-2DD4-D5FF-B66DBBF7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01" y="3090679"/>
            <a:ext cx="5449547" cy="142874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98F1335-0618-BACE-73F8-DC0DCF0AE92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B816BB7-1200-8F64-9ECA-DDCB9D3D1C1E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81369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CF043-6702-38B9-D114-6CDD5A5B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EE61060-50B3-460E-33ED-E9EB7DBE25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3FD978-5D3B-1594-3672-C62E35890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8B6B455-C578-DDE6-6D26-F6C10DB9B1BB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F59194F-CA62-39C0-3AA7-BBF7586E6F1D}"/>
              </a:ext>
            </a:extLst>
          </p:cNvPr>
          <p:cNvSpPr txBox="1">
            <a:spLocks/>
          </p:cNvSpPr>
          <p:nvPr/>
        </p:nvSpPr>
        <p:spPr>
          <a:xfrm>
            <a:off x="1090175" y="94937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꽃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을 원어로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C552AD-D3B0-B4D7-C3F6-F601EB46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332" y="1433718"/>
            <a:ext cx="3593637" cy="4986676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D1AA861-E1E1-6805-5804-6D613881FCD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DD96A8-78EA-292D-BE97-A2808724C688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390337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CD62B-CD0F-BD4F-A767-CBA7DC74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36F3FC-52A9-9B67-EF02-FA87682CC7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4448B26-6B92-5323-470E-AD143E214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3B157D8-E1A8-1758-A576-7090E547FCA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F098947-4C4F-B6EC-CAC3-0E2FE4369323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멕시코의 문화 알아보기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6BCE4D2-FC4B-9843-7DB5-2CE215CA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113" y="2185115"/>
            <a:ext cx="8367774" cy="3733566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0304897-C1DE-66CA-AAD7-0E9E925DCF2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1D17DF3-ABEE-B596-30B2-12A4583F0C15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228970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E6A57-81E2-7527-04BB-5823AD01A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29284AE-12E3-6F53-BC02-C857020175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F73DDC5-0B0B-CEBC-146F-CB06DB669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여러 나라의 노래를 우리말과 원어로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C873B82-705E-7847-526B-1974FBFAE2AF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922A3AF-0618-DB91-84E9-22D81D02D461}"/>
              </a:ext>
            </a:extLst>
          </p:cNvPr>
          <p:cNvSpPr txBox="1">
            <a:spLocks/>
          </p:cNvSpPr>
          <p:nvPr/>
        </p:nvSpPr>
        <p:spPr>
          <a:xfrm>
            <a:off x="904186" y="824323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딩동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!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벨 소리를 듣자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를 감상하고 우리말로 노래 부르기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C59C94D-6FCF-81DC-10E0-52CF3DE19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34" y="1596980"/>
            <a:ext cx="3783861" cy="491902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3C83341-A2A1-7A29-CAEB-23C4F4C2C0A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46~47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192CAD7-A8EE-C393-BCD5-A9ECD27B8493}"/>
              </a:ext>
            </a:extLst>
          </p:cNvPr>
          <p:cNvSpPr txBox="1">
            <a:spLocks/>
          </p:cNvSpPr>
          <p:nvPr/>
        </p:nvSpPr>
        <p:spPr>
          <a:xfrm>
            <a:off x="10520905" y="550436"/>
            <a:ext cx="136307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놀이로 세계 여행</a:t>
            </a:r>
          </a:p>
        </p:txBody>
      </p:sp>
    </p:spTree>
    <p:extLst>
      <p:ext uri="{BB962C8B-B14F-4D97-AF65-F5344CB8AC3E}">
        <p14:creationId xmlns:p14="http://schemas.microsoft.com/office/powerpoint/2010/main" val="175997518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832</Words>
  <Application>Microsoft Office PowerPoint</Application>
  <PresentationFormat>와이드스크린</PresentationFormat>
  <Paragraphs>137</Paragraphs>
  <Slides>22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22</vt:i4>
      </vt:variant>
    </vt:vector>
  </HeadingPairs>
  <TitlesOfParts>
    <vt:vector size="30" baseType="lpstr">
      <vt:lpstr>NanumGothicExtraBold</vt:lpstr>
      <vt:lpstr>NanumGothic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153</cp:revision>
  <dcterms:created xsi:type="dcterms:W3CDTF">2024-07-03T01:17:18Z</dcterms:created>
  <dcterms:modified xsi:type="dcterms:W3CDTF">2025-02-24T07:30:19Z</dcterms:modified>
</cp:coreProperties>
</file>