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8"/>
  </p:notesMasterIdLst>
  <p:handoutMasterIdLst>
    <p:handoutMasterId r:id="rId29"/>
  </p:handoutMasterIdLst>
  <p:sldIdLst>
    <p:sldId id="300" r:id="rId5"/>
    <p:sldId id="305" r:id="rId6"/>
    <p:sldId id="304" r:id="rId7"/>
    <p:sldId id="335" r:id="rId8"/>
    <p:sldId id="333" r:id="rId9"/>
    <p:sldId id="309" r:id="rId10"/>
    <p:sldId id="340" r:id="rId11"/>
    <p:sldId id="360" r:id="rId12"/>
    <p:sldId id="341" r:id="rId13"/>
    <p:sldId id="310" r:id="rId14"/>
    <p:sldId id="343" r:id="rId15"/>
    <p:sldId id="347" r:id="rId16"/>
    <p:sldId id="332" r:id="rId17"/>
    <p:sldId id="361" r:id="rId18"/>
    <p:sldId id="355" r:id="rId19"/>
    <p:sldId id="350" r:id="rId20"/>
    <p:sldId id="334" r:id="rId21"/>
    <p:sldId id="357" r:id="rId22"/>
    <p:sldId id="356" r:id="rId23"/>
    <p:sldId id="352" r:id="rId24"/>
    <p:sldId id="353" r:id="rId25"/>
    <p:sldId id="359" r:id="rId26"/>
    <p:sldId id="295" r:id="rId27"/>
  </p:sldIdLst>
  <p:sldSz cx="12192000" cy="6858000"/>
  <p:notesSz cx="6858000" cy="9144000"/>
  <p:embeddedFontLst>
    <p:embeddedFont>
      <p:font typeface="NanumGothic" panose="020D0604000000000000" pitchFamily="50" charset="-127"/>
      <p:regular r:id="rId30"/>
      <p:bold r:id="rId31"/>
    </p:embeddedFont>
    <p:embeddedFont>
      <p:font typeface="NanumGothicExtraBold" panose="020D0904000000000000" pitchFamily="50" charset="-127"/>
      <p:bold r:id="rId32"/>
    </p:embeddedFont>
    <p:embeddedFont>
      <p:font typeface="맑은 고딕" panose="020B0503020000020004" pitchFamily="50" charset="-127"/>
      <p:regular r:id="rId33"/>
      <p:bold r:id="rId3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76" d="100"/>
          <a:sy n="76" d="100"/>
        </p:scale>
        <p:origin x="126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구슬비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E7FCC7A-8BC6-6BF6-8F8C-35A2158D2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8620"/>
            <a:ext cx="9344053" cy="1749379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6FFBE7B1-84D2-801B-52A1-DD2CB64F0B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524826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노래를 부를 때 바른 자세를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6BDA3F52-4E9C-0636-5CE2-16C0BAC129A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B16A9F6C-A710-782D-D51E-F3E0D3560312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331FA9F7-A331-BAD4-B2AC-DC3621FCD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137" y="2188829"/>
            <a:ext cx="7976611" cy="342433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29FEAC1-1278-A1B0-79FC-B0C623623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933" y="1872133"/>
            <a:ext cx="1273355" cy="1389595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1847525" y="969299"/>
            <a:ext cx="7579810" cy="61860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 부를 때의 바른 자세를 알아봅시다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3B727B7-D8AA-BD99-562A-192E6E27F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5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AA01609-7D07-2A2A-19F9-DD0BE2497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3E84669-19C0-3736-0116-24FE7E93E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8620"/>
            <a:ext cx="9344053" cy="1749379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6BDA3F52-4E9C-0636-5CE2-16C0BAC129A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B16A9F6C-A710-782D-D51E-F3E0D3560312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829751" y="1298232"/>
            <a:ext cx="10219979" cy="61860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바른 자세와 자연스러운 발성으로 고운 소리를 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90B3CD68-65E9-5699-99E2-61B97BBF5777}"/>
              </a:ext>
            </a:extLst>
          </p:cNvPr>
          <p:cNvSpPr txBox="1">
            <a:spLocks/>
          </p:cNvSpPr>
          <p:nvPr/>
        </p:nvSpPr>
        <p:spPr>
          <a:xfrm>
            <a:off x="1117764" y="2410837"/>
            <a:ext cx="10686704" cy="282761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편안하게 숨을 내쉬며 자연스럽게 소리를 냅니다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buFontTx/>
              <a:buChar char="-"/>
            </a:pP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바른 자세가 익숙해질 수 있도록 여러 번 반복합니다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buFontTx/>
              <a:buChar char="-"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바른 자세로 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아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소리를 너무 크지 않은 음량으로 곱게 소리를 냅니다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buFontTx/>
              <a:buChar char="-"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음정이 있는 발성 연습을 합니다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81EA4EC3-3112-EB23-617A-B95900CDEE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524826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노래를 부를 때 바른 자세를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0262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E66D328-4573-7BE0-2456-D6320EA0C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DC91708-1957-AE0A-2849-369A82199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8620"/>
            <a:ext cx="9344053" cy="1749379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6BDA3F52-4E9C-0636-5CE2-16C0BAC129A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B16A9F6C-A710-782D-D51E-F3E0D3560312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986506" y="1133285"/>
            <a:ext cx="8995694" cy="11758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다른 자세로 소리 내어 보고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바른 자세에서 나오는 소리와 비교해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90B3CD68-65E9-5699-99E2-61B97BBF5777}"/>
              </a:ext>
            </a:extLst>
          </p:cNvPr>
          <p:cNvSpPr txBox="1">
            <a:spLocks/>
          </p:cNvSpPr>
          <p:nvPr/>
        </p:nvSpPr>
        <p:spPr>
          <a:xfrm>
            <a:off x="1374666" y="2524049"/>
            <a:ext cx="10212088" cy="282761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허리와 가슴을 펴지 않고 어깨와 목에 힘을 준 뒤 </a:t>
            </a:r>
            <a:endParaRPr kumimoji="1" lang="en-US" altLang="ko-KR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indent="0" algn="just">
              <a:buNone/>
            </a:pP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경직된 상태에서 소리를 내어 봅니다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buFontTx/>
              <a:buChar char="-"/>
            </a:pP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바닥을 보며 소리를 내어 봅니다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buFontTx/>
              <a:buChar char="-"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자세에 따른 소리의 차이를 이야기해 봅시다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82F9570F-7A08-C800-3C20-9CC0F903E4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524826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노래를 부를 때 바른 자세를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6340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89135E7-E413-8B83-326B-36B1FA1C74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FBD38B3-319B-2C6B-B3E8-75E75768EF1E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8B53590-869D-FB7F-B9F7-0A4CFC68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8620"/>
            <a:ext cx="9344053" cy="174937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D8F3E8C-5E53-F182-4FBD-6577635AF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7CFA0E81-251B-0EB8-F1B8-E8EA29F8BD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1636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음의 길고 짧음을 구별하며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79A2F49-9F70-F08A-E3B3-A0BE7E200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74" y="1442461"/>
            <a:ext cx="8997193" cy="39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85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0026F-326A-F80F-2D7F-5739A97ED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95296B-D7BB-B36C-6F65-F3F0F9815B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CFE2621-C719-EA2E-15F6-0F47078FC7E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F521F48-DDAB-94B0-D824-FDC38B41C34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3E97921-FC64-D2CF-393C-C191FBC19256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1D0F430-BFAA-C78D-9D0F-0804B0A4D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8620"/>
            <a:ext cx="9344053" cy="174937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7A29D8D-42A3-636D-35B6-276BE24AE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F9028540-8DBF-4C2C-B724-DFAA3DDC2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1636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음의 길고 짧음을 구별하며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8D6FEAF-7E79-C072-928D-6CAEC8E1D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45" y="2318788"/>
            <a:ext cx="10640910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97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672172" y="1073516"/>
            <a:ext cx="7531670" cy="57684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음표의 길이에 맞추어 걸어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89135E7-E413-8B83-326B-36B1FA1C74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FBD38B3-319B-2C6B-B3E8-75E75768EF1E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0DE81BB-DC2B-C1AB-3907-32A0F1B11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692" y="2136022"/>
            <a:ext cx="6154009" cy="302937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8B53590-869D-FB7F-B9F7-0A4CFC686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8620"/>
            <a:ext cx="9344053" cy="174937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D8F3E8C-5E53-F182-4FBD-6577635AF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87180CDE-6561-D330-F2B7-C8FA994D7A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1636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음의 길고 짧음을 구별하며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787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1274465" y="1826784"/>
            <a:ext cx="8142569" cy="57684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제재곡의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주요 리듬꼴을 듣고 손뼉 치기를 해 봅시다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89135E7-E413-8B83-326B-36B1FA1C74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FBD38B3-319B-2C6B-B3E8-75E75768EF1E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7B993FF-0106-EAF8-82F5-60E01E2C3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48" y="2739767"/>
            <a:ext cx="9297172" cy="223257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9ECB5E3-D6FA-708E-C055-8B7F03BA4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8620"/>
            <a:ext cx="9344053" cy="174937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4A1CBC5-0CF2-585E-CB47-11B38BBB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BBB92DDB-911F-2890-F119-63C8D5C19C56}"/>
              </a:ext>
            </a:extLst>
          </p:cNvPr>
          <p:cNvSpPr txBox="1">
            <a:spLocks/>
          </p:cNvSpPr>
          <p:nvPr/>
        </p:nvSpPr>
        <p:spPr>
          <a:xfrm>
            <a:off x="792000" y="939250"/>
            <a:ext cx="7531670" cy="57684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리듬을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9DA051EB-7AAF-4D9A-E792-82EF6417DD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1636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음의 길고 짧음을 구별하며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6978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8436732-6396-4A17-5604-5C45F316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89135E7-E413-8B83-326B-36B1FA1C74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FBD38B3-319B-2C6B-B3E8-75E75768EF1E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61215AA-59FE-DE04-B68F-7751F3978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2484868"/>
            <a:ext cx="8511000" cy="2415172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1208962" y="1642673"/>
            <a:ext cx="9563957" cy="57684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선생님의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일정박에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맞추어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리듬을 손뼉치기 해 봅시다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FE03969-165D-4CEA-4C24-95D9FB22F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08620"/>
            <a:ext cx="9344053" cy="1749379"/>
          </a:xfrm>
          <a:prstGeom prst="rect">
            <a:avLst/>
          </a:prstGeom>
        </p:spPr>
      </p:pic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3B183A09-5F3F-8B72-85AB-6CDE317AFA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1636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음의 길고 짧음을 구별하며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963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89135E7-E413-8B83-326B-36B1FA1C74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FBD38B3-319B-2C6B-B3E8-75E75768EF1E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DF2AD91-0BEF-D9D6-CB94-CB5024C53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8620"/>
            <a:ext cx="9344053" cy="174937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2CC1940-D71E-6057-5D34-D7D2101FC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526D6E4F-5C02-C273-5334-BDB0FB79A162}"/>
              </a:ext>
            </a:extLst>
          </p:cNvPr>
          <p:cNvSpPr txBox="1">
            <a:spLocks/>
          </p:cNvSpPr>
          <p:nvPr/>
        </p:nvSpPr>
        <p:spPr>
          <a:xfrm>
            <a:off x="1199073" y="1089006"/>
            <a:ext cx="10850569" cy="116034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악보에서 가장 길게 소리 내는 음과 가장 짧게 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소리 내는 음을 찾아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9634F16-09F2-D140-2F60-A96F2885B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099" y="3429000"/>
            <a:ext cx="4002877" cy="1324816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CAB5E9EB-3C1A-C09A-9B7B-577E621089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9310" y="2705434"/>
            <a:ext cx="1330454" cy="370799"/>
          </a:xfrm>
        </p:spPr>
        <p:txBody>
          <a:bodyPr/>
          <a:lstStyle/>
          <a:p>
            <a:pPr indent="0">
              <a:buNone/>
            </a:pPr>
            <a:r>
              <a:rPr kumimoji="1" lang="ko-KR" altLang="en-US" sz="2400" dirty="0">
                <a:solidFill>
                  <a:schemeClr val="tx1"/>
                </a:solidFill>
              </a:rPr>
              <a:t>가장 긴 음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728CB745-8389-7159-C198-DD6528AC4C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1636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음의 길고 짧음을 구별하며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3B3F3B2-3DC6-CC8B-16CE-E5D40AF97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229" y="3365574"/>
            <a:ext cx="4002877" cy="1455592"/>
          </a:xfrm>
          <a:prstGeom prst="rect">
            <a:avLst/>
          </a:prstGeom>
        </p:spPr>
      </p:pic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A0F3F268-7ADC-3E3F-C2B0-77A9A3E3EA23}"/>
              </a:ext>
            </a:extLst>
          </p:cNvPr>
          <p:cNvSpPr txBox="1">
            <a:spLocks/>
          </p:cNvSpPr>
          <p:nvPr/>
        </p:nvSpPr>
        <p:spPr>
          <a:xfrm>
            <a:off x="7680766" y="2707321"/>
            <a:ext cx="1663287" cy="3707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</a:rPr>
              <a:t>가장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짦은</a:t>
            </a:r>
            <a:r>
              <a:rPr kumimoji="1" lang="ko-KR" altLang="en-US" sz="2400" dirty="0">
                <a:solidFill>
                  <a:schemeClr val="tx1"/>
                </a:solidFill>
              </a:rPr>
              <a:t> 음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54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89135E7-E413-8B83-326B-36B1FA1C74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FBD38B3-319B-2C6B-B3E8-75E75768EF1E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EFD92D8-16AA-3FDD-BF76-98BAC0340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453" y="2905779"/>
            <a:ext cx="9299413" cy="134877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DF2AD91-0BEF-D9D6-CB94-CB5024C53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108620"/>
            <a:ext cx="9344053" cy="174937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2CC1940-D71E-6057-5D34-D7D2101FC6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526D6E4F-5C02-C273-5334-BDB0FB79A162}"/>
              </a:ext>
            </a:extLst>
          </p:cNvPr>
          <p:cNvSpPr txBox="1">
            <a:spLocks/>
          </p:cNvSpPr>
          <p:nvPr/>
        </p:nvSpPr>
        <p:spPr>
          <a:xfrm>
            <a:off x="1027130" y="959314"/>
            <a:ext cx="8583821" cy="116034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음의 길고 짧음을 구별하며 노래를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21CC3147-A192-BDAD-42CC-0DD4B137C02C}"/>
              </a:ext>
            </a:extLst>
          </p:cNvPr>
          <p:cNvSpPr txBox="1">
            <a:spLocks/>
          </p:cNvSpPr>
          <p:nvPr/>
        </p:nvSpPr>
        <p:spPr>
          <a:xfrm>
            <a:off x="444111" y="144321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E890FE32-85B5-B7DF-7941-651A8DC2CD21}"/>
              </a:ext>
            </a:extLst>
          </p:cNvPr>
          <p:cNvSpPr txBox="1">
            <a:spLocks/>
          </p:cNvSpPr>
          <p:nvPr/>
        </p:nvSpPr>
        <p:spPr>
          <a:xfrm>
            <a:off x="386779" y="2919052"/>
            <a:ext cx="405221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2</a:t>
            </a:r>
            <a:r>
              <a:rPr kumimoji="1" lang="ko-KR" altLang="en-US" sz="1200" dirty="0">
                <a:solidFill>
                  <a:schemeClr val="tx1"/>
                </a:solidFill>
              </a:rPr>
              <a:t>박자 강약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1" name="Ⅰ-3-01 [구슬비] 노래">
            <a:hlinkClick r:id="" action="ppaction://media"/>
            <a:extLst>
              <a:ext uri="{FF2B5EF4-FFF2-40B4-BE49-F238E27FC236}">
                <a16:creationId xmlns:a16="http://schemas.microsoft.com/office/drawing/2014/main" id="{A298A620-8A65-64F2-87CE-5FAD67B9D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5600" y="1045298"/>
            <a:ext cx="406400" cy="406400"/>
          </a:xfrm>
          <a:prstGeom prst="rect">
            <a:avLst/>
          </a:prstGeom>
        </p:spPr>
      </p:pic>
      <p:pic>
        <p:nvPicPr>
          <p:cNvPr id="14" name="Ⅰ-3-02 [구슬비] 반주">
            <a:hlinkClick r:id="" action="ppaction://media"/>
            <a:extLst>
              <a:ext uri="{FF2B5EF4-FFF2-40B4-BE49-F238E27FC236}">
                <a16:creationId xmlns:a16="http://schemas.microsoft.com/office/drawing/2014/main" id="{CC583654-1AC2-CD9B-8762-514FBC91A9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5600" y="1763997"/>
            <a:ext cx="406400" cy="406400"/>
          </a:xfrm>
          <a:prstGeom prst="rect">
            <a:avLst/>
          </a:prstGeom>
        </p:spPr>
      </p:pic>
      <p:pic>
        <p:nvPicPr>
          <p:cNvPr id="15" name="Ⅰ-3-03 [구슬비] 2박자 강약">
            <a:hlinkClick r:id="" action="ppaction://media"/>
            <a:extLst>
              <a:ext uri="{FF2B5EF4-FFF2-40B4-BE49-F238E27FC236}">
                <a16:creationId xmlns:a16="http://schemas.microsoft.com/office/drawing/2014/main" id="{8AF393DC-2913-BB38-EE21-35530E9140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5600" y="2457023"/>
            <a:ext cx="406400" cy="406400"/>
          </a:xfrm>
          <a:prstGeom prst="rect">
            <a:avLst/>
          </a:prstGeom>
        </p:spPr>
      </p:pic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4AA3AAC7-F94C-A6E4-0200-92C4F88185E3}"/>
              </a:ext>
            </a:extLst>
          </p:cNvPr>
          <p:cNvSpPr txBox="1">
            <a:spLocks/>
          </p:cNvSpPr>
          <p:nvPr/>
        </p:nvSpPr>
        <p:spPr>
          <a:xfrm>
            <a:off x="444111" y="218113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9" name="텍스트 개체 틀 2">
            <a:extLst>
              <a:ext uri="{FF2B5EF4-FFF2-40B4-BE49-F238E27FC236}">
                <a16:creationId xmlns:a16="http://schemas.microsoft.com/office/drawing/2014/main" id="{3DF2366C-E944-C2BC-E660-B2FD07A7DE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01636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음의 길고 짧음을 구별하며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729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1B3A71-E3AF-EF6D-93A3-52FC5FE16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711364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3B5F0713-86F9-6CCB-C315-B7DF1D135A5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E3CBAD97-FB0B-7178-5C11-A3E09CF1B810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B38D761-2D6F-D368-F56A-95F11DD7A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7" y="2685783"/>
            <a:ext cx="9999178" cy="4172217"/>
          </a:xfrm>
          <a:prstGeom prst="rect">
            <a:avLst/>
          </a:prstGeom>
        </p:spPr>
      </p:pic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CCE979CB-FAC0-DAFF-6294-A6EB9B99A2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76653" y="1134055"/>
            <a:ext cx="7890645" cy="1176689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비 오는 풍경을 생각하고 느낌을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신체나 말로 표현해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ADECB0A-153A-FC61-C691-DD54F228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8620"/>
            <a:ext cx="9344053" cy="174937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2C88834-F316-EE0A-1BAC-1CD71FCA8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20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6FFBE7B1-84D2-801B-52A1-DD2CB64F0B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83097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2</a:t>
            </a:r>
            <a:r>
              <a:rPr kumimoji="1" lang="ko-KR" altLang="en-US" dirty="0"/>
              <a:t>박자의 박자 젓기를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6BDA3F52-4E9C-0636-5CE2-16C0BAC129A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B16A9F6C-A710-782D-D51E-F3E0D3560312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073CAAEB-0334-D4A2-A316-4E441DDBA630}"/>
              </a:ext>
            </a:extLst>
          </p:cNvPr>
          <p:cNvSpPr txBox="1">
            <a:spLocks/>
          </p:cNvSpPr>
          <p:nvPr/>
        </p:nvSpPr>
        <p:spPr>
          <a:xfrm>
            <a:off x="1106362" y="1027143"/>
            <a:ext cx="7131328" cy="70086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박자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젓기를 연습해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F6E4503-CB31-393C-C1AD-92660F937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286" y="1897178"/>
            <a:ext cx="8440991" cy="372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1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5561552-2D7D-B045-6A42-7FD982022A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524626"/>
            <a:ext cx="7122016" cy="1333373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6BDA3F52-4E9C-0636-5CE2-16C0BAC129A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B16A9F6C-A710-782D-D51E-F3E0D3560312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C0415FF1-8DD9-FB0C-E20F-C135ED7019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0731" y="2614878"/>
            <a:ext cx="3127723" cy="264584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5E772A2-64FA-AF68-CDE9-855AB7117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5001" y="1632330"/>
            <a:ext cx="5719925" cy="455898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E56E8FA-F4B6-25D7-2F1D-E5025B050D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A9C201D3-B200-409E-F17A-A305A7FA73FC}"/>
              </a:ext>
            </a:extLst>
          </p:cNvPr>
          <p:cNvSpPr txBox="1">
            <a:spLocks/>
          </p:cNvSpPr>
          <p:nvPr/>
        </p:nvSpPr>
        <p:spPr>
          <a:xfrm>
            <a:off x="1447842" y="934092"/>
            <a:ext cx="8492194" cy="70086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박자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젓기를 하며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CDF47FE-191E-4624-5D21-DEF1D1E8A022}"/>
              </a:ext>
            </a:extLst>
          </p:cNvPr>
          <p:cNvSpPr txBox="1">
            <a:spLocks/>
          </p:cNvSpPr>
          <p:nvPr/>
        </p:nvSpPr>
        <p:spPr>
          <a:xfrm>
            <a:off x="813304" y="168487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53FDCAB6-477F-45F8-9BC4-BD178C20C209}"/>
              </a:ext>
            </a:extLst>
          </p:cNvPr>
          <p:cNvSpPr txBox="1">
            <a:spLocks/>
          </p:cNvSpPr>
          <p:nvPr/>
        </p:nvSpPr>
        <p:spPr>
          <a:xfrm>
            <a:off x="755972" y="3160715"/>
            <a:ext cx="405221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2</a:t>
            </a:r>
            <a:r>
              <a:rPr kumimoji="1" lang="ko-KR" altLang="en-US" sz="1200" dirty="0">
                <a:solidFill>
                  <a:schemeClr val="tx1"/>
                </a:solidFill>
              </a:rPr>
              <a:t>박자 강약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1" name="Ⅰ-3-01 [구슬비] 노래">
            <a:hlinkClick r:id="" action="ppaction://media"/>
            <a:extLst>
              <a:ext uri="{FF2B5EF4-FFF2-40B4-BE49-F238E27FC236}">
                <a16:creationId xmlns:a16="http://schemas.microsoft.com/office/drawing/2014/main" id="{5C5A10FD-C6C0-057D-C4B3-94B4F179A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4793" y="1286961"/>
            <a:ext cx="406400" cy="406400"/>
          </a:xfrm>
          <a:prstGeom prst="rect">
            <a:avLst/>
          </a:prstGeom>
        </p:spPr>
      </p:pic>
      <p:pic>
        <p:nvPicPr>
          <p:cNvPr id="12" name="Ⅰ-3-02 [구슬비] 반주">
            <a:hlinkClick r:id="" action="ppaction://media"/>
            <a:extLst>
              <a:ext uri="{FF2B5EF4-FFF2-40B4-BE49-F238E27FC236}">
                <a16:creationId xmlns:a16="http://schemas.microsoft.com/office/drawing/2014/main" id="{7BE4FAE4-84B5-B562-35A1-E750B92D32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4793" y="2005660"/>
            <a:ext cx="406400" cy="406400"/>
          </a:xfrm>
          <a:prstGeom prst="rect">
            <a:avLst/>
          </a:prstGeom>
        </p:spPr>
      </p:pic>
      <p:pic>
        <p:nvPicPr>
          <p:cNvPr id="13" name="Ⅰ-3-03 [구슬비] 2박자 강약">
            <a:hlinkClick r:id="" action="ppaction://media"/>
            <a:extLst>
              <a:ext uri="{FF2B5EF4-FFF2-40B4-BE49-F238E27FC236}">
                <a16:creationId xmlns:a16="http://schemas.microsoft.com/office/drawing/2014/main" id="{8CBF5DD8-CFC1-048B-4385-0A163836CE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4793" y="2698686"/>
            <a:ext cx="406400" cy="406400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1D7A1178-D886-863D-5CCF-2483ABA6A4AF}"/>
              </a:ext>
            </a:extLst>
          </p:cNvPr>
          <p:cNvSpPr txBox="1">
            <a:spLocks/>
          </p:cNvSpPr>
          <p:nvPr/>
        </p:nvSpPr>
        <p:spPr>
          <a:xfrm>
            <a:off x="813304" y="2422797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9" name="텍스트 개체 틀 2">
            <a:extLst>
              <a:ext uri="{FF2B5EF4-FFF2-40B4-BE49-F238E27FC236}">
                <a16:creationId xmlns:a16="http://schemas.microsoft.com/office/drawing/2014/main" id="{4AA7CF43-BB91-8FEF-E51F-DC7FA2F338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83097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2</a:t>
            </a:r>
            <a:r>
              <a:rPr kumimoji="1" lang="ko-KR" altLang="en-US" dirty="0"/>
              <a:t>박자의 박자 젓기를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01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35561552-2D7D-B045-6A42-7FD982022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24626"/>
            <a:ext cx="7122016" cy="1333373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22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6FFBE7B1-84D2-801B-52A1-DD2CB64F0B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830971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6BDA3F52-4E9C-0636-5CE2-16C0BAC129A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B16A9F6C-A710-782D-D51E-F3E0D3560312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E56E8FA-F4B6-25D7-2F1D-E5025B050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E2CE0D1-2236-D8CF-57B2-DF4A0EFAF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783" y="2464857"/>
            <a:ext cx="9788434" cy="22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21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2811" y="2448259"/>
            <a:ext cx="8787135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음의 길고 짧음을 구별하며 </a:t>
            </a:r>
            <a:endParaRPr kumimoji="1" lang="en-US" altLang="ko-KR" sz="4400" dirty="0"/>
          </a:p>
          <a:p>
            <a:pPr indent="0" algn="ctr">
              <a:buNone/>
            </a:pPr>
            <a:r>
              <a:rPr kumimoji="1" lang="ko-KR" altLang="en-US" sz="4400" dirty="0"/>
              <a:t>바른 자세로 노래를 부를 수 있어요</a:t>
            </a:r>
            <a:r>
              <a:rPr kumimoji="1" lang="en-US" altLang="ko-KR" sz="4400" dirty="0"/>
              <a:t>.</a:t>
            </a:r>
            <a:endParaRPr kumimoji="1" lang="ko-KR" altLang="en-US" sz="44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179195F-BE5A-0747-99BD-27F81C9A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6625"/>
            <a:ext cx="11277600" cy="211137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0AAF8AE-1349-70DD-E85B-FAE5C335E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CB2CA6D-55BA-40CA-D691-24DCEDC6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36682"/>
            <a:ext cx="7057622" cy="132131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2</a:t>
            </a:r>
            <a:r>
              <a:rPr kumimoji="1" lang="ko-KR" altLang="en-US" dirty="0"/>
              <a:t>박자의 강약을 신체 표현 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925457" y="1024638"/>
            <a:ext cx="8514757" cy="57684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노랫말을 읽고 재미있게 표현된 부분을 찾아봅시다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89135E7-E413-8B83-326B-36B1FA1C74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FBD38B3-319B-2C6B-B3E8-75E75768EF1E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1A85B50-1A40-D2C8-8E8F-AB999DD14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697132"/>
            <a:ext cx="5690532" cy="453555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255CF62-D875-5723-B24F-3BCA190E5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4E17083A-1F0F-D5CF-EB00-5B51F17F2C13}"/>
              </a:ext>
            </a:extLst>
          </p:cNvPr>
          <p:cNvSpPr/>
          <p:nvPr/>
        </p:nvSpPr>
        <p:spPr>
          <a:xfrm>
            <a:off x="3945229" y="2530877"/>
            <a:ext cx="1086118" cy="62677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DBE73230-6AF5-6131-685C-2F7B084A0AAB}"/>
              </a:ext>
            </a:extLst>
          </p:cNvPr>
          <p:cNvSpPr/>
          <p:nvPr/>
        </p:nvSpPr>
        <p:spPr>
          <a:xfrm>
            <a:off x="3752046" y="3586392"/>
            <a:ext cx="1086118" cy="62677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E9D48A60-4504-E07F-1F70-0F20DF695C96}"/>
              </a:ext>
            </a:extLst>
          </p:cNvPr>
          <p:cNvSpPr/>
          <p:nvPr/>
        </p:nvSpPr>
        <p:spPr>
          <a:xfrm>
            <a:off x="3752046" y="4625340"/>
            <a:ext cx="1086118" cy="62677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8022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AF13077-58B3-4204-1D70-F53B54FC8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536682"/>
            <a:ext cx="7057622" cy="132131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2</a:t>
            </a:r>
            <a:r>
              <a:rPr kumimoji="1" lang="ko-KR" altLang="en-US" dirty="0"/>
              <a:t>박자의 강약을 신체 표현 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1015413" y="1018205"/>
            <a:ext cx="7836470" cy="57684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노랫말의 느낌을 살려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689135E7-E413-8B83-326B-36B1FA1C748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FBD38B3-319B-2C6B-B3E8-75E75768EF1E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1A85B50-1A40-D2C8-8E8F-AB999DD1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8891" y="1697031"/>
            <a:ext cx="5708268" cy="454969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01784AA-5598-6B08-52D3-54B2A515C4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839E2343-5CE3-835B-E7DE-F4BEB92BB58D}"/>
              </a:ext>
            </a:extLst>
          </p:cNvPr>
          <p:cNvSpPr txBox="1">
            <a:spLocks/>
          </p:cNvSpPr>
          <p:nvPr/>
        </p:nvSpPr>
        <p:spPr>
          <a:xfrm>
            <a:off x="1612114" y="270080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E49D6254-9717-9B08-594D-31DA15CFC526}"/>
              </a:ext>
            </a:extLst>
          </p:cNvPr>
          <p:cNvSpPr txBox="1">
            <a:spLocks/>
          </p:cNvSpPr>
          <p:nvPr/>
        </p:nvSpPr>
        <p:spPr>
          <a:xfrm>
            <a:off x="1554782" y="4176636"/>
            <a:ext cx="405221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2</a:t>
            </a:r>
            <a:r>
              <a:rPr kumimoji="1" lang="ko-KR" altLang="en-US" sz="1200" dirty="0">
                <a:solidFill>
                  <a:schemeClr val="tx1"/>
                </a:solidFill>
              </a:rPr>
              <a:t>박자 강약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1" name="Ⅰ-3-01 [구슬비] 노래">
            <a:hlinkClick r:id="" action="ppaction://media"/>
            <a:extLst>
              <a:ext uri="{FF2B5EF4-FFF2-40B4-BE49-F238E27FC236}">
                <a16:creationId xmlns:a16="http://schemas.microsoft.com/office/drawing/2014/main" id="{FA751C5E-A49A-F706-F4D7-78796A1C1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3603" y="2302882"/>
            <a:ext cx="406400" cy="406400"/>
          </a:xfrm>
          <a:prstGeom prst="rect">
            <a:avLst/>
          </a:prstGeom>
        </p:spPr>
      </p:pic>
      <p:pic>
        <p:nvPicPr>
          <p:cNvPr id="22" name="Ⅰ-3-02 [구슬비] 반주">
            <a:hlinkClick r:id="" action="ppaction://media"/>
            <a:extLst>
              <a:ext uri="{FF2B5EF4-FFF2-40B4-BE49-F238E27FC236}">
                <a16:creationId xmlns:a16="http://schemas.microsoft.com/office/drawing/2014/main" id="{7F7846BF-B5CE-2E5B-550C-0DAF9E924D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3603" y="3021581"/>
            <a:ext cx="406400" cy="406400"/>
          </a:xfrm>
          <a:prstGeom prst="rect">
            <a:avLst/>
          </a:prstGeom>
        </p:spPr>
      </p:pic>
      <p:pic>
        <p:nvPicPr>
          <p:cNvPr id="23" name="Ⅰ-3-03 [구슬비] 2박자 강약">
            <a:hlinkClick r:id="" action="ppaction://media"/>
            <a:extLst>
              <a:ext uri="{FF2B5EF4-FFF2-40B4-BE49-F238E27FC236}">
                <a16:creationId xmlns:a16="http://schemas.microsoft.com/office/drawing/2014/main" id="{CD8AC6A4-94E7-E9E7-F258-BBDC22E9AF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3603" y="3714607"/>
            <a:ext cx="406400" cy="406400"/>
          </a:xfrm>
          <a:prstGeom prst="rect">
            <a:avLst/>
          </a:prstGeom>
        </p:spPr>
      </p:pic>
      <p:sp>
        <p:nvSpPr>
          <p:cNvPr id="24" name="텍스트 개체 틀 3">
            <a:extLst>
              <a:ext uri="{FF2B5EF4-FFF2-40B4-BE49-F238E27FC236}">
                <a16:creationId xmlns:a16="http://schemas.microsoft.com/office/drawing/2014/main" id="{F25CB10E-7151-FE4F-BB55-C1CA83CAB81C}"/>
              </a:ext>
            </a:extLst>
          </p:cNvPr>
          <p:cNvSpPr txBox="1">
            <a:spLocks/>
          </p:cNvSpPr>
          <p:nvPr/>
        </p:nvSpPr>
        <p:spPr>
          <a:xfrm>
            <a:off x="1612114" y="343871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1B556D59-1E27-FB17-3321-197E4316AA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536682"/>
            <a:ext cx="7057622" cy="132131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829751" y="1278858"/>
            <a:ext cx="8489803" cy="6050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박자의 강약을 다양하게 표현해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310D8A6E-BA82-B7A2-A120-3204FFC24C5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AF62B21B-0621-C313-F738-B8570B88403F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ABDFFEFD-6374-39FD-8604-B446CE2E87D1}"/>
              </a:ext>
            </a:extLst>
          </p:cNvPr>
          <p:cNvSpPr txBox="1">
            <a:spLocks/>
          </p:cNvSpPr>
          <p:nvPr/>
        </p:nvSpPr>
        <p:spPr>
          <a:xfrm>
            <a:off x="1298782" y="1966885"/>
            <a:ext cx="6851236" cy="57684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- 2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박자의 강약을 신체로 표현해 봅시다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E70A6EA-8746-E89D-0AAE-3D62275EA5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5FCCBC5A-8C5E-F8B5-346F-EE439FD36CB2}"/>
              </a:ext>
            </a:extLst>
          </p:cNvPr>
          <p:cNvSpPr txBox="1">
            <a:spLocks/>
          </p:cNvSpPr>
          <p:nvPr/>
        </p:nvSpPr>
        <p:spPr>
          <a:xfrm>
            <a:off x="277863" y="152812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AE5EBC57-0F25-676C-9C72-D71274FF7D0B}"/>
              </a:ext>
            </a:extLst>
          </p:cNvPr>
          <p:cNvSpPr txBox="1">
            <a:spLocks/>
          </p:cNvSpPr>
          <p:nvPr/>
        </p:nvSpPr>
        <p:spPr>
          <a:xfrm>
            <a:off x="220531" y="3003960"/>
            <a:ext cx="405221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2</a:t>
            </a:r>
            <a:r>
              <a:rPr kumimoji="1" lang="ko-KR" altLang="en-US" sz="1200" dirty="0">
                <a:solidFill>
                  <a:schemeClr val="tx1"/>
                </a:solidFill>
              </a:rPr>
              <a:t>박자 강약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1" name="Ⅰ-3-01 [구슬비] 노래">
            <a:hlinkClick r:id="" action="ppaction://media"/>
            <a:extLst>
              <a:ext uri="{FF2B5EF4-FFF2-40B4-BE49-F238E27FC236}">
                <a16:creationId xmlns:a16="http://schemas.microsoft.com/office/drawing/2014/main" id="{F91B61D8-0491-25A5-E27D-77391E3F9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352" y="1130206"/>
            <a:ext cx="406400" cy="406400"/>
          </a:xfrm>
          <a:prstGeom prst="rect">
            <a:avLst/>
          </a:prstGeom>
        </p:spPr>
      </p:pic>
      <p:pic>
        <p:nvPicPr>
          <p:cNvPr id="15" name="Ⅰ-3-02 [구슬비] 반주">
            <a:hlinkClick r:id="" action="ppaction://media"/>
            <a:extLst>
              <a:ext uri="{FF2B5EF4-FFF2-40B4-BE49-F238E27FC236}">
                <a16:creationId xmlns:a16="http://schemas.microsoft.com/office/drawing/2014/main" id="{11AD24C1-FF16-86BD-4E4F-7CE52796EF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352" y="1848905"/>
            <a:ext cx="406400" cy="406400"/>
          </a:xfrm>
          <a:prstGeom prst="rect">
            <a:avLst/>
          </a:prstGeom>
        </p:spPr>
      </p:pic>
      <p:pic>
        <p:nvPicPr>
          <p:cNvPr id="16" name="Ⅰ-3-03 [구슬비] 2박자 강약">
            <a:hlinkClick r:id="" action="ppaction://media"/>
            <a:extLst>
              <a:ext uri="{FF2B5EF4-FFF2-40B4-BE49-F238E27FC236}">
                <a16:creationId xmlns:a16="http://schemas.microsoft.com/office/drawing/2014/main" id="{D1D7AA92-30EA-568F-A338-310A5C93EA8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352" y="2541931"/>
            <a:ext cx="406400" cy="406400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B81748D4-ED51-1078-2284-C479AC28EA24}"/>
              </a:ext>
            </a:extLst>
          </p:cNvPr>
          <p:cNvSpPr txBox="1">
            <a:spLocks/>
          </p:cNvSpPr>
          <p:nvPr/>
        </p:nvSpPr>
        <p:spPr>
          <a:xfrm>
            <a:off x="277863" y="2266042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E8857F3-EA45-DA5A-668A-59AB82CCF7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9260" y="3009711"/>
            <a:ext cx="6506483" cy="1867161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F0B37B8-E92B-FB41-05BF-BAA2DD0F5B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9252" y="2948331"/>
            <a:ext cx="2572109" cy="1886213"/>
          </a:xfrm>
          <a:prstGeom prst="rect">
            <a:avLst/>
          </a:prstGeom>
        </p:spPr>
      </p:pic>
      <p:sp>
        <p:nvSpPr>
          <p:cNvPr id="24" name="텍스트 개체 틀 2">
            <a:extLst>
              <a:ext uri="{FF2B5EF4-FFF2-40B4-BE49-F238E27FC236}">
                <a16:creationId xmlns:a16="http://schemas.microsoft.com/office/drawing/2014/main" id="{6AD5F2E6-C375-75E3-5DDB-C57BFA3503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2</a:t>
            </a:r>
            <a:r>
              <a:rPr kumimoji="1" lang="ko-KR" altLang="en-US" dirty="0"/>
              <a:t>박자의 강약을 신체 표현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975822" y="1437544"/>
            <a:ext cx="8489803" cy="6050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박자의 강약을 다양하게 표현해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310D8A6E-BA82-B7A2-A120-3204FFC24C5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AF62B21B-0621-C313-F738-B8570B88403F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ABDFFEFD-6374-39FD-8604-B446CE2E87D1}"/>
              </a:ext>
            </a:extLst>
          </p:cNvPr>
          <p:cNvSpPr txBox="1">
            <a:spLocks/>
          </p:cNvSpPr>
          <p:nvPr/>
        </p:nvSpPr>
        <p:spPr>
          <a:xfrm>
            <a:off x="1298782" y="2099376"/>
            <a:ext cx="6851236" cy="57684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- 2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박자의 강약을 소리로 표현해 봅시다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9154E7B7-09A3-7332-1E3B-CEFE9DC39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C28194A-00D5-D827-63F4-E868CF6AB3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536682"/>
            <a:ext cx="7057622" cy="1321317"/>
          </a:xfrm>
          <a:prstGeom prst="rect">
            <a:avLst/>
          </a:prstGeom>
        </p:spPr>
      </p:pic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972801DA-10AD-1CEC-BD4C-E1C3A1E0244F}"/>
              </a:ext>
            </a:extLst>
          </p:cNvPr>
          <p:cNvSpPr txBox="1">
            <a:spLocks/>
          </p:cNvSpPr>
          <p:nvPr/>
        </p:nvSpPr>
        <p:spPr>
          <a:xfrm>
            <a:off x="271148" y="150520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541E6E6-DF33-2963-22DF-D28000B62610}"/>
              </a:ext>
            </a:extLst>
          </p:cNvPr>
          <p:cNvSpPr txBox="1">
            <a:spLocks/>
          </p:cNvSpPr>
          <p:nvPr/>
        </p:nvSpPr>
        <p:spPr>
          <a:xfrm>
            <a:off x="213816" y="2981036"/>
            <a:ext cx="405221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2</a:t>
            </a:r>
            <a:r>
              <a:rPr kumimoji="1" lang="ko-KR" altLang="en-US" sz="1200" dirty="0">
                <a:solidFill>
                  <a:schemeClr val="tx1"/>
                </a:solidFill>
              </a:rPr>
              <a:t>박자 강약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1" name="Ⅰ-3-01 [구슬비] 노래">
            <a:hlinkClick r:id="" action="ppaction://media"/>
            <a:extLst>
              <a:ext uri="{FF2B5EF4-FFF2-40B4-BE49-F238E27FC236}">
                <a16:creationId xmlns:a16="http://schemas.microsoft.com/office/drawing/2014/main" id="{6BB42B74-B765-9D69-B549-2341CBA2D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637" y="1107282"/>
            <a:ext cx="406400" cy="406400"/>
          </a:xfrm>
          <a:prstGeom prst="rect">
            <a:avLst/>
          </a:prstGeom>
        </p:spPr>
      </p:pic>
      <p:pic>
        <p:nvPicPr>
          <p:cNvPr id="15" name="Ⅰ-3-02 [구슬비] 반주">
            <a:hlinkClick r:id="" action="ppaction://media"/>
            <a:extLst>
              <a:ext uri="{FF2B5EF4-FFF2-40B4-BE49-F238E27FC236}">
                <a16:creationId xmlns:a16="http://schemas.microsoft.com/office/drawing/2014/main" id="{3DB0FB6A-E2D1-9511-973A-F20FF6AB2E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637" y="1825981"/>
            <a:ext cx="406400" cy="406400"/>
          </a:xfrm>
          <a:prstGeom prst="rect">
            <a:avLst/>
          </a:prstGeom>
        </p:spPr>
      </p:pic>
      <p:pic>
        <p:nvPicPr>
          <p:cNvPr id="16" name="Ⅰ-3-03 [구슬비] 2박자 강약">
            <a:hlinkClick r:id="" action="ppaction://media"/>
            <a:extLst>
              <a:ext uri="{FF2B5EF4-FFF2-40B4-BE49-F238E27FC236}">
                <a16:creationId xmlns:a16="http://schemas.microsoft.com/office/drawing/2014/main" id="{4579D6AF-0199-64B9-E97F-2DF90952C7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637" y="2519007"/>
            <a:ext cx="406400" cy="406400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F7C3A553-A9BB-3182-E2A4-E41A5FF3C239}"/>
              </a:ext>
            </a:extLst>
          </p:cNvPr>
          <p:cNvSpPr txBox="1">
            <a:spLocks/>
          </p:cNvSpPr>
          <p:nvPr/>
        </p:nvSpPr>
        <p:spPr>
          <a:xfrm>
            <a:off x="271148" y="224311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5C657E2-CF03-C3A4-49AE-2024976B78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837" y="3415507"/>
            <a:ext cx="11279174" cy="1581371"/>
          </a:xfrm>
          <a:prstGeom prst="rect">
            <a:avLst/>
          </a:prstGeom>
        </p:spPr>
      </p:pic>
      <p:sp>
        <p:nvSpPr>
          <p:cNvPr id="22" name="텍스트 개체 틀 2">
            <a:extLst>
              <a:ext uri="{FF2B5EF4-FFF2-40B4-BE49-F238E27FC236}">
                <a16:creationId xmlns:a16="http://schemas.microsoft.com/office/drawing/2014/main" id="{3BF7D03A-8253-2E72-A2BC-7FF28B49CF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2</a:t>
            </a:r>
            <a:r>
              <a:rPr kumimoji="1" lang="ko-KR" altLang="en-US" dirty="0"/>
              <a:t>박자의 강약을 신체 표현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726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F2E2A-22D4-13CF-CCDC-43F7743EF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0B77DC8-13E8-4917-3196-BE7FA4AF1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36682"/>
            <a:ext cx="7057622" cy="132131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DC07782-2CEB-0376-A969-430EA2B5DC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6623126-D4E6-7CB6-8426-F2E9F08806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2</a:t>
            </a:r>
            <a:r>
              <a:rPr kumimoji="1" lang="ko-KR" altLang="en-US" dirty="0"/>
              <a:t>박자의 강약을 신체 표현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CC0C040-D321-56A4-83DD-8A97E1397115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6988945-7C9E-A969-DBCE-6E51A2B2B31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634EAFF-49B8-D1F9-C78F-012714E7F45F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7F687D3-FA51-1CEA-646A-B8E293B30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44C068C-F650-88FE-3253-F4F13F379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997" y="2192934"/>
            <a:ext cx="9315465" cy="295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28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86CB65E-86E6-7D10-81F1-51989F2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5536682"/>
            <a:ext cx="7057622" cy="1321317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1188554" y="1015274"/>
            <a:ext cx="9019507" cy="6050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박자의 강약을 신체 표현 하며 노래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310D8A6E-BA82-B7A2-A120-3204FFC24C5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14~15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AF62B21B-0621-C313-F738-B8570B88403F}"/>
              </a:ext>
            </a:extLst>
          </p:cNvPr>
          <p:cNvSpPr txBox="1">
            <a:spLocks/>
          </p:cNvSpPr>
          <p:nvPr/>
        </p:nvSpPr>
        <p:spPr>
          <a:xfrm>
            <a:off x="10679154" y="552232"/>
            <a:ext cx="116518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           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구슬비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ABDFFEFD-6374-39FD-8604-B446CE2E87D1}"/>
              </a:ext>
            </a:extLst>
          </p:cNvPr>
          <p:cNvSpPr txBox="1">
            <a:spLocks/>
          </p:cNvSpPr>
          <p:nvPr/>
        </p:nvSpPr>
        <p:spPr>
          <a:xfrm>
            <a:off x="1511286" y="1622469"/>
            <a:ext cx="8802549" cy="133311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발 구르기와 손뼉 치기로 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박자의 강약을 신체 표현 하며 </a:t>
            </a:r>
            <a:endParaRPr kumimoji="1" lang="en-US" altLang="ko-KR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indent="0" algn="just">
              <a:buNone/>
            </a:pP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</a:t>
            </a:r>
            <a:r>
              <a:rPr kumimoji="1" lang="ko-KR" altLang="en-US" sz="28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제재곡을</a:t>
            </a:r>
            <a:r>
              <a:rPr kumimoji="1" lang="ko-KR" alt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불러 봅시다</a:t>
            </a:r>
            <a:r>
              <a:rPr kumimoji="1" lang="en-US" altLang="ko-KR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BEC5FD8-775F-777F-FCD0-683FA5768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1019" y="835855"/>
            <a:ext cx="1743318" cy="162900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70EC084-4307-E43E-76E7-9C59217F33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9804" y="2253275"/>
            <a:ext cx="5777315" cy="4604724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749C2432-F1FF-7D8D-9368-18170EBA068D}"/>
              </a:ext>
            </a:extLst>
          </p:cNvPr>
          <p:cNvSpPr txBox="1">
            <a:spLocks/>
          </p:cNvSpPr>
          <p:nvPr/>
        </p:nvSpPr>
        <p:spPr>
          <a:xfrm>
            <a:off x="585683" y="1494632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19778FD4-56E3-C90A-C54D-D451369A0602}"/>
              </a:ext>
            </a:extLst>
          </p:cNvPr>
          <p:cNvSpPr txBox="1">
            <a:spLocks/>
          </p:cNvSpPr>
          <p:nvPr/>
        </p:nvSpPr>
        <p:spPr>
          <a:xfrm>
            <a:off x="528351" y="2970468"/>
            <a:ext cx="405221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1200" dirty="0">
                <a:solidFill>
                  <a:schemeClr val="tx1"/>
                </a:solidFill>
              </a:rPr>
              <a:t>2</a:t>
            </a:r>
            <a:r>
              <a:rPr kumimoji="1" lang="ko-KR" altLang="en-US" sz="1200" dirty="0">
                <a:solidFill>
                  <a:schemeClr val="tx1"/>
                </a:solidFill>
              </a:rPr>
              <a:t>박자 강약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5" name="Ⅰ-3-01 [구슬비] 노래">
            <a:hlinkClick r:id="" action="ppaction://media"/>
            <a:extLst>
              <a:ext uri="{FF2B5EF4-FFF2-40B4-BE49-F238E27FC236}">
                <a16:creationId xmlns:a16="http://schemas.microsoft.com/office/drawing/2014/main" id="{448CA746-C2FA-07DD-F263-05A8D069A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7172" y="1096714"/>
            <a:ext cx="406400" cy="406400"/>
          </a:xfrm>
          <a:prstGeom prst="rect">
            <a:avLst/>
          </a:prstGeom>
        </p:spPr>
      </p:pic>
      <p:pic>
        <p:nvPicPr>
          <p:cNvPr id="16" name="Ⅰ-3-02 [구슬비] 반주">
            <a:hlinkClick r:id="" action="ppaction://media"/>
            <a:extLst>
              <a:ext uri="{FF2B5EF4-FFF2-40B4-BE49-F238E27FC236}">
                <a16:creationId xmlns:a16="http://schemas.microsoft.com/office/drawing/2014/main" id="{F4A5EAC8-D718-7244-A72E-29325E3F0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7172" y="1815413"/>
            <a:ext cx="406400" cy="406400"/>
          </a:xfrm>
          <a:prstGeom prst="rect">
            <a:avLst/>
          </a:prstGeom>
        </p:spPr>
      </p:pic>
      <p:pic>
        <p:nvPicPr>
          <p:cNvPr id="17" name="Ⅰ-3-03 [구슬비] 2박자 강약">
            <a:hlinkClick r:id="" action="ppaction://media"/>
            <a:extLst>
              <a:ext uri="{FF2B5EF4-FFF2-40B4-BE49-F238E27FC236}">
                <a16:creationId xmlns:a16="http://schemas.microsoft.com/office/drawing/2014/main" id="{E8C02928-5978-CC55-1DCC-E7C3DBF72C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7172" y="2508439"/>
            <a:ext cx="406400" cy="406400"/>
          </a:xfrm>
          <a:prstGeom prst="rect">
            <a:avLst/>
          </a:prstGeom>
        </p:spPr>
      </p:pic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D462C57D-4443-09A8-5D32-29A18B5A1EC4}"/>
              </a:ext>
            </a:extLst>
          </p:cNvPr>
          <p:cNvSpPr txBox="1">
            <a:spLocks/>
          </p:cNvSpPr>
          <p:nvPr/>
        </p:nvSpPr>
        <p:spPr>
          <a:xfrm>
            <a:off x="585683" y="223255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787A9C7-A203-3C89-BCB3-4D85B234C8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880" y="3759416"/>
            <a:ext cx="5160608" cy="1639009"/>
          </a:xfrm>
          <a:prstGeom prst="rect">
            <a:avLst/>
          </a:prstGeom>
        </p:spPr>
      </p:pic>
      <p:sp>
        <p:nvSpPr>
          <p:cNvPr id="22" name="텍스트 개체 틀 2">
            <a:extLst>
              <a:ext uri="{FF2B5EF4-FFF2-40B4-BE49-F238E27FC236}">
                <a16:creationId xmlns:a16="http://schemas.microsoft.com/office/drawing/2014/main" id="{6AA50638-7021-AF50-FBAC-1FB81CCDF8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2</a:t>
            </a:r>
            <a:r>
              <a:rPr kumimoji="1" lang="ko-KR" altLang="en-US" dirty="0"/>
              <a:t>박자의 강약을 신체 표현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567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2744</TotalTime>
  <Words>910</Words>
  <Application>Microsoft Office PowerPoint</Application>
  <PresentationFormat>와이드스크린</PresentationFormat>
  <Paragraphs>162</Paragraphs>
  <Slides>23</Slides>
  <Notes>0</Notes>
  <HiddenSlides>0</HiddenSlides>
  <MMClips>18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23</vt:i4>
      </vt:variant>
    </vt:vector>
  </HeadingPairs>
  <TitlesOfParts>
    <vt:vector size="31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155</cp:revision>
  <dcterms:created xsi:type="dcterms:W3CDTF">2024-07-03T01:17:18Z</dcterms:created>
  <dcterms:modified xsi:type="dcterms:W3CDTF">2025-02-13T02:38:00Z</dcterms:modified>
</cp:coreProperties>
</file>