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39" r:id="rId6"/>
    <p:sldId id="304" r:id="rId7"/>
    <p:sldId id="522" r:id="rId8"/>
    <p:sldId id="571" r:id="rId9"/>
    <p:sldId id="580" r:id="rId10"/>
    <p:sldId id="570" r:id="rId11"/>
    <p:sldId id="350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겨울을 느껴 봐요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C57BE54-C7CA-58DA-DAF2-66E05865E46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05B1C0E0-3ECA-20B3-94AB-09C92A42A0A6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775B0FB-5E45-4CC1-5B51-739B2F3A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920"/>
            <a:ext cx="12192000" cy="5335080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2385379" y="1663969"/>
            <a:ext cx="742124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겨울과 관련된 경험이나 느낌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573966" y="511421"/>
            <a:ext cx="131241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89" y="2531217"/>
            <a:ext cx="793406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노랫말을 읽고 악곡의 분위기를 이야기할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노랫말을 읽고 느낌 발표하기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B3EBC0A-66FA-F114-5C9A-95156C59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2" y="2163579"/>
            <a:ext cx="5953035" cy="308847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C301AA-00CB-0999-44A9-51D85E160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013" y="2185537"/>
            <a:ext cx="5853330" cy="3046515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62C1B722-9B7E-0D60-8A67-253231ECE5F0}"/>
              </a:ext>
            </a:extLst>
          </p:cNvPr>
          <p:cNvSpPr txBox="1">
            <a:spLocks/>
          </p:cNvSpPr>
          <p:nvPr/>
        </p:nvSpPr>
        <p:spPr>
          <a:xfrm>
            <a:off x="2649226" y="1190345"/>
            <a:ext cx="706868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노랫말을 읽고 느낌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8D93178-4E04-0327-71DC-19CC25BE8937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B125883-5381-D4DA-FBA1-7AAFFB8A767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7A57A8F-4A9F-BA07-7718-BBD385C1CF81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33257-50D1-E372-74B8-22E7B2A69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D7563B-292A-2C8A-571E-01E0A90D81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2641968-EAAB-15C0-3003-DE82989A8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노랫말의 분위기에 어울리는 낱말 적어 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4A37474-E2DE-2810-8F2A-950E083A6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46" y="2528914"/>
            <a:ext cx="10402752" cy="398200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AC0470-2B64-46B9-5232-0B500751F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91" y="844061"/>
            <a:ext cx="3395541" cy="176163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D8A8AE0-C1A4-19CC-4CC7-FB1F15BE7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20" y="867995"/>
            <a:ext cx="3338670" cy="173769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A89CB9C-26DE-CD0A-7C0C-20387F44A9C3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5EB5882-7D57-F9CC-E454-D71BEF337153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5A71213-8076-DB7C-6069-4E98559E1E73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7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4CBA8-FF8E-15BE-27E3-08F02C89F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88F95F-1DCF-B6C6-8778-DEB4012FED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5FF882EE-C625-0082-C935-D37AAABB4A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두 악곡을 감상하고 노랫말과 악곡의 분위기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3AA319D-F16D-AE2A-0E44-DC41733A3D81}"/>
              </a:ext>
            </a:extLst>
          </p:cNvPr>
          <p:cNvSpPr txBox="1">
            <a:spLocks/>
          </p:cNvSpPr>
          <p:nvPr/>
        </p:nvSpPr>
        <p:spPr>
          <a:xfrm>
            <a:off x="1777255" y="1381080"/>
            <a:ext cx="682362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두 악곡의 분위기 상상하기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BE4B9E0-FC43-C4D4-E6B0-B7787408D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8621" y="3849572"/>
            <a:ext cx="2387929" cy="24710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0416E05-D3A6-F4BB-4DD8-145F4C43B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8798" y="2468717"/>
            <a:ext cx="3003070" cy="35384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BA96A08-A497-C326-ED1B-96BE8CDFB2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236" y="2468717"/>
            <a:ext cx="2967147" cy="3545488"/>
          </a:xfrm>
          <a:prstGeom prst="rect">
            <a:avLst/>
          </a:prstGeom>
        </p:spPr>
      </p:pic>
      <p:pic>
        <p:nvPicPr>
          <p:cNvPr id="13" name="Ⅳ-3-01 [겨울을 느껴 봐요] 겨울나무(감상)">
            <a:hlinkClick r:id="" action="ppaction://media"/>
            <a:extLst>
              <a:ext uri="{FF2B5EF4-FFF2-40B4-BE49-F238E27FC236}">
                <a16:creationId xmlns:a16="http://schemas.microsoft.com/office/drawing/2014/main" id="{F3FC3534-CDAD-7B1A-D3B1-561F6136E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6285" y="6078831"/>
            <a:ext cx="406400" cy="406400"/>
          </a:xfrm>
          <a:prstGeom prst="rect">
            <a:avLst/>
          </a:prstGeom>
        </p:spPr>
      </p:pic>
      <p:pic>
        <p:nvPicPr>
          <p:cNvPr id="14" name="Ⅳ-3-02 [겨울을 느껴 봐요] 동지팥죽(감상)">
            <a:hlinkClick r:id="" action="ppaction://media"/>
            <a:extLst>
              <a:ext uri="{FF2B5EF4-FFF2-40B4-BE49-F238E27FC236}">
                <a16:creationId xmlns:a16="http://schemas.microsoft.com/office/drawing/2014/main" id="{4F842E10-E68C-C540-FB7A-E54BF6405C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61559" y="6078831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539AD2DE-07CA-811C-4CE1-AD8257EEEB4F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54CA147-7B90-8514-8C58-CAA59886545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5FF3AC4-DF50-4157-CF0D-A94C9DA8386C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8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0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3CC0-07BD-673D-C629-7CA40BCC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2D92BFF-EB43-55E4-D40B-D857FA2F1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544" y="1663280"/>
            <a:ext cx="7160733" cy="474527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DEA5D3-BC87-2BE9-CC8E-4B657E68E9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80FED0B-333D-F3FA-A405-97693846C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악곡에 어울리는 제목 적어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A25D995-5D5E-7843-B66E-A5D0B86CAF9F}"/>
              </a:ext>
            </a:extLst>
          </p:cNvPr>
          <p:cNvSpPr txBox="1">
            <a:spLocks/>
          </p:cNvSpPr>
          <p:nvPr/>
        </p:nvSpPr>
        <p:spPr>
          <a:xfrm>
            <a:off x="1954341" y="940195"/>
            <a:ext cx="82833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노랫말의 분위기와 어울리는 제목 적어 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Ⅳ-3-02 [겨울을 느껴 봐요] 동지팥죽(감상)">
            <a:hlinkClick r:id="" action="ppaction://media"/>
            <a:extLst>
              <a:ext uri="{FF2B5EF4-FFF2-40B4-BE49-F238E27FC236}">
                <a16:creationId xmlns:a16="http://schemas.microsoft.com/office/drawing/2014/main" id="{0B33E15F-EE3D-08D0-85B6-94E5E978D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4689" y="4168985"/>
            <a:ext cx="406400" cy="406400"/>
          </a:xfrm>
          <a:prstGeom prst="rect">
            <a:avLst/>
          </a:prstGeom>
        </p:spPr>
      </p:pic>
      <p:pic>
        <p:nvPicPr>
          <p:cNvPr id="12" name="Ⅳ-3-01 [겨울을 느껴 봐요] 겨울나무(감상)">
            <a:hlinkClick r:id="" action="ppaction://media"/>
            <a:extLst>
              <a:ext uri="{FF2B5EF4-FFF2-40B4-BE49-F238E27FC236}">
                <a16:creationId xmlns:a16="http://schemas.microsoft.com/office/drawing/2014/main" id="{C5F59546-2F07-F4CA-ED0B-42D08E833B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4689" y="1871860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638594B-BAF6-3EB8-B993-86A849A50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622" y="4425494"/>
            <a:ext cx="1882107" cy="189513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6FAC37E-0D24-E8FB-7DD0-64BE4B9C4E73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9C3A9FC-47C7-C69F-0E01-4E10159F75F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EE3BE91-0B6A-38A2-A058-704D91034AB5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094C8CE-3AE1-1027-15C8-13BD5F530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04" y="2594983"/>
            <a:ext cx="10038192" cy="2149425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5D74007-F8F6-4295-E8E6-67AADF975CDB}"/>
              </a:ext>
            </a:extLst>
          </p:cNvPr>
          <p:cNvSpPr txBox="1">
            <a:spLocks/>
          </p:cNvSpPr>
          <p:nvPr/>
        </p:nvSpPr>
        <p:spPr>
          <a:xfrm>
            <a:off x="9007598" y="241661"/>
            <a:ext cx="309356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 </a:t>
            </a:r>
            <a:r>
              <a:rPr kumimoji="1" lang="ko-KR" altLang="en-US" sz="1800" dirty="0">
                <a:solidFill>
                  <a:schemeClr val="bg1"/>
                </a:solidFill>
              </a:rPr>
              <a:t>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B706634-2008-F02C-3E43-B11B85BAA11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76~77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06ABE8E-99C5-5F9C-FC3C-C4A2BD8D397F}"/>
              </a:ext>
            </a:extLst>
          </p:cNvPr>
          <p:cNvSpPr txBox="1">
            <a:spLocks/>
          </p:cNvSpPr>
          <p:nvPr/>
        </p:nvSpPr>
        <p:spPr>
          <a:xfrm>
            <a:off x="10578750" y="537374"/>
            <a:ext cx="128562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겨울을 느껴 봐요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8270</TotalTime>
  <Words>216</Words>
  <Application>Microsoft Office PowerPoint</Application>
  <PresentationFormat>와이드스크린</PresentationFormat>
  <Paragraphs>44</Paragraphs>
  <Slides>9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197</cp:revision>
  <dcterms:created xsi:type="dcterms:W3CDTF">2024-07-03T01:17:18Z</dcterms:created>
  <dcterms:modified xsi:type="dcterms:W3CDTF">2025-02-24T06:37:16Z</dcterms:modified>
</cp:coreProperties>
</file>