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4"/>
  </p:notesMasterIdLst>
  <p:handoutMasterIdLst>
    <p:handoutMasterId r:id="rId15"/>
  </p:handoutMasterIdLst>
  <p:sldIdLst>
    <p:sldId id="300" r:id="rId5"/>
    <p:sldId id="305" r:id="rId6"/>
    <p:sldId id="304" r:id="rId7"/>
    <p:sldId id="384" r:id="rId8"/>
    <p:sldId id="382" r:id="rId9"/>
    <p:sldId id="392" r:id="rId10"/>
    <p:sldId id="391" r:id="rId11"/>
    <p:sldId id="316" r:id="rId12"/>
    <p:sldId id="295" r:id="rId13"/>
  </p:sldIdLst>
  <p:sldSz cx="12192000" cy="6858000"/>
  <p:notesSz cx="6858000" cy="9144000"/>
  <p:embeddedFontLst>
    <p:embeddedFont>
      <p:font typeface="NanumGothicExtraBold" panose="020D0904000000000000" pitchFamily="50" charset="-127"/>
      <p:bold r:id="rId16"/>
    </p:embeddedFont>
    <p:embeddedFont>
      <p:font typeface="나눔고딕" panose="020D0604000000000000" pitchFamily="50" charset="-127"/>
      <p:regular r:id="rId17"/>
      <p:bold r:id="rId18"/>
    </p:embeddedFont>
    <p:embeddedFont>
      <p:font typeface="나눔고딕" panose="020D0604000000000000" pitchFamily="50" charset="-127"/>
      <p:regular r:id="rId17"/>
      <p:bold r:id="rId18"/>
    </p:embeddedFont>
    <p:embeddedFont>
      <p:font typeface="맑은 고딕" panose="020B0503020000020004" pitchFamily="50" charset="-127"/>
      <p:regular r:id="rId19"/>
      <p:bold r:id="rId2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AE00"/>
    <a:srgbClr val="DADF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2025-12-02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2025-12-02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5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b="0" dirty="0"/>
              <a:t>주제가 있는 음악회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9979742" y="535702"/>
            <a:ext cx="185925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주제가 있는 음악회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kumimoji="1" lang="en-US" altLang="ko-KR" sz="3200" dirty="0"/>
              <a:t>5</a:t>
            </a:r>
            <a:r>
              <a:rPr kumimoji="1" lang="ko-KR" altLang="en-US" sz="3200" dirty="0"/>
              <a:t>학년 교과서 살펴보고 좋아하는 </a:t>
            </a:r>
            <a:r>
              <a:rPr kumimoji="1" lang="ko-KR" altLang="en-US" sz="3200" dirty="0" err="1"/>
              <a:t>제재곡</a:t>
            </a:r>
            <a:r>
              <a:rPr kumimoji="1" lang="ko-KR" altLang="en-US" sz="3200" dirty="0"/>
              <a:t> 선정하기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84~85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5698FF3-B921-F5F1-32BF-364BF701E47D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5" name="그림 4" descr="텍스트, 폰트, 화이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8781ABB-1046-CBB0-AFA1-960373B6B7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7928" y="2286593"/>
            <a:ext cx="7179848" cy="70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간단한 형태의 연주를 준비하여 음악회에서 발표할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E3A54DFE-1F4E-3CEA-78A6-D5E2A88C1F4F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235CAE8B-7F43-D12A-8C3C-92666009A5F2}"/>
              </a:ext>
            </a:extLst>
          </p:cNvPr>
          <p:cNvSpPr txBox="1">
            <a:spLocks/>
          </p:cNvSpPr>
          <p:nvPr/>
        </p:nvSpPr>
        <p:spPr>
          <a:xfrm>
            <a:off x="9979742" y="535702"/>
            <a:ext cx="185925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주제가 있는 음악회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A8775BC3-91B8-BC6E-A965-D6279EB761E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84~85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D6152-8F75-F108-9212-844C7DDB2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BBB7575B-EF00-25E3-FB75-3704C76298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18868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0233E3D9-2AAB-C87A-FB1C-D88A5418C0D0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DB5D6473-7BEB-1BBC-A212-2D9CE51F3445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751625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1: </a:t>
            </a:r>
            <a:r>
              <a:rPr lang="ko-KR" altLang="en-US" b="0" dirty="0"/>
              <a:t>우리 반 음악회의 주제를 정해 봅시다</a:t>
            </a:r>
            <a:r>
              <a:rPr lang="en-US" altLang="ko-KR" b="0" dirty="0"/>
              <a:t>. </a:t>
            </a:r>
          </a:p>
          <a:p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443AE1E5-99E4-8EE6-5AAD-2FC16F1FEAF6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우리 반 음악회 주제 정하기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3B44F3C6-44AD-2A5E-623C-2540164F8BC6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CB4397B-00BE-3691-CB84-A39AD0AD27B4}"/>
              </a:ext>
            </a:extLst>
          </p:cNvPr>
          <p:cNvSpPr txBox="1">
            <a:spLocks/>
          </p:cNvSpPr>
          <p:nvPr/>
        </p:nvSpPr>
        <p:spPr>
          <a:xfrm>
            <a:off x="9979742" y="535702"/>
            <a:ext cx="185925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주제가 있는 음악회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5FAF1DC8-5BDA-E312-2CD3-9FA4235F1CB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84~85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5" name="그림 14" descr="텍스트, 폰트, 화이트, 대수학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CCC3095-976C-6214-6385-A1F8DDB9C6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5635" y="1655455"/>
            <a:ext cx="4554641" cy="1329295"/>
          </a:xfrm>
          <a:prstGeom prst="rect">
            <a:avLst/>
          </a:prstGeom>
        </p:spPr>
      </p:pic>
      <p:sp>
        <p:nvSpPr>
          <p:cNvPr id="16" name="텍스트 개체 틀 3">
            <a:extLst>
              <a:ext uri="{FF2B5EF4-FFF2-40B4-BE49-F238E27FC236}">
                <a16:creationId xmlns:a16="http://schemas.microsoft.com/office/drawing/2014/main" id="{BBE5E213-775C-B6E0-2FF1-D9FA235CFD34}"/>
              </a:ext>
            </a:extLst>
          </p:cNvPr>
          <p:cNvSpPr txBox="1">
            <a:spLocks/>
          </p:cNvSpPr>
          <p:nvPr/>
        </p:nvSpPr>
        <p:spPr>
          <a:xfrm>
            <a:off x="791999" y="3490259"/>
            <a:ext cx="905009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주제를 잘 드러내는 음악회를 만들기 위한 방법 논의하기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8" name="그림 17" descr="텍스트, 폰트, 화이트, 영수증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6C8F876-D6B7-D9F8-817C-3168E7A186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2100" y="4120248"/>
            <a:ext cx="5384930" cy="91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758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614B84-3938-9EFB-78CE-53048939F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>
            <a:extLst>
              <a:ext uri="{FF2B5EF4-FFF2-40B4-BE49-F238E27FC236}">
                <a16:creationId xmlns:a16="http://schemas.microsoft.com/office/drawing/2014/main" id="{8440069E-C113-4A84-3CE0-2A3F141FFB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3BC96161-9AAA-B3F8-9019-A8F29D27347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BB1CDA13-BC55-0966-5B47-46090CFAA4F8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817501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2: </a:t>
            </a:r>
            <a:r>
              <a:rPr lang="ko-KR" altLang="en-US" b="0" dirty="0"/>
              <a:t>주제가 있는 우리 반 음악회를 기획해 </a:t>
            </a:r>
            <a:r>
              <a:rPr kumimoji="1" lang="ko-KR" altLang="en-US" sz="1900" b="0" dirty="0"/>
              <a:t>봅시다</a:t>
            </a:r>
            <a:r>
              <a:rPr kumimoji="1" lang="en-US" altLang="ko-KR" sz="1900" b="0" dirty="0"/>
              <a:t>.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B49A7457-520A-8A54-8AB1-DE88C8F826AD}"/>
              </a:ext>
            </a:extLst>
          </p:cNvPr>
          <p:cNvSpPr txBox="1">
            <a:spLocks/>
          </p:cNvSpPr>
          <p:nvPr/>
        </p:nvSpPr>
        <p:spPr>
          <a:xfrm>
            <a:off x="792001" y="1026448"/>
            <a:ext cx="4350270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음악회 기획하기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E095696E-E006-0DCA-CD35-3BFE59089B88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506BDE53-4E24-1687-9B57-D79B5AE3EB1E}"/>
              </a:ext>
            </a:extLst>
          </p:cNvPr>
          <p:cNvSpPr txBox="1">
            <a:spLocks/>
          </p:cNvSpPr>
          <p:nvPr/>
        </p:nvSpPr>
        <p:spPr>
          <a:xfrm>
            <a:off x="9979742" y="535702"/>
            <a:ext cx="185925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주제가 있는 음악회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CF9E68AE-F812-B833-F30F-ADFFF11D05A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84~85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7" name="그림 16" descr="텍스트, 스크린샷, 폰트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46D2A6B-8280-E8E7-33B6-2425BBF416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286" y="1555057"/>
            <a:ext cx="6096851" cy="456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703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A91834-DA4F-403F-83BC-8F6287D76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>
            <a:extLst>
              <a:ext uri="{FF2B5EF4-FFF2-40B4-BE49-F238E27FC236}">
                <a16:creationId xmlns:a16="http://schemas.microsoft.com/office/drawing/2014/main" id="{5056285D-5234-C480-4742-070C63F28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9EFF9512-C500-05B2-6C2A-83AED238E802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C7C5F630-4482-5121-C450-0817A6E9EDC9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817501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2: </a:t>
            </a:r>
            <a:r>
              <a:rPr lang="ko-KR" altLang="en-US" b="0" dirty="0"/>
              <a:t>주제가 있는 우리 반 음악회를 기획해 </a:t>
            </a:r>
            <a:r>
              <a:rPr kumimoji="1" lang="ko-KR" altLang="en-US" sz="1900" b="0" dirty="0"/>
              <a:t>봅시다</a:t>
            </a:r>
            <a:r>
              <a:rPr kumimoji="1" lang="en-US" altLang="ko-KR" sz="1900" b="0" dirty="0"/>
              <a:t>.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1225AD93-312A-40D2-9419-4FE3D55C308D}"/>
              </a:ext>
            </a:extLst>
          </p:cNvPr>
          <p:cNvSpPr txBox="1">
            <a:spLocks/>
          </p:cNvSpPr>
          <p:nvPr/>
        </p:nvSpPr>
        <p:spPr>
          <a:xfrm>
            <a:off x="792001" y="1026448"/>
            <a:ext cx="4350270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음악회 기획하기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48B5F079-DBA2-4093-6A30-75BDEC508FB2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893D4755-6294-33E0-B4D7-3B81CB88D403}"/>
              </a:ext>
            </a:extLst>
          </p:cNvPr>
          <p:cNvSpPr txBox="1">
            <a:spLocks/>
          </p:cNvSpPr>
          <p:nvPr/>
        </p:nvSpPr>
        <p:spPr>
          <a:xfrm>
            <a:off x="9979742" y="535702"/>
            <a:ext cx="185925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주제가 있는 음악회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9EF0360D-B860-ED63-C9F9-1B626568CBF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84~85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5" name="그림 4" descr="텍스트, 스크린샷, 인간의 얼굴, 의류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DCACCFB-AFBC-0646-6033-775F835FEE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86432"/>
          <a:stretch>
            <a:fillRect/>
          </a:stretch>
        </p:blipFill>
        <p:spPr>
          <a:xfrm>
            <a:off x="1185126" y="1723939"/>
            <a:ext cx="5208482" cy="251999"/>
          </a:xfrm>
          <a:prstGeom prst="rect">
            <a:avLst/>
          </a:prstGeom>
        </p:spPr>
      </p:pic>
      <p:pic>
        <p:nvPicPr>
          <p:cNvPr id="15" name="그림 14" descr="텍스트, 스크린샷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0420BB6-4C8B-3C28-674A-E32A1F1C0E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3616" y="1975938"/>
            <a:ext cx="10386282" cy="274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408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F91C8A-4373-2E0A-60B9-C2C448A01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그림 19">
            <a:extLst>
              <a:ext uri="{FF2B5EF4-FFF2-40B4-BE49-F238E27FC236}">
                <a16:creationId xmlns:a16="http://schemas.microsoft.com/office/drawing/2014/main" id="{A3A28239-DD2A-F39C-F238-6446618C25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169984BF-55D9-0C6A-B6EB-75B5FA657BD2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B4426BC8-7D3C-3841-BD69-EA33D82E25E2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817501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3: </a:t>
            </a:r>
            <a:r>
              <a:rPr lang="ko-KR" altLang="en-US" b="0" dirty="0"/>
              <a:t>주제가 있는 우리 반 음악회를 열어 보고 소감을 발표해 </a:t>
            </a:r>
            <a:r>
              <a:rPr kumimoji="1" lang="ko-KR" altLang="en-US" sz="1900" b="0" dirty="0"/>
              <a:t>봅시다</a:t>
            </a:r>
            <a:r>
              <a:rPr kumimoji="1" lang="en-US" altLang="ko-KR" sz="1900" b="0" dirty="0"/>
              <a:t>.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202EFDB2-40CC-3CBD-08D0-46748F22E910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632655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음악회에서 지켜야 할 일 이야기 나누기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C269D8C3-2F18-AF8B-45FA-7C0852C3BBA6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6" name="텍스트 개체 틀 3">
            <a:extLst>
              <a:ext uri="{FF2B5EF4-FFF2-40B4-BE49-F238E27FC236}">
                <a16:creationId xmlns:a16="http://schemas.microsoft.com/office/drawing/2014/main" id="{B9755F9E-450B-BD8C-DD53-7943BCFC73ED}"/>
              </a:ext>
            </a:extLst>
          </p:cNvPr>
          <p:cNvSpPr txBox="1">
            <a:spLocks/>
          </p:cNvSpPr>
          <p:nvPr/>
        </p:nvSpPr>
        <p:spPr>
          <a:xfrm>
            <a:off x="811436" y="2768745"/>
            <a:ext cx="7063974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맡은 역할을 인식하고 음악회에 참여하기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9" name="텍스트 개체 틀 3">
            <a:extLst>
              <a:ext uri="{FF2B5EF4-FFF2-40B4-BE49-F238E27FC236}">
                <a16:creationId xmlns:a16="http://schemas.microsoft.com/office/drawing/2014/main" id="{BE38F8C4-17E1-DC08-5364-9A7F24BD436C}"/>
              </a:ext>
            </a:extLst>
          </p:cNvPr>
          <p:cNvSpPr txBox="1">
            <a:spLocks/>
          </p:cNvSpPr>
          <p:nvPr/>
        </p:nvSpPr>
        <p:spPr>
          <a:xfrm>
            <a:off x="792000" y="4835624"/>
            <a:ext cx="7231123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음악회를 열어 본 소감 발표하기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FEE0762C-C8CD-801E-B492-93B458184078}"/>
              </a:ext>
            </a:extLst>
          </p:cNvPr>
          <p:cNvSpPr txBox="1">
            <a:spLocks/>
          </p:cNvSpPr>
          <p:nvPr/>
        </p:nvSpPr>
        <p:spPr>
          <a:xfrm>
            <a:off x="9979742" y="535702"/>
            <a:ext cx="185925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주제가 있는 음악회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1A151553-7A56-ACC3-151E-D4E3EE5E324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84~85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0" name="그림 9" descr="텍스트, 폰트, 화이트, 대수학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97903A2-7EAE-CE42-8C84-A96D16CFCF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300" y="1630038"/>
            <a:ext cx="3772426" cy="809738"/>
          </a:xfrm>
          <a:prstGeom prst="rect">
            <a:avLst/>
          </a:prstGeom>
        </p:spPr>
      </p:pic>
      <p:sp>
        <p:nvSpPr>
          <p:cNvPr id="13" name="텍스트 개체 틀 3">
            <a:extLst>
              <a:ext uri="{FF2B5EF4-FFF2-40B4-BE49-F238E27FC236}">
                <a16:creationId xmlns:a16="http://schemas.microsoft.com/office/drawing/2014/main" id="{4F45C491-564A-B694-7314-2CEC17F31A40}"/>
              </a:ext>
            </a:extLst>
          </p:cNvPr>
          <p:cNvSpPr txBox="1">
            <a:spLocks/>
          </p:cNvSpPr>
          <p:nvPr/>
        </p:nvSpPr>
        <p:spPr>
          <a:xfrm>
            <a:off x="811436" y="3827165"/>
            <a:ext cx="7063974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음악회를 마치고 정리하기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961E8B2B-BB44-C685-4F5C-10E640E2BF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8300" y="5475987"/>
            <a:ext cx="5096586" cy="304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58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08F37C6-8050-8227-EDB4-878E78BB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2192822" y="2268121"/>
            <a:ext cx="7773964" cy="1406013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2438825" y="2474893"/>
            <a:ext cx="52991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간단한 형태의 연주를 준비하여 음악회에서 발표했나요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8429113" y="2741723"/>
            <a:ext cx="1075811" cy="420445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7A1CF12-ACE1-1749-A23F-483634BFE8F6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7FFA5FA-D671-6340-6B4A-1DFE8722F8CD}"/>
              </a:ext>
            </a:extLst>
          </p:cNvPr>
          <p:cNvSpPr txBox="1">
            <a:spLocks/>
          </p:cNvSpPr>
          <p:nvPr/>
        </p:nvSpPr>
        <p:spPr>
          <a:xfrm>
            <a:off x="9979742" y="535702"/>
            <a:ext cx="185925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주제가 있는 음악회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4926A200-DFD5-2D53-D15F-2A394D698A91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84~85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5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5486</TotalTime>
  <Words>263</Words>
  <Application>Microsoft Office PowerPoint</Application>
  <PresentationFormat>와이드스크린</PresentationFormat>
  <Paragraphs>50</Paragraphs>
  <Slides>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9</vt:i4>
      </vt:variant>
    </vt:vector>
  </HeadingPairs>
  <TitlesOfParts>
    <vt:vector size="18" baseType="lpstr">
      <vt:lpstr>NanumGothicExtraBold</vt:lpstr>
      <vt:lpstr>Arial</vt:lpstr>
      <vt:lpstr>맑은 고딕</vt:lpstr>
      <vt:lpstr>나눔고딕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356</cp:revision>
  <dcterms:created xsi:type="dcterms:W3CDTF">2024-07-03T01:17:18Z</dcterms:created>
  <dcterms:modified xsi:type="dcterms:W3CDTF">2025-12-02T05:40:50Z</dcterms:modified>
</cp:coreProperties>
</file>