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83" r:id="rId2"/>
    <p:sldId id="268" r:id="rId3"/>
    <p:sldId id="286" r:id="rId4"/>
    <p:sldId id="285" r:id="rId5"/>
    <p:sldId id="287" r:id="rId6"/>
    <p:sldId id="288" r:id="rId7"/>
    <p:sldId id="290" r:id="rId8"/>
    <p:sldId id="292" r:id="rId9"/>
    <p:sldId id="293" r:id="rId10"/>
    <p:sldId id="296" r:id="rId11"/>
    <p:sldId id="297" r:id="rId12"/>
    <p:sldId id="298" r:id="rId13"/>
    <p:sldId id="299" r:id="rId14"/>
  </p:sldIdLst>
  <p:sldSz cx="18288000" cy="10287000"/>
  <p:notesSz cx="6858000" cy="9144000"/>
  <p:embeddedFontLst>
    <p:embeddedFont>
      <p:font typeface="Calibri" panose="020F0502020204030204" pitchFamily="34" charset="0"/>
      <p:regular r:id="rId15"/>
      <p:bold r:id="rId16"/>
      <p:italic r:id="rId17"/>
      <p:boldItalic r:id="rId18"/>
    </p:embeddedFont>
    <p:embeddedFont>
      <p:font typeface="경기천년제목 Light" panose="02020403020101020101" pitchFamily="18" charset="-127"/>
      <p:regular r:id="rId19"/>
    </p:embeddedFont>
    <p:embeddedFont>
      <p:font typeface="국립공원 꼬미" panose="02000500000000000000" pitchFamily="2" charset="-127"/>
      <p:regular r:id="rId20"/>
    </p:embeddedFont>
    <p:embeddedFont>
      <p:font typeface="맑은 고딕" panose="020B0503020000020004" pitchFamily="50" charset="-127"/>
      <p:regular r:id="rId21"/>
      <p:bold r:id="rId22"/>
    </p:embeddedFont>
    <p:embeddedFont>
      <p:font typeface="한컴 고딕" panose="02000500000000000000" pitchFamily="2" charset="-127"/>
      <p:regular r:id="rId23"/>
      <p:bold r:id="rId24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고예진" initials="고" lastIdx="1" clrIdx="0">
    <p:extLst>
      <p:ext uri="{19B8F6BF-5375-455C-9EA6-DF929625EA0E}">
        <p15:presenceInfo xmlns:p15="http://schemas.microsoft.com/office/powerpoint/2012/main" userId="고예진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8D020"/>
    <a:srgbClr val="FDD7E1"/>
    <a:srgbClr val="FBBBCC"/>
    <a:srgbClr val="FAA0B8"/>
    <a:srgbClr val="F86E91"/>
    <a:srgbClr val="FFFFCC"/>
    <a:srgbClr val="56942D"/>
    <a:srgbClr val="54A0EC"/>
    <a:srgbClr val="0C78E4"/>
    <a:srgbClr val="E6E6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250" autoAdjust="0"/>
  </p:normalViewPr>
  <p:slideViewPr>
    <p:cSldViewPr>
      <p:cViewPr>
        <p:scale>
          <a:sx n="100" d="100"/>
          <a:sy n="100" d="100"/>
        </p:scale>
        <p:origin x="576" y="13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4.fntdata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font" Target="fonts/font7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3.fntdata"/><Relationship Id="rId25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font" Target="fonts/font2.fntdata"/><Relationship Id="rId20" Type="http://schemas.openxmlformats.org/officeDocument/2006/relationships/font" Target="fonts/font6.fntdata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0.fntdata"/><Relationship Id="rId5" Type="http://schemas.openxmlformats.org/officeDocument/2006/relationships/slide" Target="slides/slide4.xml"/><Relationship Id="rId15" Type="http://schemas.openxmlformats.org/officeDocument/2006/relationships/font" Target="fonts/font1.fntdata"/><Relationship Id="rId23" Type="http://schemas.openxmlformats.org/officeDocument/2006/relationships/font" Target="fonts/font9.fntdata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8.fntdata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10/16/2024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10/16/2024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10/16/2024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10/16/2024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10/16/2024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10/16/2024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10/16/2024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12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2147483647" y="-2147483648"/>
            <a:ext cx="2147483647" cy="2147483647"/>
            <a:chOff x="0" y="0"/>
            <a:chExt cx="0" cy="0"/>
          </a:xfrm>
        </p:grpSpPr>
      </p:grpSp>
      <p:pic>
        <p:nvPicPr>
          <p:cNvPr id="3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017500" y="12700"/>
            <a:ext cx="5270500" cy="10274300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700" y="4737100"/>
            <a:ext cx="13004800" cy="5549900"/>
          </a:xfrm>
          <a:prstGeom prst="rect">
            <a:avLst/>
          </a:prstGeom>
        </p:spPr>
      </p:pic>
      <p:grpSp>
        <p:nvGrpSpPr>
          <p:cNvPr id="7" name="Group 7"/>
          <p:cNvGrpSpPr/>
          <p:nvPr/>
        </p:nvGrpSpPr>
        <p:grpSpPr>
          <a:xfrm>
            <a:off x="0" y="227457000"/>
            <a:ext cx="2147483647" cy="2147483647"/>
            <a:chOff x="0" y="0"/>
            <a:chExt cx="0" cy="0"/>
          </a:xfrm>
        </p:grpSpPr>
      </p:grpSp>
      <p:pic>
        <p:nvPicPr>
          <p:cNvPr id="8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2700"/>
            <a:ext cx="4749800" cy="4737100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90700" y="1080368"/>
            <a:ext cx="14706600" cy="7987432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65200" y="4000500"/>
            <a:ext cx="1371600" cy="1435100"/>
          </a:xfrm>
          <a:prstGeom prst="rect">
            <a:avLst/>
          </a:prstGeom>
        </p:spPr>
      </p:pic>
      <p:pic>
        <p:nvPicPr>
          <p:cNvPr id="16" name="Picture 1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5468600" y="6121400"/>
            <a:ext cx="1371600" cy="1435100"/>
          </a:xfrm>
          <a:prstGeom prst="rect">
            <a:avLst/>
          </a:prstGeom>
        </p:spPr>
      </p:pic>
      <p:pic>
        <p:nvPicPr>
          <p:cNvPr id="17" name="Picture 1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-1560000">
            <a:off x="1231900" y="5892800"/>
            <a:ext cx="1219200" cy="495300"/>
          </a:xfrm>
          <a:prstGeom prst="rect">
            <a:avLst/>
          </a:prstGeom>
        </p:spPr>
      </p:pic>
      <p:pic>
        <p:nvPicPr>
          <p:cNvPr id="18" name="Picture 18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-1560000">
            <a:off x="622300" y="6032500"/>
            <a:ext cx="673100" cy="279400"/>
          </a:xfrm>
          <a:prstGeom prst="rect">
            <a:avLst/>
          </a:prstGeom>
        </p:spPr>
      </p:pic>
      <p:pic>
        <p:nvPicPr>
          <p:cNvPr id="19" name="Picture 19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 rot="-1560000">
            <a:off x="15976600" y="2311400"/>
            <a:ext cx="1219200" cy="495300"/>
          </a:xfrm>
          <a:prstGeom prst="rect">
            <a:avLst/>
          </a:prstGeom>
        </p:spPr>
      </p:pic>
      <p:pic>
        <p:nvPicPr>
          <p:cNvPr id="20" name="Picture 20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 rot="-1560000">
            <a:off x="15367000" y="2451100"/>
            <a:ext cx="673100" cy="279400"/>
          </a:xfrm>
          <a:prstGeom prst="rect">
            <a:avLst/>
          </a:prstGeom>
        </p:spPr>
      </p:pic>
      <p:pic>
        <p:nvPicPr>
          <p:cNvPr id="21" name="Picture 21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286000" y="3200400"/>
            <a:ext cx="647700" cy="800100"/>
          </a:xfrm>
          <a:prstGeom prst="rect">
            <a:avLst/>
          </a:prstGeom>
        </p:spPr>
      </p:pic>
      <p:pic>
        <p:nvPicPr>
          <p:cNvPr id="22" name="Picture 22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5506700" y="5321300"/>
            <a:ext cx="647700" cy="800100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4354932" y="652179"/>
            <a:ext cx="1371600" cy="1435100"/>
          </a:xfrm>
          <a:prstGeom prst="rect">
            <a:avLst/>
          </a:prstGeom>
        </p:spPr>
      </p:pic>
      <p:sp>
        <p:nvSpPr>
          <p:cNvPr id="31" name="TextBox 30"/>
          <p:cNvSpPr txBox="1"/>
          <p:nvPr/>
        </p:nvSpPr>
        <p:spPr>
          <a:xfrm>
            <a:off x="1981200" y="1504618"/>
            <a:ext cx="253999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국립공원 꼬미" panose="02000500000000000000" pitchFamily="2" charset="-127"/>
                <a:ea typeface="국립공원 꼬미" panose="02000500000000000000" pitchFamily="2" charset="-127"/>
              </a:rPr>
              <a:t>고등학교 음악 감상과 비평</a:t>
            </a:r>
          </a:p>
        </p:txBody>
      </p:sp>
      <p:sp>
        <p:nvSpPr>
          <p:cNvPr id="34" name="직사각형 33"/>
          <p:cNvSpPr/>
          <p:nvPr/>
        </p:nvSpPr>
        <p:spPr>
          <a:xfrm>
            <a:off x="6236765" y="2014778"/>
            <a:ext cx="5814461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6000" b="1" dirty="0">
                <a:latin typeface="국립공원 꼬미" panose="02000500000000000000" pitchFamily="2" charset="-127"/>
                <a:ea typeface="국립공원 꼬미" panose="02000500000000000000" pitchFamily="2" charset="-127"/>
              </a:rPr>
              <a:t>학습 지원 자료 </a:t>
            </a:r>
            <a:r>
              <a:rPr lang="en-US" altLang="ko-KR" sz="6000" b="1" dirty="0">
                <a:latin typeface="국립공원 꼬미" panose="02000500000000000000" pitchFamily="2" charset="-127"/>
                <a:ea typeface="국립공원 꼬미" panose="02000500000000000000" pitchFamily="2" charset="-127"/>
              </a:rPr>
              <a:t>PPT</a:t>
            </a:r>
          </a:p>
          <a:p>
            <a:pPr algn="ctr">
              <a:lnSpc>
                <a:spcPct val="150000"/>
              </a:lnSpc>
            </a:pPr>
            <a:r>
              <a:rPr lang="en-US" altLang="ko-KR" sz="6000" b="1" dirty="0" smtClean="0">
                <a:latin typeface="국립공원 꼬미" panose="02000500000000000000" pitchFamily="2" charset="-127"/>
                <a:ea typeface="국립공원 꼬미" panose="02000500000000000000" pitchFamily="2" charset="-127"/>
              </a:rPr>
              <a:t>‘</a:t>
            </a:r>
            <a:r>
              <a:rPr lang="ko-KR" altLang="en-US" sz="6000" b="1" dirty="0" smtClean="0">
                <a:latin typeface="국립공원 꼬미" panose="02000500000000000000" pitchFamily="2" charset="-127"/>
                <a:ea typeface="국립공원 꼬미" panose="02000500000000000000" pitchFamily="2" charset="-127"/>
              </a:rPr>
              <a:t>첫사랑</a:t>
            </a:r>
            <a:r>
              <a:rPr lang="en-US" altLang="ko-KR" sz="6000" b="1" dirty="0" smtClean="0">
                <a:latin typeface="국립공원 꼬미" panose="02000500000000000000" pitchFamily="2" charset="-127"/>
                <a:ea typeface="국립공원 꼬미" panose="02000500000000000000" pitchFamily="2" charset="-127"/>
              </a:rPr>
              <a:t>’</a:t>
            </a:r>
            <a:endParaRPr lang="ko-KR" altLang="en-US" sz="6000" b="1" dirty="0">
              <a:latin typeface="국립공원 꼬미" panose="02000500000000000000" pitchFamily="2" charset="-127"/>
              <a:ea typeface="국립공원 꼬미" panose="02000500000000000000" pitchFamily="2" charset="-127"/>
            </a:endParaRPr>
          </a:p>
        </p:txBody>
      </p:sp>
      <p:sp>
        <p:nvSpPr>
          <p:cNvPr id="35" name="직사각형 34"/>
          <p:cNvSpPr/>
          <p:nvPr/>
        </p:nvSpPr>
        <p:spPr>
          <a:xfrm>
            <a:off x="4998713" y="5175379"/>
            <a:ext cx="8290561" cy="24929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t" latinLnBrk="0">
              <a:lnSpc>
                <a:spcPct val="150000"/>
              </a:lnSpc>
            </a:pPr>
            <a:r>
              <a:rPr lang="en-US" altLang="ko-KR" sz="2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※ </a:t>
            </a:r>
            <a:r>
              <a:rPr lang="ko-KR" altLang="en-US" sz="2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유의 사항</a:t>
            </a:r>
            <a:endParaRPr lang="en-US" altLang="ko-KR" sz="2400" b="1" dirty="0">
              <a:solidFill>
                <a:schemeClr val="tx1">
                  <a:lumMod val="50000"/>
                  <a:lumOff val="50000"/>
                </a:schemeClr>
              </a:solidFill>
              <a:latin typeface="경기천년제목 Light" panose="02020403020101020101" pitchFamily="18" charset="-127"/>
              <a:ea typeface="경기천년제목 Light" panose="02020403020101020101" pitchFamily="18" charset="-127"/>
            </a:endParaRPr>
          </a:p>
          <a:p>
            <a:pPr marL="342900" indent="-342900" algn="just" fontAlgn="t" latinLnBrk="0">
              <a:lnSpc>
                <a:spcPct val="150000"/>
              </a:lnSpc>
              <a:buAutoNum type="arabicPeriod"/>
            </a:pPr>
            <a:r>
              <a:rPr lang="ko-KR" altLang="en-US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본 저작물은  교사와 학생의 수업 목적으로만 활용이 가능합니다</a:t>
            </a:r>
            <a:r>
              <a:rPr lang="en-US" altLang="ko-KR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.</a:t>
            </a:r>
          </a:p>
          <a:p>
            <a:pPr marL="342900" indent="-342900" algn="just" fontAlgn="t" latinLnBrk="0">
              <a:lnSpc>
                <a:spcPct val="150000"/>
              </a:lnSpc>
              <a:buAutoNum type="arabicPeriod"/>
            </a:pPr>
            <a:r>
              <a:rPr lang="ko-KR" altLang="en-US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본 수업 자료는 저작권법 제</a:t>
            </a:r>
            <a:r>
              <a:rPr lang="en-US" altLang="ko-KR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25</a:t>
            </a:r>
            <a:r>
              <a:rPr lang="ko-KR" altLang="en-US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조에 따라 학교 수업을 목적으로 </a:t>
            </a:r>
            <a:r>
              <a:rPr lang="ko-KR" altLang="en-US" sz="20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이용되었으므로</a:t>
            </a:r>
            <a:r>
              <a:rPr lang="en-US" altLang="ko-KR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, </a:t>
            </a:r>
            <a:r>
              <a:rPr lang="ko-KR" altLang="en-US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본 수업 자료를 외부에 공개</a:t>
            </a:r>
            <a:r>
              <a:rPr lang="en-US" altLang="ko-KR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·</a:t>
            </a:r>
            <a:r>
              <a:rPr lang="ko-KR" altLang="en-US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게시하는 것을 금지하며</a:t>
            </a:r>
            <a:r>
              <a:rPr lang="en-US" altLang="ko-KR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, </a:t>
            </a:r>
            <a:r>
              <a:rPr lang="ko-KR" altLang="en-US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이를 위반하는 경우 저작권 침해로서 관련법에 따라 처벌될 수 있습니다</a:t>
            </a:r>
            <a:r>
              <a:rPr lang="en-US" altLang="ko-KR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.</a:t>
            </a:r>
          </a:p>
        </p:txBody>
      </p:sp>
      <p:pic>
        <p:nvPicPr>
          <p:cNvPr id="39" name="그림 38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6313" y="8395599"/>
            <a:ext cx="995363" cy="428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35056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66F7CD-1806-9C32-8664-18298DDC27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">
            <a:extLst>
              <a:ext uri="{FF2B5EF4-FFF2-40B4-BE49-F238E27FC236}">
                <a16:creationId xmlns:a16="http://schemas.microsoft.com/office/drawing/2014/main" id="{BB54AA1D-3B45-58B7-3A59-36B77392ACA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4255"/>
          <a:stretch/>
        </p:blipFill>
        <p:spPr>
          <a:xfrm>
            <a:off x="825500" y="1054100"/>
            <a:ext cx="16649700" cy="8572499"/>
          </a:xfrm>
          <a:prstGeom prst="rect">
            <a:avLst/>
          </a:prstGeom>
        </p:spPr>
      </p:pic>
      <p:sp>
        <p:nvSpPr>
          <p:cNvPr id="17" name="TextBox 24">
            <a:extLst>
              <a:ext uri="{FF2B5EF4-FFF2-40B4-BE49-F238E27FC236}">
                <a16:creationId xmlns:a16="http://schemas.microsoft.com/office/drawing/2014/main" id="{1A60CD08-5F80-30A8-E316-BB118766D026}"/>
              </a:ext>
            </a:extLst>
          </p:cNvPr>
          <p:cNvSpPr txBox="1"/>
          <p:nvPr/>
        </p:nvSpPr>
        <p:spPr>
          <a:xfrm>
            <a:off x="3048000" y="1483697"/>
            <a:ext cx="8153400" cy="1219200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lvl="0">
              <a:lnSpc>
                <a:spcPct val="116199"/>
              </a:lnSpc>
            </a:pPr>
            <a:r>
              <a:rPr lang="ko-KR" altLang="en-US" sz="4400" b="0" i="0" u="none" strike="noStrike" dirty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가곡의 세계화를 위한 </a:t>
            </a:r>
            <a:r>
              <a:rPr lang="ko-KR" altLang="en-US" sz="4400" b="0" i="0" u="none" strike="noStrike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방안 토의하기</a:t>
            </a:r>
            <a:endParaRPr lang="ko-KR" sz="4400" b="0" i="0" u="none" strike="noStrike" dirty="0">
              <a:solidFill>
                <a:schemeClr val="tx1">
                  <a:lumMod val="50000"/>
                  <a:lumOff val="50000"/>
                </a:schemeClr>
              </a:solidFill>
              <a:latin typeface="경기천년제목 Light" panose="02020403020101020101" pitchFamily="18" charset="-127"/>
              <a:ea typeface="경기천년제목 Light" panose="02020403020101020101" pitchFamily="18" charset="-127"/>
            </a:endParaRPr>
          </a:p>
        </p:txBody>
      </p:sp>
      <p:sp>
        <p:nvSpPr>
          <p:cNvPr id="24" name="TextBox 24">
            <a:extLst>
              <a:ext uri="{FF2B5EF4-FFF2-40B4-BE49-F238E27FC236}">
                <a16:creationId xmlns:a16="http://schemas.microsoft.com/office/drawing/2014/main" id="{8B769573-12A0-FE45-DD62-CF20D814123C}"/>
              </a:ext>
            </a:extLst>
          </p:cNvPr>
          <p:cNvSpPr txBox="1"/>
          <p:nvPr/>
        </p:nvSpPr>
        <p:spPr>
          <a:xfrm>
            <a:off x="738979" y="6372791"/>
            <a:ext cx="16101219" cy="2370834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lvl="0" algn="ctr">
              <a:lnSpc>
                <a:spcPct val="150000"/>
              </a:lnSpc>
            </a:pPr>
            <a:r>
              <a:rPr lang="ko-KR" altLang="en-US" sz="2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예술성</a:t>
            </a:r>
            <a:r>
              <a:rPr lang="en-US" altLang="ko-KR" sz="2800" dirty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(Art)</a:t>
            </a:r>
            <a:r>
              <a:rPr lang="ko-KR" altLang="en-US" sz="2800" dirty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과 대중성</a:t>
            </a:r>
            <a:r>
              <a:rPr lang="en-US" altLang="ko-KR" sz="2800" dirty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(Pop)</a:t>
            </a:r>
            <a:r>
              <a:rPr lang="ko-KR" altLang="en-US" sz="2800" dirty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을 결합한 가곡 </a:t>
            </a:r>
            <a:r>
              <a:rPr lang="ko-KR" altLang="en-US" sz="2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장르</a:t>
            </a:r>
            <a:r>
              <a:rPr lang="ko-KR" altLang="en-US" sz="2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이다</a:t>
            </a:r>
            <a:r>
              <a:rPr lang="en-US" altLang="ko-KR" sz="2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.</a:t>
            </a:r>
            <a:endParaRPr lang="en-US" altLang="ko-KR" sz="2800" dirty="0">
              <a:solidFill>
                <a:schemeClr val="tx1">
                  <a:lumMod val="50000"/>
                  <a:lumOff val="50000"/>
                </a:schemeClr>
              </a:solidFill>
              <a:latin typeface="경기천년제목 Light" panose="02020403020101020101" pitchFamily="18" charset="-127"/>
              <a:ea typeface="경기천년제목 Light" panose="02020403020101020101" pitchFamily="18" charset="-127"/>
            </a:endParaRPr>
          </a:p>
          <a:p>
            <a:pPr lvl="0" algn="ctr">
              <a:lnSpc>
                <a:spcPct val="150000"/>
              </a:lnSpc>
            </a:pPr>
            <a:r>
              <a:rPr lang="ko-KR" altLang="en-US" sz="2800" b="0" i="0" u="none" strike="noStrike" dirty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작곡가 </a:t>
            </a:r>
            <a:r>
              <a:rPr lang="ko-KR" altLang="en-US" sz="2800" b="0" i="0" u="none" strike="noStrike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김효근이</a:t>
            </a:r>
            <a:r>
              <a:rPr lang="ko-KR" altLang="en-US" sz="2800" b="0" i="0" u="none" strike="noStrike" dirty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 듣고 부르기에 편안한 가곡을 만들고자 </a:t>
            </a:r>
            <a:r>
              <a:rPr lang="ko-KR" altLang="en-US" sz="2800" b="0" i="0" u="none" strike="noStrike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창시</a:t>
            </a:r>
            <a:r>
              <a:rPr lang="ko-KR" altLang="en-US" sz="2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하였다</a:t>
            </a:r>
            <a:r>
              <a:rPr lang="en-US" altLang="ko-KR" sz="2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.</a:t>
            </a:r>
            <a:endParaRPr lang="en-US" altLang="ko-KR" sz="2800" dirty="0">
              <a:solidFill>
                <a:schemeClr val="tx1">
                  <a:lumMod val="50000"/>
                  <a:lumOff val="50000"/>
                </a:schemeClr>
              </a:solidFill>
              <a:latin typeface="경기천년제목 Light" panose="02020403020101020101" pitchFamily="18" charset="-127"/>
              <a:ea typeface="경기천년제목 Light" panose="02020403020101020101" pitchFamily="18" charset="-127"/>
            </a:endParaRPr>
          </a:p>
        </p:txBody>
      </p:sp>
      <p:grpSp>
        <p:nvGrpSpPr>
          <p:cNvPr id="18" name="그룹 17">
            <a:extLst>
              <a:ext uri="{FF2B5EF4-FFF2-40B4-BE49-F238E27FC236}">
                <a16:creationId xmlns:a16="http://schemas.microsoft.com/office/drawing/2014/main" id="{CAC7C0D6-551D-9EDE-90EB-84A392AFD139}"/>
              </a:ext>
            </a:extLst>
          </p:cNvPr>
          <p:cNvGrpSpPr/>
          <p:nvPr/>
        </p:nvGrpSpPr>
        <p:grpSpPr>
          <a:xfrm>
            <a:off x="3326221" y="3215610"/>
            <a:ext cx="10926736" cy="2967697"/>
            <a:chOff x="3234133" y="2563573"/>
            <a:chExt cx="10922000" cy="4802481"/>
          </a:xfrm>
        </p:grpSpPr>
        <p:grpSp>
          <p:nvGrpSpPr>
            <p:cNvPr id="19" name="그룹 18">
              <a:extLst>
                <a:ext uri="{FF2B5EF4-FFF2-40B4-BE49-F238E27FC236}">
                  <a16:creationId xmlns:a16="http://schemas.microsoft.com/office/drawing/2014/main" id="{042E562E-F76C-5DBF-0853-4AE8B9C06073}"/>
                </a:ext>
              </a:extLst>
            </p:cNvPr>
            <p:cNvGrpSpPr/>
            <p:nvPr/>
          </p:nvGrpSpPr>
          <p:grpSpPr>
            <a:xfrm rot="21326893">
              <a:off x="6107931" y="2563573"/>
              <a:ext cx="5242839" cy="4802481"/>
              <a:chOff x="5986213" y="4698482"/>
              <a:chExt cx="5242839" cy="4802481"/>
            </a:xfrm>
            <a:solidFill>
              <a:srgbClr val="FFD1DC"/>
            </a:solidFill>
          </p:grpSpPr>
          <p:sp>
            <p:nvSpPr>
              <p:cNvPr id="21" name="타원 20">
                <a:extLst>
                  <a:ext uri="{FF2B5EF4-FFF2-40B4-BE49-F238E27FC236}">
                    <a16:creationId xmlns:a16="http://schemas.microsoft.com/office/drawing/2014/main" id="{DEA87B5E-A5CF-0C89-AFBB-D62D5BA60529}"/>
                  </a:ext>
                </a:extLst>
              </p:cNvPr>
              <p:cNvSpPr/>
              <p:nvPr/>
            </p:nvSpPr>
            <p:spPr>
              <a:xfrm rot="18598997">
                <a:off x="4808997" y="5875698"/>
                <a:ext cx="4267199" cy="1912767"/>
              </a:xfrm>
              <a:prstGeom prst="ellipse">
                <a:avLst/>
              </a:prstGeom>
              <a:solidFill>
                <a:srgbClr val="BDEBF8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22" name="타원 21">
                <a:extLst>
                  <a:ext uri="{FF2B5EF4-FFF2-40B4-BE49-F238E27FC236}">
                    <a16:creationId xmlns:a16="http://schemas.microsoft.com/office/drawing/2014/main" id="{FE8AC1A5-4DD5-190B-31FF-1512CCA06416}"/>
                  </a:ext>
                </a:extLst>
              </p:cNvPr>
              <p:cNvSpPr/>
              <p:nvPr/>
            </p:nvSpPr>
            <p:spPr>
              <a:xfrm rot="18598997">
                <a:off x="6440726" y="6146778"/>
                <a:ext cx="4267200" cy="1912767"/>
              </a:xfrm>
              <a:prstGeom prst="ellipse">
                <a:avLst/>
              </a:prstGeom>
              <a:solidFill>
                <a:srgbClr val="BDEBF8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3" name="타원 22">
                <a:extLst>
                  <a:ext uri="{FF2B5EF4-FFF2-40B4-BE49-F238E27FC236}">
                    <a16:creationId xmlns:a16="http://schemas.microsoft.com/office/drawing/2014/main" id="{7482BE82-C563-C272-7970-05531F28BE5E}"/>
                  </a:ext>
                </a:extLst>
              </p:cNvPr>
              <p:cNvSpPr/>
              <p:nvPr/>
            </p:nvSpPr>
            <p:spPr>
              <a:xfrm rot="18598997">
                <a:off x="8139068" y="6410979"/>
                <a:ext cx="4267201" cy="1912767"/>
              </a:xfrm>
              <a:prstGeom prst="ellipse">
                <a:avLst/>
              </a:prstGeom>
              <a:solidFill>
                <a:srgbClr val="BDEBF8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20" name="TextBox 24">
              <a:extLst>
                <a:ext uri="{FF2B5EF4-FFF2-40B4-BE49-F238E27FC236}">
                  <a16:creationId xmlns:a16="http://schemas.microsoft.com/office/drawing/2014/main" id="{C6CD974E-46AF-EEB7-307F-7196943C4F49}"/>
                </a:ext>
              </a:extLst>
            </p:cNvPr>
            <p:cNvSpPr txBox="1"/>
            <p:nvPr/>
          </p:nvSpPr>
          <p:spPr>
            <a:xfrm>
              <a:off x="3234133" y="3730365"/>
              <a:ext cx="10922000" cy="2349499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lvl="0" algn="ctr">
                <a:lnSpc>
                  <a:spcPct val="116199"/>
                </a:lnSpc>
              </a:pPr>
              <a:r>
                <a:rPr lang="en-US" altLang="ko-KR" sz="8000" b="0" i="0" u="none" strike="noStrike" dirty="0">
                  <a:solidFill>
                    <a:srgbClr val="454444"/>
                  </a:solidFill>
                  <a:latin typeface="국립공원 꼬미" panose="02000500000000000000" pitchFamily="2" charset="-127"/>
                  <a:ea typeface="국립공원 꼬미" panose="02000500000000000000" pitchFamily="2" charset="-127"/>
                </a:rPr>
                <a:t>K- </a:t>
              </a:r>
              <a:r>
                <a:rPr lang="ko-KR" altLang="en-US" sz="8000" b="0" i="0" u="none" strike="noStrike" dirty="0">
                  <a:solidFill>
                    <a:srgbClr val="454444"/>
                  </a:solidFill>
                  <a:latin typeface="국립공원 꼬미" panose="02000500000000000000" pitchFamily="2" charset="-127"/>
                  <a:ea typeface="국립공원 꼬미" panose="02000500000000000000" pitchFamily="2" charset="-127"/>
                </a:rPr>
                <a:t>아트 팝 가곡 </a:t>
              </a:r>
              <a:endParaRPr lang="ko-KR" sz="8000" b="0" i="0" u="none" strike="noStrike" dirty="0">
                <a:solidFill>
                  <a:srgbClr val="454444"/>
                </a:solidFill>
                <a:latin typeface="국립공원 꼬미" panose="02000500000000000000" pitchFamily="2" charset="-127"/>
                <a:ea typeface="국립공원 꼬미" panose="02000500000000000000" pitchFamily="2" charset="-127"/>
              </a:endParaRPr>
            </a:p>
          </p:txBody>
        </p:sp>
      </p:grpSp>
      <p:sp>
        <p:nvSpPr>
          <p:cNvPr id="25" name="사각형: 둥근 위쪽 모서리 44">
            <a:extLst>
              <a:ext uri="{FF2B5EF4-FFF2-40B4-BE49-F238E27FC236}">
                <a16:creationId xmlns:a16="http://schemas.microsoft.com/office/drawing/2014/main" id="{90410B7F-5E7D-616A-C462-86FDEB382FBB}"/>
              </a:ext>
            </a:extLst>
          </p:cNvPr>
          <p:cNvSpPr/>
          <p:nvPr/>
        </p:nvSpPr>
        <p:spPr>
          <a:xfrm>
            <a:off x="834736" y="660400"/>
            <a:ext cx="16633755" cy="419099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FFD1DC"/>
          </a:solidFill>
          <a:ln w="19050">
            <a:solidFill>
              <a:srgbClr val="3F3E3E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7" name="하트 26">
            <a:extLst>
              <a:ext uri="{FF2B5EF4-FFF2-40B4-BE49-F238E27FC236}">
                <a16:creationId xmlns:a16="http://schemas.microsoft.com/office/drawing/2014/main" id="{D7C878B7-7CAC-0C26-4A03-61174F4D473A}"/>
              </a:ext>
            </a:extLst>
          </p:cNvPr>
          <p:cNvSpPr/>
          <p:nvPr/>
        </p:nvSpPr>
        <p:spPr>
          <a:xfrm>
            <a:off x="1461822" y="1623760"/>
            <a:ext cx="980872" cy="914400"/>
          </a:xfrm>
          <a:prstGeom prst="heart">
            <a:avLst/>
          </a:prstGeom>
          <a:solidFill>
            <a:srgbClr val="FF89A5"/>
          </a:solidFill>
          <a:ln w="190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4400" dirty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5</a:t>
            </a:r>
            <a:endParaRPr lang="ko-KR" altLang="en-US" sz="4400" dirty="0">
              <a:solidFill>
                <a:schemeClr val="tx1">
                  <a:lumMod val="50000"/>
                  <a:lumOff val="50000"/>
                </a:schemeClr>
              </a:solidFill>
              <a:latin typeface="경기천년제목 Light" panose="02020403020101020101" pitchFamily="18" charset="-127"/>
              <a:ea typeface="경기천년제목 Light" panose="0202040302010102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25303824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104406-4792-924D-5A0E-6F7AE9B9D6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">
            <a:extLst>
              <a:ext uri="{FF2B5EF4-FFF2-40B4-BE49-F238E27FC236}">
                <a16:creationId xmlns:a16="http://schemas.microsoft.com/office/drawing/2014/main" id="{BB54AA1D-3B45-58B7-3A59-36B77392ACA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4255"/>
          <a:stretch/>
        </p:blipFill>
        <p:spPr>
          <a:xfrm>
            <a:off x="825500" y="1054100"/>
            <a:ext cx="16649700" cy="8572499"/>
          </a:xfrm>
          <a:prstGeom prst="rect">
            <a:avLst/>
          </a:prstGeom>
        </p:spPr>
      </p:pic>
      <p:sp>
        <p:nvSpPr>
          <p:cNvPr id="3" name="TextBox 24">
            <a:extLst>
              <a:ext uri="{FF2B5EF4-FFF2-40B4-BE49-F238E27FC236}">
                <a16:creationId xmlns:a16="http://schemas.microsoft.com/office/drawing/2014/main" id="{8504257F-4EC9-1C20-9FE9-03E9547A10C8}"/>
              </a:ext>
            </a:extLst>
          </p:cNvPr>
          <p:cNvSpPr txBox="1"/>
          <p:nvPr/>
        </p:nvSpPr>
        <p:spPr>
          <a:xfrm>
            <a:off x="662781" y="5545496"/>
            <a:ext cx="16253619" cy="3645238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lvl="0" algn="ctr">
              <a:lnSpc>
                <a:spcPct val="150000"/>
              </a:lnSpc>
            </a:pPr>
            <a:endParaRPr lang="ko-KR" sz="5400" b="0" i="0" u="none" strike="noStrike" dirty="0">
              <a:solidFill>
                <a:srgbClr val="454444"/>
              </a:solidFill>
              <a:latin typeface="+mj-ea"/>
              <a:ea typeface="+mj-ea"/>
            </a:endParaRPr>
          </a:p>
        </p:txBody>
      </p:sp>
      <p:sp>
        <p:nvSpPr>
          <p:cNvPr id="12" name="TextBox 24">
            <a:extLst>
              <a:ext uri="{FF2B5EF4-FFF2-40B4-BE49-F238E27FC236}">
                <a16:creationId xmlns:a16="http://schemas.microsoft.com/office/drawing/2014/main" id="{0785332C-4CFF-4F3B-B857-37958289DFCA}"/>
              </a:ext>
            </a:extLst>
          </p:cNvPr>
          <p:cNvSpPr txBox="1"/>
          <p:nvPr/>
        </p:nvSpPr>
        <p:spPr>
          <a:xfrm>
            <a:off x="1272379" y="5782205"/>
            <a:ext cx="15034419" cy="3645238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lvl="0" algn="ctr">
              <a:lnSpc>
                <a:spcPct val="150000"/>
              </a:lnSpc>
            </a:pPr>
            <a:r>
              <a:rPr lang="ko-KR" altLang="en-US" sz="2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한국 </a:t>
            </a:r>
            <a:r>
              <a:rPr lang="ko-KR" altLang="en-US" sz="2800" dirty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가곡의 예술성을 살려주는 </a:t>
            </a:r>
            <a:r>
              <a:rPr lang="ko-KR" altLang="en-US" sz="2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동시에 </a:t>
            </a:r>
            <a:endParaRPr lang="en-US" altLang="ko-KR" sz="2800" dirty="0" smtClean="0">
              <a:solidFill>
                <a:schemeClr val="tx1">
                  <a:lumMod val="50000"/>
                  <a:lumOff val="50000"/>
                </a:schemeClr>
              </a:solidFill>
              <a:latin typeface="경기천년제목 Light" panose="02020403020101020101" pitchFamily="18" charset="-127"/>
              <a:ea typeface="경기천년제목 Light" panose="02020403020101020101" pitchFamily="18" charset="-127"/>
            </a:endParaRPr>
          </a:p>
          <a:p>
            <a:pPr lvl="0" algn="ctr">
              <a:lnSpc>
                <a:spcPct val="150000"/>
              </a:lnSpc>
            </a:pPr>
            <a:r>
              <a:rPr lang="ko-KR" altLang="en-US" sz="2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클래식 </a:t>
            </a:r>
            <a:r>
              <a:rPr lang="ko-KR" altLang="en-US" sz="2800" dirty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명곡들의 </a:t>
            </a:r>
            <a:r>
              <a:rPr lang="ko-KR" altLang="en-US" sz="2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선율과</a:t>
            </a:r>
            <a:r>
              <a:rPr lang="en-US" altLang="ko-KR" sz="2800" dirty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 </a:t>
            </a:r>
            <a:r>
              <a:rPr lang="ko-KR" altLang="en-US" sz="2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화성 </a:t>
            </a:r>
            <a:r>
              <a:rPr lang="ko-KR" altLang="en-US" sz="2800" dirty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구조를 응용하거나 활용해서 선율을 </a:t>
            </a:r>
            <a:r>
              <a:rPr lang="ko-KR" altLang="en-US" sz="2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만들고</a:t>
            </a:r>
            <a:r>
              <a:rPr lang="en-US" altLang="ko-KR" sz="2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,</a:t>
            </a:r>
            <a:r>
              <a:rPr lang="ko-KR" altLang="en-US" sz="2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 </a:t>
            </a:r>
            <a:endParaRPr lang="en-US" altLang="ko-KR" sz="2800" dirty="0">
              <a:solidFill>
                <a:schemeClr val="tx1">
                  <a:lumMod val="50000"/>
                  <a:lumOff val="50000"/>
                </a:schemeClr>
              </a:solidFill>
              <a:latin typeface="경기천년제목 Light" panose="02020403020101020101" pitchFamily="18" charset="-127"/>
              <a:ea typeface="경기천년제목 Light" panose="02020403020101020101" pitchFamily="18" charset="-127"/>
            </a:endParaRPr>
          </a:p>
          <a:p>
            <a:pPr lvl="0" algn="ctr">
              <a:lnSpc>
                <a:spcPct val="150000"/>
              </a:lnSpc>
            </a:pPr>
            <a:r>
              <a:rPr lang="ko-KR" altLang="en-US" sz="2800" dirty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대중들이 좋아하는 팝의 음악적 요소를 결합한 </a:t>
            </a:r>
            <a:r>
              <a:rPr lang="ko-KR" altLang="en-US" sz="2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피아노 </a:t>
            </a:r>
            <a:r>
              <a:rPr lang="ko-KR" altLang="en-US" sz="2800" dirty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반주를 만들어 </a:t>
            </a:r>
            <a:endParaRPr lang="en-US" altLang="ko-KR" sz="2800" dirty="0" smtClean="0">
              <a:solidFill>
                <a:schemeClr val="tx1">
                  <a:lumMod val="50000"/>
                  <a:lumOff val="50000"/>
                </a:schemeClr>
              </a:solidFill>
              <a:latin typeface="경기천년제목 Light" panose="02020403020101020101" pitchFamily="18" charset="-127"/>
              <a:ea typeface="경기천년제목 Light" panose="02020403020101020101" pitchFamily="18" charset="-127"/>
            </a:endParaRPr>
          </a:p>
          <a:p>
            <a:pPr lvl="0" algn="ctr">
              <a:lnSpc>
                <a:spcPct val="150000"/>
              </a:lnSpc>
            </a:pPr>
            <a:r>
              <a:rPr lang="ko-KR" altLang="en-US" sz="2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예술성과 </a:t>
            </a:r>
            <a:r>
              <a:rPr lang="ko-KR" altLang="en-US" sz="2800" dirty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대중성을 동시에 추구하는 </a:t>
            </a:r>
            <a:r>
              <a:rPr lang="ko-KR" altLang="en-US" sz="2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가곡이다</a:t>
            </a:r>
            <a:r>
              <a:rPr lang="en-US" altLang="ko-KR" sz="2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.</a:t>
            </a:r>
            <a:endParaRPr lang="en-US" altLang="ko-KR" sz="2800" dirty="0">
              <a:solidFill>
                <a:schemeClr val="tx1">
                  <a:lumMod val="50000"/>
                  <a:lumOff val="50000"/>
                </a:schemeClr>
              </a:solidFill>
              <a:latin typeface="경기천년제목 Light" panose="02020403020101020101" pitchFamily="18" charset="-127"/>
              <a:ea typeface="경기천년제목 Light" panose="02020403020101020101" pitchFamily="18" charset="-127"/>
            </a:endParaRPr>
          </a:p>
        </p:txBody>
      </p:sp>
      <p:sp>
        <p:nvSpPr>
          <p:cNvPr id="20" name="사각형: 둥근 위쪽 모서리 44">
            <a:extLst>
              <a:ext uri="{FF2B5EF4-FFF2-40B4-BE49-F238E27FC236}">
                <a16:creationId xmlns:a16="http://schemas.microsoft.com/office/drawing/2014/main" id="{90410B7F-5E7D-616A-C462-86FDEB382FBB}"/>
              </a:ext>
            </a:extLst>
          </p:cNvPr>
          <p:cNvSpPr/>
          <p:nvPr/>
        </p:nvSpPr>
        <p:spPr>
          <a:xfrm>
            <a:off x="834736" y="660400"/>
            <a:ext cx="16633755" cy="419099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FFD1DC"/>
          </a:solidFill>
          <a:ln w="19050">
            <a:solidFill>
              <a:srgbClr val="3F3E3E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CAC7C0D6-551D-9EDE-90EB-84A392AFD139}"/>
              </a:ext>
            </a:extLst>
          </p:cNvPr>
          <p:cNvGrpSpPr/>
          <p:nvPr/>
        </p:nvGrpSpPr>
        <p:grpSpPr>
          <a:xfrm>
            <a:off x="3326221" y="3215610"/>
            <a:ext cx="10926736" cy="2967697"/>
            <a:chOff x="3234133" y="2563573"/>
            <a:chExt cx="10922000" cy="4802481"/>
          </a:xfrm>
        </p:grpSpPr>
        <p:grpSp>
          <p:nvGrpSpPr>
            <p:cNvPr id="23" name="그룹 22">
              <a:extLst>
                <a:ext uri="{FF2B5EF4-FFF2-40B4-BE49-F238E27FC236}">
                  <a16:creationId xmlns:a16="http://schemas.microsoft.com/office/drawing/2014/main" id="{042E562E-F76C-5DBF-0853-4AE8B9C06073}"/>
                </a:ext>
              </a:extLst>
            </p:cNvPr>
            <p:cNvGrpSpPr/>
            <p:nvPr/>
          </p:nvGrpSpPr>
          <p:grpSpPr>
            <a:xfrm rot="21326893">
              <a:off x="6107931" y="2563573"/>
              <a:ext cx="5242839" cy="4802481"/>
              <a:chOff x="5986213" y="4698482"/>
              <a:chExt cx="5242839" cy="4802481"/>
            </a:xfrm>
            <a:solidFill>
              <a:srgbClr val="FFD1DC"/>
            </a:solidFill>
          </p:grpSpPr>
          <p:sp>
            <p:nvSpPr>
              <p:cNvPr id="25" name="타원 24">
                <a:extLst>
                  <a:ext uri="{FF2B5EF4-FFF2-40B4-BE49-F238E27FC236}">
                    <a16:creationId xmlns:a16="http://schemas.microsoft.com/office/drawing/2014/main" id="{DEA87B5E-A5CF-0C89-AFBB-D62D5BA60529}"/>
                  </a:ext>
                </a:extLst>
              </p:cNvPr>
              <p:cNvSpPr/>
              <p:nvPr/>
            </p:nvSpPr>
            <p:spPr>
              <a:xfrm rot="18598997">
                <a:off x="4808997" y="5875698"/>
                <a:ext cx="4267199" cy="1912767"/>
              </a:xfrm>
              <a:prstGeom prst="ellipse">
                <a:avLst/>
              </a:prstGeom>
              <a:solidFill>
                <a:srgbClr val="BDEBF8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26" name="타원 25">
                <a:extLst>
                  <a:ext uri="{FF2B5EF4-FFF2-40B4-BE49-F238E27FC236}">
                    <a16:creationId xmlns:a16="http://schemas.microsoft.com/office/drawing/2014/main" id="{FE8AC1A5-4DD5-190B-31FF-1512CCA06416}"/>
                  </a:ext>
                </a:extLst>
              </p:cNvPr>
              <p:cNvSpPr/>
              <p:nvPr/>
            </p:nvSpPr>
            <p:spPr>
              <a:xfrm rot="18598997">
                <a:off x="6440726" y="6146778"/>
                <a:ext cx="4267200" cy="1912767"/>
              </a:xfrm>
              <a:prstGeom prst="ellipse">
                <a:avLst/>
              </a:prstGeom>
              <a:solidFill>
                <a:srgbClr val="BDEBF8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7" name="타원 26">
                <a:extLst>
                  <a:ext uri="{FF2B5EF4-FFF2-40B4-BE49-F238E27FC236}">
                    <a16:creationId xmlns:a16="http://schemas.microsoft.com/office/drawing/2014/main" id="{7482BE82-C563-C272-7970-05531F28BE5E}"/>
                  </a:ext>
                </a:extLst>
              </p:cNvPr>
              <p:cNvSpPr/>
              <p:nvPr/>
            </p:nvSpPr>
            <p:spPr>
              <a:xfrm rot="18598997">
                <a:off x="8139068" y="6410979"/>
                <a:ext cx="4267201" cy="1912767"/>
              </a:xfrm>
              <a:prstGeom prst="ellipse">
                <a:avLst/>
              </a:prstGeom>
              <a:solidFill>
                <a:srgbClr val="BDEBF8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24" name="TextBox 24">
              <a:extLst>
                <a:ext uri="{FF2B5EF4-FFF2-40B4-BE49-F238E27FC236}">
                  <a16:creationId xmlns:a16="http://schemas.microsoft.com/office/drawing/2014/main" id="{C6CD974E-46AF-EEB7-307F-7196943C4F49}"/>
                </a:ext>
              </a:extLst>
            </p:cNvPr>
            <p:cNvSpPr txBox="1"/>
            <p:nvPr/>
          </p:nvSpPr>
          <p:spPr>
            <a:xfrm>
              <a:off x="3234133" y="3730365"/>
              <a:ext cx="10922000" cy="2349499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lvl="0" algn="ctr">
                <a:lnSpc>
                  <a:spcPct val="116199"/>
                </a:lnSpc>
              </a:pPr>
              <a:r>
                <a:rPr lang="en-US" altLang="ko-KR" sz="8000" b="0" i="0" u="none" strike="noStrike" dirty="0">
                  <a:solidFill>
                    <a:srgbClr val="454444"/>
                  </a:solidFill>
                  <a:latin typeface="국립공원 꼬미" panose="02000500000000000000" pitchFamily="2" charset="-127"/>
                  <a:ea typeface="국립공원 꼬미" panose="02000500000000000000" pitchFamily="2" charset="-127"/>
                </a:rPr>
                <a:t>K- </a:t>
              </a:r>
              <a:r>
                <a:rPr lang="ko-KR" altLang="en-US" sz="8000" b="0" i="0" u="none" strike="noStrike" dirty="0">
                  <a:solidFill>
                    <a:srgbClr val="454444"/>
                  </a:solidFill>
                  <a:latin typeface="국립공원 꼬미" panose="02000500000000000000" pitchFamily="2" charset="-127"/>
                  <a:ea typeface="국립공원 꼬미" panose="02000500000000000000" pitchFamily="2" charset="-127"/>
                </a:rPr>
                <a:t>아트 팝 가곡 </a:t>
              </a:r>
              <a:endParaRPr lang="ko-KR" sz="8000" b="0" i="0" u="none" strike="noStrike" dirty="0">
                <a:solidFill>
                  <a:srgbClr val="454444"/>
                </a:solidFill>
                <a:latin typeface="국립공원 꼬미" panose="02000500000000000000" pitchFamily="2" charset="-127"/>
                <a:ea typeface="국립공원 꼬미" panose="02000500000000000000" pitchFamily="2" charset="-127"/>
              </a:endParaRPr>
            </a:p>
          </p:txBody>
        </p:sp>
      </p:grpSp>
      <p:sp>
        <p:nvSpPr>
          <p:cNvPr id="34" name="하트 33">
            <a:extLst>
              <a:ext uri="{FF2B5EF4-FFF2-40B4-BE49-F238E27FC236}">
                <a16:creationId xmlns:a16="http://schemas.microsoft.com/office/drawing/2014/main" id="{D7C878B7-7CAC-0C26-4A03-61174F4D473A}"/>
              </a:ext>
            </a:extLst>
          </p:cNvPr>
          <p:cNvSpPr/>
          <p:nvPr/>
        </p:nvSpPr>
        <p:spPr>
          <a:xfrm>
            <a:off x="1461822" y="1623760"/>
            <a:ext cx="980872" cy="914400"/>
          </a:xfrm>
          <a:prstGeom prst="heart">
            <a:avLst/>
          </a:prstGeom>
          <a:solidFill>
            <a:srgbClr val="FF89A5"/>
          </a:solidFill>
          <a:ln w="190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4400" dirty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5</a:t>
            </a:r>
            <a:endParaRPr lang="ko-KR" altLang="en-US" sz="4400" dirty="0">
              <a:solidFill>
                <a:schemeClr val="tx1">
                  <a:lumMod val="50000"/>
                  <a:lumOff val="50000"/>
                </a:schemeClr>
              </a:solidFill>
              <a:latin typeface="경기천년제목 Light" panose="02020403020101020101" pitchFamily="18" charset="-127"/>
              <a:ea typeface="경기천년제목 Light" panose="02020403020101020101" pitchFamily="18" charset="-127"/>
            </a:endParaRPr>
          </a:p>
        </p:txBody>
      </p:sp>
      <p:sp>
        <p:nvSpPr>
          <p:cNvPr id="35" name="TextBox 24">
            <a:extLst>
              <a:ext uri="{FF2B5EF4-FFF2-40B4-BE49-F238E27FC236}">
                <a16:creationId xmlns:a16="http://schemas.microsoft.com/office/drawing/2014/main" id="{1A60CD08-5F80-30A8-E316-BB118766D026}"/>
              </a:ext>
            </a:extLst>
          </p:cNvPr>
          <p:cNvSpPr txBox="1"/>
          <p:nvPr/>
        </p:nvSpPr>
        <p:spPr>
          <a:xfrm>
            <a:off x="3048000" y="1483697"/>
            <a:ext cx="8153400" cy="1219200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lvl="0">
              <a:lnSpc>
                <a:spcPct val="116199"/>
              </a:lnSpc>
            </a:pPr>
            <a:r>
              <a:rPr lang="ko-KR" altLang="en-US" sz="4400" b="0" i="0" u="none" strike="noStrike" dirty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가곡의 세계화를 위한 </a:t>
            </a:r>
            <a:r>
              <a:rPr lang="ko-KR" altLang="en-US" sz="4400" b="0" i="0" u="none" strike="noStrike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방안 토의하기</a:t>
            </a:r>
            <a:endParaRPr lang="ko-KR" sz="4400" b="0" i="0" u="none" strike="noStrike" dirty="0">
              <a:solidFill>
                <a:schemeClr val="tx1">
                  <a:lumMod val="50000"/>
                  <a:lumOff val="50000"/>
                </a:schemeClr>
              </a:solidFill>
              <a:latin typeface="경기천년제목 Light" panose="02020403020101020101" pitchFamily="18" charset="-127"/>
              <a:ea typeface="경기천년제목 Light" panose="0202040302010102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556399320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A977AC-18FA-76E8-77F7-A25F8BC805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Picture 2">
            <a:extLst>
              <a:ext uri="{FF2B5EF4-FFF2-40B4-BE49-F238E27FC236}">
                <a16:creationId xmlns:a16="http://schemas.microsoft.com/office/drawing/2014/main" id="{BB54AA1D-3B45-58B7-3A59-36B77392ACA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4255"/>
          <a:stretch/>
        </p:blipFill>
        <p:spPr>
          <a:xfrm>
            <a:off x="825500" y="1054100"/>
            <a:ext cx="16649700" cy="8572499"/>
          </a:xfrm>
          <a:prstGeom prst="rect">
            <a:avLst/>
          </a:prstGeom>
        </p:spPr>
      </p:pic>
      <p:pic>
        <p:nvPicPr>
          <p:cNvPr id="20" name="Picture 8">
            <a:extLst>
              <a:ext uri="{FF2B5EF4-FFF2-40B4-BE49-F238E27FC236}">
                <a16:creationId xmlns:a16="http://schemas.microsoft.com/office/drawing/2014/main" id="{196700A5-7C0A-8143-A992-92865CE1E75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61822" y="3952875"/>
            <a:ext cx="7023501" cy="3458895"/>
          </a:xfrm>
          <a:prstGeom prst="rect">
            <a:avLst/>
          </a:prstGeom>
        </p:spPr>
      </p:pic>
      <p:pic>
        <p:nvPicPr>
          <p:cNvPr id="22" name="Picture 12">
            <a:extLst>
              <a:ext uri="{FF2B5EF4-FFF2-40B4-BE49-F238E27FC236}">
                <a16:creationId xmlns:a16="http://schemas.microsoft.com/office/drawing/2014/main" id="{5C10A875-2BA9-B938-45F3-B335907FF5B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92301" y="5887609"/>
            <a:ext cx="716097" cy="184759"/>
          </a:xfrm>
          <a:prstGeom prst="rect">
            <a:avLst/>
          </a:prstGeom>
        </p:spPr>
      </p:pic>
      <p:grpSp>
        <p:nvGrpSpPr>
          <p:cNvPr id="3" name="그룹 2"/>
          <p:cNvGrpSpPr/>
          <p:nvPr/>
        </p:nvGrpSpPr>
        <p:grpSpPr>
          <a:xfrm>
            <a:off x="2982944" y="4758478"/>
            <a:ext cx="5564155" cy="1984729"/>
            <a:chOff x="2899462" y="5594755"/>
            <a:chExt cx="5564155" cy="1984729"/>
          </a:xfrm>
        </p:grpSpPr>
        <p:sp>
          <p:nvSpPr>
            <p:cNvPr id="24" name="TextBox 16">
              <a:extLst>
                <a:ext uri="{FF2B5EF4-FFF2-40B4-BE49-F238E27FC236}">
                  <a16:creationId xmlns:a16="http://schemas.microsoft.com/office/drawing/2014/main" id="{A355EBF1-D7AE-C199-48D5-90D94A85DCFE}"/>
                </a:ext>
              </a:extLst>
            </p:cNvPr>
            <p:cNvSpPr txBox="1"/>
            <p:nvPr/>
          </p:nvSpPr>
          <p:spPr>
            <a:xfrm>
              <a:off x="3676151" y="5594755"/>
              <a:ext cx="2427877" cy="833469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lvl="0" algn="l">
                <a:lnSpc>
                  <a:spcPct val="112880"/>
                </a:lnSpc>
              </a:pPr>
              <a:r>
                <a:rPr lang="ko-KR" altLang="en-US" sz="3200" spc="-100" dirty="0">
                  <a:solidFill>
                    <a:schemeClr val="accent2">
                      <a:lumMod val="60000"/>
                      <a:lumOff val="40000"/>
                    </a:schemeClr>
                  </a:solidFill>
                  <a:latin typeface="경기천년제목 Light" panose="02020403020101020101" pitchFamily="18" charset="-127"/>
                  <a:ea typeface="경기천년제목 Light" panose="02020403020101020101" pitchFamily="18" charset="-127"/>
                </a:rPr>
                <a:t>가곡의 세계화</a:t>
              </a:r>
              <a:endParaRPr lang="ko-KR" sz="3200" b="0" i="0" u="none" strike="noStrike" spc="-100" dirty="0">
                <a:solidFill>
                  <a:schemeClr val="accent2">
                    <a:lumMod val="60000"/>
                    <a:lumOff val="4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endParaRPr>
            </a:p>
          </p:txBody>
        </p:sp>
        <p:sp>
          <p:nvSpPr>
            <p:cNvPr id="25" name="TextBox 17">
              <a:extLst>
                <a:ext uri="{FF2B5EF4-FFF2-40B4-BE49-F238E27FC236}">
                  <a16:creationId xmlns:a16="http://schemas.microsoft.com/office/drawing/2014/main" id="{BE61C8D2-FC59-662B-C522-7C8D094ECDA5}"/>
                </a:ext>
              </a:extLst>
            </p:cNvPr>
            <p:cNvSpPr txBox="1"/>
            <p:nvPr/>
          </p:nvSpPr>
          <p:spPr>
            <a:xfrm>
              <a:off x="2899462" y="6537648"/>
              <a:ext cx="5564155" cy="1041836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lvl="0" algn="l">
                <a:lnSpc>
                  <a:spcPct val="131140"/>
                </a:lnSpc>
              </a:pPr>
              <a:r>
                <a:rPr lang="ko-KR" altLang="en-US" sz="3200" b="1" i="0" u="none" strike="noStrike" spc="-100" dirty="0" err="1">
                  <a:solidFill>
                    <a:srgbClr val="454444"/>
                  </a:solidFill>
                  <a:latin typeface="경기천년제목 Light" panose="02020403020101020101" pitchFamily="18" charset="-127"/>
                  <a:ea typeface="경기천년제목 Light" panose="02020403020101020101" pitchFamily="18" charset="-127"/>
                </a:rPr>
                <a:t>케이팝도</a:t>
              </a:r>
              <a:r>
                <a:rPr lang="ko-KR" altLang="en-US" sz="3200" b="1" i="0" u="none" strike="noStrike" spc="-100" dirty="0">
                  <a:solidFill>
                    <a:srgbClr val="454444"/>
                  </a:solidFill>
                  <a:latin typeface="경기천년제목 Light" panose="02020403020101020101" pitchFamily="18" charset="-127"/>
                  <a:ea typeface="경기천년제목 Light" panose="02020403020101020101" pitchFamily="18" charset="-127"/>
                </a:rPr>
                <a:t> 한국 가곡처럼 </a:t>
              </a:r>
              <a:endParaRPr lang="en-US" altLang="ko-KR" sz="3200" b="1" i="0" u="none" strike="noStrike" spc="-100" dirty="0" smtClean="0">
                <a:solidFill>
                  <a:srgbClr val="454444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endParaRPr>
            </a:p>
            <a:p>
              <a:pPr lvl="0" algn="l">
                <a:lnSpc>
                  <a:spcPct val="131140"/>
                </a:lnSpc>
              </a:pPr>
              <a:r>
                <a:rPr lang="ko-KR" altLang="en-US" sz="3200" b="1" i="0" u="none" strike="noStrike" spc="-100" dirty="0" smtClean="0">
                  <a:solidFill>
                    <a:srgbClr val="454444"/>
                  </a:solidFill>
                  <a:latin typeface="경기천년제목 Light" panose="02020403020101020101" pitchFamily="18" charset="-127"/>
                  <a:ea typeface="경기천년제목 Light" panose="02020403020101020101" pitchFamily="18" charset="-127"/>
                </a:rPr>
                <a:t>될 수 있다는 자부심</a:t>
              </a:r>
              <a:r>
                <a:rPr lang="en-US" altLang="ko-KR" sz="3200" b="1" spc="-100" dirty="0" smtClean="0">
                  <a:solidFill>
                    <a:srgbClr val="454444"/>
                  </a:solidFill>
                  <a:latin typeface="경기천년제목 Light" panose="02020403020101020101" pitchFamily="18" charset="-127"/>
                  <a:ea typeface="경기천년제목 Light" panose="02020403020101020101" pitchFamily="18" charset="-127"/>
                </a:rPr>
                <a:t> </a:t>
              </a:r>
              <a:r>
                <a:rPr lang="ko-KR" altLang="en-US" sz="3200" b="1" spc="-100" dirty="0" smtClean="0">
                  <a:solidFill>
                    <a:srgbClr val="454444"/>
                  </a:solidFill>
                  <a:latin typeface="경기천년제목 Light" panose="02020403020101020101" pitchFamily="18" charset="-127"/>
                  <a:ea typeface="경기천년제목 Light" panose="02020403020101020101" pitchFamily="18" charset="-127"/>
                </a:rPr>
                <a:t>갖기</a:t>
              </a:r>
              <a:endParaRPr lang="en-US" sz="3200" b="1" i="0" u="none" strike="noStrike" spc="-100" dirty="0">
                <a:solidFill>
                  <a:srgbClr val="454444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endParaRPr>
            </a:p>
          </p:txBody>
        </p:sp>
      </p:grpSp>
      <p:pic>
        <p:nvPicPr>
          <p:cNvPr id="28" name="Picture 8">
            <a:extLst>
              <a:ext uri="{FF2B5EF4-FFF2-40B4-BE49-F238E27FC236}">
                <a16:creationId xmlns:a16="http://schemas.microsoft.com/office/drawing/2014/main" id="{17AA82BC-8D48-49E8-1E5E-D736E7C0928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53600" y="3952874"/>
            <a:ext cx="7023502" cy="3458895"/>
          </a:xfrm>
          <a:prstGeom prst="rect">
            <a:avLst/>
          </a:prstGeom>
        </p:spPr>
      </p:pic>
      <p:sp>
        <p:nvSpPr>
          <p:cNvPr id="31" name="TextBox 15">
            <a:extLst>
              <a:ext uri="{FF2B5EF4-FFF2-40B4-BE49-F238E27FC236}">
                <a16:creationId xmlns:a16="http://schemas.microsoft.com/office/drawing/2014/main" id="{77BBB19C-B4F3-6C25-BA87-1168D623D641}"/>
              </a:ext>
            </a:extLst>
          </p:cNvPr>
          <p:cNvSpPr txBox="1"/>
          <p:nvPr/>
        </p:nvSpPr>
        <p:spPr>
          <a:xfrm>
            <a:off x="12831801" y="4322117"/>
            <a:ext cx="809292" cy="791795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lvl="0" algn="ctr">
              <a:lnSpc>
                <a:spcPct val="41500"/>
              </a:lnSpc>
            </a:pPr>
            <a:endParaRPr lang="en-US" sz="3600" b="0" i="0" u="none" strike="noStrike" spc="-200" dirty="0">
              <a:solidFill>
                <a:srgbClr val="454444"/>
              </a:solidFill>
              <a:latin typeface="한컴 고딕" panose="02000500000000000000" pitchFamily="2" charset="-127"/>
              <a:ea typeface="한컴 고딕" panose="02000500000000000000" pitchFamily="2" charset="-127"/>
            </a:endParaRPr>
          </a:p>
        </p:txBody>
      </p:sp>
      <p:sp>
        <p:nvSpPr>
          <p:cNvPr id="32" name="TextBox 16">
            <a:extLst>
              <a:ext uri="{FF2B5EF4-FFF2-40B4-BE49-F238E27FC236}">
                <a16:creationId xmlns:a16="http://schemas.microsoft.com/office/drawing/2014/main" id="{53539C77-7154-C424-D889-4804D8E22710}"/>
              </a:ext>
            </a:extLst>
          </p:cNvPr>
          <p:cNvSpPr txBox="1"/>
          <p:nvPr/>
        </p:nvSpPr>
        <p:spPr>
          <a:xfrm>
            <a:off x="12039600" y="5953199"/>
            <a:ext cx="2798627" cy="604265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lvl="0" algn="l">
              <a:lnSpc>
                <a:spcPct val="150000"/>
              </a:lnSpc>
            </a:pPr>
            <a:r>
              <a:rPr lang="ko-KR" altLang="en-US" sz="3200" b="1" spc="-100" dirty="0" err="1" smtClean="0">
                <a:solidFill>
                  <a:srgbClr val="454444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모둠별</a:t>
            </a:r>
            <a:r>
              <a:rPr lang="ko-KR" altLang="en-US" sz="3200" b="1" spc="-100" dirty="0" smtClean="0">
                <a:solidFill>
                  <a:srgbClr val="454444"/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 토의하기</a:t>
            </a:r>
            <a:endParaRPr lang="en-US" altLang="ko-KR" sz="3200" b="1" spc="-100" dirty="0" smtClean="0">
              <a:solidFill>
                <a:srgbClr val="454444"/>
              </a:solidFill>
              <a:latin typeface="경기천년제목 Light" panose="02020403020101020101" pitchFamily="18" charset="-127"/>
              <a:ea typeface="경기천년제목 Light" panose="02020403020101020101" pitchFamily="18" charset="-127"/>
            </a:endParaRPr>
          </a:p>
          <a:p>
            <a:pPr lvl="0" algn="l">
              <a:lnSpc>
                <a:spcPct val="150000"/>
              </a:lnSpc>
            </a:pPr>
            <a:endParaRPr lang="en-US" altLang="ko-KR" sz="3200" b="1" spc="-100" dirty="0">
              <a:solidFill>
                <a:srgbClr val="454444"/>
              </a:solidFill>
              <a:latin typeface="한컴 고딕" panose="02000500000000000000" pitchFamily="2" charset="-127"/>
              <a:ea typeface="한컴 고딕" panose="02000500000000000000" pitchFamily="2" charset="-127"/>
            </a:endParaRPr>
          </a:p>
        </p:txBody>
      </p:sp>
      <p:sp>
        <p:nvSpPr>
          <p:cNvPr id="33" name="TextBox 17">
            <a:extLst>
              <a:ext uri="{FF2B5EF4-FFF2-40B4-BE49-F238E27FC236}">
                <a16:creationId xmlns:a16="http://schemas.microsoft.com/office/drawing/2014/main" id="{185CA3E2-FC08-003D-B27F-D88605731876}"/>
              </a:ext>
            </a:extLst>
          </p:cNvPr>
          <p:cNvSpPr txBox="1"/>
          <p:nvPr/>
        </p:nvSpPr>
        <p:spPr>
          <a:xfrm>
            <a:off x="10187150" y="5953199"/>
            <a:ext cx="6272016" cy="1041836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lvl="0" algn="l">
              <a:lnSpc>
                <a:spcPct val="131140"/>
              </a:lnSpc>
            </a:pPr>
            <a:endParaRPr lang="en-US" sz="3200" b="0" i="0" u="none" strike="noStrike" spc="-100" dirty="0">
              <a:solidFill>
                <a:srgbClr val="454444"/>
              </a:solidFill>
              <a:latin typeface="한컴 고딕" panose="02000500000000000000" pitchFamily="2" charset="-127"/>
              <a:ea typeface="한컴 고딕" panose="02000500000000000000" pitchFamily="2" charset="-127"/>
            </a:endParaRPr>
          </a:p>
        </p:txBody>
      </p:sp>
      <p:sp>
        <p:nvSpPr>
          <p:cNvPr id="30" name="사각형: 둥근 위쪽 모서리 44">
            <a:extLst>
              <a:ext uri="{FF2B5EF4-FFF2-40B4-BE49-F238E27FC236}">
                <a16:creationId xmlns:a16="http://schemas.microsoft.com/office/drawing/2014/main" id="{90410B7F-5E7D-616A-C462-86FDEB382FBB}"/>
              </a:ext>
            </a:extLst>
          </p:cNvPr>
          <p:cNvSpPr/>
          <p:nvPr/>
        </p:nvSpPr>
        <p:spPr>
          <a:xfrm>
            <a:off x="834736" y="660400"/>
            <a:ext cx="16633755" cy="419099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FFD1DC"/>
          </a:solidFill>
          <a:ln w="19050">
            <a:solidFill>
              <a:srgbClr val="3F3E3E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5" name="하트 34">
            <a:extLst>
              <a:ext uri="{FF2B5EF4-FFF2-40B4-BE49-F238E27FC236}">
                <a16:creationId xmlns:a16="http://schemas.microsoft.com/office/drawing/2014/main" id="{D7C878B7-7CAC-0C26-4A03-61174F4D473A}"/>
              </a:ext>
            </a:extLst>
          </p:cNvPr>
          <p:cNvSpPr/>
          <p:nvPr/>
        </p:nvSpPr>
        <p:spPr>
          <a:xfrm>
            <a:off x="1461822" y="1623760"/>
            <a:ext cx="980872" cy="914400"/>
          </a:xfrm>
          <a:prstGeom prst="heart">
            <a:avLst/>
          </a:prstGeom>
          <a:solidFill>
            <a:srgbClr val="FF89A5"/>
          </a:solidFill>
          <a:ln w="190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4400" dirty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5</a:t>
            </a:r>
            <a:endParaRPr lang="ko-KR" altLang="en-US" sz="4400" dirty="0">
              <a:solidFill>
                <a:schemeClr val="tx1">
                  <a:lumMod val="50000"/>
                  <a:lumOff val="50000"/>
                </a:schemeClr>
              </a:solidFill>
              <a:latin typeface="경기천년제목 Light" panose="02020403020101020101" pitchFamily="18" charset="-127"/>
              <a:ea typeface="경기천년제목 Light" panose="02020403020101020101" pitchFamily="18" charset="-127"/>
            </a:endParaRPr>
          </a:p>
        </p:txBody>
      </p:sp>
      <p:sp>
        <p:nvSpPr>
          <p:cNvPr id="36" name="TextBox 24">
            <a:extLst>
              <a:ext uri="{FF2B5EF4-FFF2-40B4-BE49-F238E27FC236}">
                <a16:creationId xmlns:a16="http://schemas.microsoft.com/office/drawing/2014/main" id="{1A60CD08-5F80-30A8-E316-BB118766D026}"/>
              </a:ext>
            </a:extLst>
          </p:cNvPr>
          <p:cNvSpPr txBox="1"/>
          <p:nvPr/>
        </p:nvSpPr>
        <p:spPr>
          <a:xfrm>
            <a:off x="3048000" y="1483697"/>
            <a:ext cx="8153400" cy="1219200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lvl="0">
              <a:lnSpc>
                <a:spcPct val="116199"/>
              </a:lnSpc>
            </a:pPr>
            <a:r>
              <a:rPr lang="ko-KR" altLang="en-US" sz="4400" b="0" i="0" u="none" strike="noStrike" dirty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가곡의 세계화를 위한 </a:t>
            </a:r>
            <a:r>
              <a:rPr lang="ko-KR" altLang="en-US" sz="4400" b="0" i="0" u="none" strike="noStrike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방안 토의하기</a:t>
            </a:r>
            <a:endParaRPr lang="ko-KR" sz="4400" b="0" i="0" u="none" strike="noStrike" dirty="0">
              <a:solidFill>
                <a:schemeClr val="tx1">
                  <a:lumMod val="50000"/>
                  <a:lumOff val="50000"/>
                </a:schemeClr>
              </a:solidFill>
              <a:latin typeface="경기천년제목 Light" panose="02020403020101020101" pitchFamily="18" charset="-127"/>
              <a:ea typeface="경기천년제목 Light" panose="02020403020101020101" pitchFamily="18" charset="-127"/>
            </a:endParaRPr>
          </a:p>
        </p:txBody>
      </p:sp>
      <p:sp>
        <p:nvSpPr>
          <p:cNvPr id="37" name="TextBox 16">
            <a:extLst>
              <a:ext uri="{FF2B5EF4-FFF2-40B4-BE49-F238E27FC236}">
                <a16:creationId xmlns:a16="http://schemas.microsoft.com/office/drawing/2014/main" id="{A355EBF1-D7AE-C199-48D5-90D94A85DCFE}"/>
              </a:ext>
            </a:extLst>
          </p:cNvPr>
          <p:cNvSpPr txBox="1"/>
          <p:nvPr/>
        </p:nvSpPr>
        <p:spPr>
          <a:xfrm>
            <a:off x="11175755" y="4758478"/>
            <a:ext cx="4121381" cy="833469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lvl="0" algn="l">
              <a:lnSpc>
                <a:spcPct val="112880"/>
              </a:lnSpc>
            </a:pPr>
            <a:r>
              <a:rPr lang="ko-KR" altLang="en-US" sz="3200" spc="-100" dirty="0">
                <a:solidFill>
                  <a:schemeClr val="accent2">
                    <a:lumMod val="60000"/>
                    <a:lumOff val="4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가곡의 </a:t>
            </a:r>
            <a:r>
              <a:rPr lang="ko-KR" altLang="en-US" sz="3200" spc="-1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세계화를 위한 방안</a:t>
            </a:r>
            <a:endParaRPr lang="ko-KR" sz="3200" b="0" i="0" u="none" strike="noStrike" spc="-100" dirty="0">
              <a:solidFill>
                <a:schemeClr val="accent2">
                  <a:lumMod val="60000"/>
                  <a:lumOff val="40000"/>
                </a:schemeClr>
              </a:solidFill>
              <a:latin typeface="경기천년제목 Light" panose="02020403020101020101" pitchFamily="18" charset="-127"/>
              <a:ea typeface="경기천년제목 Light" panose="0202040302010102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2830272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2147483647" y="-2147483648"/>
            <a:ext cx="2147483647" cy="2147483647"/>
            <a:chOff x="0" y="0"/>
            <a:chExt cx="0" cy="0"/>
          </a:xfrm>
        </p:grpSpPr>
      </p:grpSp>
      <p:pic>
        <p:nvPicPr>
          <p:cNvPr id="3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017500" y="12700"/>
            <a:ext cx="5270500" cy="10274300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700" y="4737100"/>
            <a:ext cx="13004800" cy="5549900"/>
          </a:xfrm>
          <a:prstGeom prst="rect">
            <a:avLst/>
          </a:prstGeom>
        </p:spPr>
      </p:pic>
      <p:grpSp>
        <p:nvGrpSpPr>
          <p:cNvPr id="7" name="Group 7"/>
          <p:cNvGrpSpPr/>
          <p:nvPr/>
        </p:nvGrpSpPr>
        <p:grpSpPr>
          <a:xfrm>
            <a:off x="0" y="227457000"/>
            <a:ext cx="2147483647" cy="2147483647"/>
            <a:chOff x="0" y="0"/>
            <a:chExt cx="0" cy="0"/>
          </a:xfrm>
        </p:grpSpPr>
      </p:grpSp>
      <p:pic>
        <p:nvPicPr>
          <p:cNvPr id="8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2700"/>
            <a:ext cx="4749800" cy="4737100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90700" y="1080368"/>
            <a:ext cx="14706600" cy="7987432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65200" y="4000500"/>
            <a:ext cx="1371600" cy="1435100"/>
          </a:xfrm>
          <a:prstGeom prst="rect">
            <a:avLst/>
          </a:prstGeom>
        </p:spPr>
      </p:pic>
      <p:pic>
        <p:nvPicPr>
          <p:cNvPr id="16" name="Picture 1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5468600" y="6121400"/>
            <a:ext cx="1371600" cy="1435100"/>
          </a:xfrm>
          <a:prstGeom prst="rect">
            <a:avLst/>
          </a:prstGeom>
        </p:spPr>
      </p:pic>
      <p:pic>
        <p:nvPicPr>
          <p:cNvPr id="17" name="Picture 1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-1560000">
            <a:off x="1231900" y="5892800"/>
            <a:ext cx="1219200" cy="495300"/>
          </a:xfrm>
          <a:prstGeom prst="rect">
            <a:avLst/>
          </a:prstGeom>
        </p:spPr>
      </p:pic>
      <p:pic>
        <p:nvPicPr>
          <p:cNvPr id="18" name="Picture 18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-1560000">
            <a:off x="622300" y="6032500"/>
            <a:ext cx="673100" cy="279400"/>
          </a:xfrm>
          <a:prstGeom prst="rect">
            <a:avLst/>
          </a:prstGeom>
        </p:spPr>
      </p:pic>
      <p:pic>
        <p:nvPicPr>
          <p:cNvPr id="19" name="Picture 19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 rot="-1560000">
            <a:off x="15976600" y="2311400"/>
            <a:ext cx="1219200" cy="495300"/>
          </a:xfrm>
          <a:prstGeom prst="rect">
            <a:avLst/>
          </a:prstGeom>
        </p:spPr>
      </p:pic>
      <p:pic>
        <p:nvPicPr>
          <p:cNvPr id="20" name="Picture 20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 rot="-1560000">
            <a:off x="15367000" y="2451100"/>
            <a:ext cx="673100" cy="279400"/>
          </a:xfrm>
          <a:prstGeom prst="rect">
            <a:avLst/>
          </a:prstGeom>
        </p:spPr>
      </p:pic>
      <p:pic>
        <p:nvPicPr>
          <p:cNvPr id="21" name="Picture 21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286000" y="3200400"/>
            <a:ext cx="647700" cy="800100"/>
          </a:xfrm>
          <a:prstGeom prst="rect">
            <a:avLst/>
          </a:prstGeom>
        </p:spPr>
      </p:pic>
      <p:pic>
        <p:nvPicPr>
          <p:cNvPr id="22" name="Picture 22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5506700" y="5321300"/>
            <a:ext cx="647700" cy="800100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4354932" y="652179"/>
            <a:ext cx="1371600" cy="1435100"/>
          </a:xfrm>
          <a:prstGeom prst="rect">
            <a:avLst/>
          </a:prstGeom>
        </p:spPr>
      </p:pic>
      <p:sp>
        <p:nvSpPr>
          <p:cNvPr id="31" name="TextBox 30"/>
          <p:cNvSpPr txBox="1"/>
          <p:nvPr/>
        </p:nvSpPr>
        <p:spPr>
          <a:xfrm>
            <a:off x="1981200" y="1504618"/>
            <a:ext cx="253999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국립공원 꼬미" panose="02000500000000000000" pitchFamily="2" charset="-127"/>
                <a:ea typeface="국립공원 꼬미" panose="02000500000000000000" pitchFamily="2" charset="-127"/>
              </a:rPr>
              <a:t>고등학교 음악 감상과 비평</a:t>
            </a:r>
          </a:p>
        </p:txBody>
      </p:sp>
      <p:sp>
        <p:nvSpPr>
          <p:cNvPr id="34" name="직사각형 33"/>
          <p:cNvSpPr/>
          <p:nvPr/>
        </p:nvSpPr>
        <p:spPr>
          <a:xfrm>
            <a:off x="6236763" y="4318857"/>
            <a:ext cx="5814461" cy="1331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6000" b="1" dirty="0" smtClean="0">
                <a:latin typeface="국립공원 꼬미" panose="02000500000000000000" pitchFamily="2" charset="-127"/>
                <a:ea typeface="국립공원 꼬미" panose="02000500000000000000" pitchFamily="2" charset="-127"/>
              </a:rPr>
              <a:t>감사합니다</a:t>
            </a:r>
            <a:r>
              <a:rPr lang="en-US" altLang="ko-KR" sz="6000" b="1" dirty="0" smtClean="0">
                <a:latin typeface="국립공원 꼬미" panose="02000500000000000000" pitchFamily="2" charset="-127"/>
                <a:ea typeface="국립공원 꼬미" panose="02000500000000000000" pitchFamily="2" charset="-127"/>
              </a:rPr>
              <a:t>.</a:t>
            </a:r>
            <a:endParaRPr lang="ko-KR" altLang="en-US" sz="6000" b="1" dirty="0">
              <a:latin typeface="국립공원 꼬미" panose="02000500000000000000" pitchFamily="2" charset="-127"/>
              <a:ea typeface="국립공원 꼬미" panose="02000500000000000000" pitchFamily="2" charset="-127"/>
            </a:endParaRPr>
          </a:p>
        </p:txBody>
      </p:sp>
      <p:pic>
        <p:nvPicPr>
          <p:cNvPr id="39" name="그림 38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6313" y="8395599"/>
            <a:ext cx="995363" cy="428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6219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 rotWithShape="1">
          <a:blip r:embed="rId2"/>
          <a:srcRect t="4255"/>
          <a:stretch/>
        </p:blipFill>
        <p:spPr>
          <a:xfrm>
            <a:off x="840621" y="1054098"/>
            <a:ext cx="16649700" cy="8572499"/>
          </a:xfrm>
          <a:prstGeom prst="rect">
            <a:avLst/>
          </a:prstGeom>
        </p:spPr>
      </p:pic>
      <p:grpSp>
        <p:nvGrpSpPr>
          <p:cNvPr id="65" name="그룹 64">
            <a:extLst>
              <a:ext uri="{FF2B5EF4-FFF2-40B4-BE49-F238E27FC236}">
                <a16:creationId xmlns:a16="http://schemas.microsoft.com/office/drawing/2014/main" id="{0267E1F0-D148-C560-9E42-43DB15025511}"/>
              </a:ext>
            </a:extLst>
          </p:cNvPr>
          <p:cNvGrpSpPr/>
          <p:nvPr/>
        </p:nvGrpSpPr>
        <p:grpSpPr>
          <a:xfrm>
            <a:off x="3710113" y="2955221"/>
            <a:ext cx="5168900" cy="2584748"/>
            <a:chOff x="1993900" y="3302000"/>
            <a:chExt cx="6845300" cy="2908300"/>
          </a:xfrm>
        </p:grpSpPr>
        <p:pic>
          <p:nvPicPr>
            <p:cNvPr id="7" name="Picture 7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489200" y="3302000"/>
              <a:ext cx="6350000" cy="2908300"/>
            </a:xfrm>
            <a:prstGeom prst="rect">
              <a:avLst/>
            </a:prstGeom>
          </p:spPr>
        </p:pic>
        <p:sp>
          <p:nvSpPr>
            <p:cNvPr id="26" name="TextBox 26"/>
            <p:cNvSpPr txBox="1"/>
            <p:nvPr/>
          </p:nvSpPr>
          <p:spPr>
            <a:xfrm>
              <a:off x="3350306" y="3391635"/>
              <a:ext cx="5143500" cy="2667539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lvl="0" algn="l">
                <a:lnSpc>
                  <a:spcPct val="150000"/>
                </a:lnSpc>
              </a:pPr>
              <a:r>
                <a:rPr lang="en-US" altLang="ko-KR" sz="3600" b="0" i="0" u="none" strike="noStrike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경기천년제목 Light" panose="02020403020101020101" pitchFamily="18" charset="-127"/>
                  <a:ea typeface="경기천년제목 Light" panose="02020403020101020101" pitchFamily="18" charset="-127"/>
                </a:rPr>
                <a:t>‘</a:t>
              </a:r>
              <a:r>
                <a:rPr lang="ko-KR" altLang="en-US" sz="3600" b="0" i="0" u="none" strike="noStrike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경기천년제목 Light" panose="02020403020101020101" pitchFamily="18" charset="-127"/>
                  <a:ea typeface="경기천년제목 Light" panose="02020403020101020101" pitchFamily="18" charset="-127"/>
                </a:rPr>
                <a:t>첫사랑</a:t>
              </a:r>
              <a:r>
                <a:rPr lang="en-US" altLang="ko-KR" sz="3600" b="0" i="0" u="none" strike="noStrike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경기천년제목 Light" panose="02020403020101020101" pitchFamily="18" charset="-127"/>
                  <a:ea typeface="경기천년제목 Light" panose="02020403020101020101" pitchFamily="18" charset="-127"/>
                </a:rPr>
                <a:t>’</a:t>
              </a:r>
              <a:r>
                <a:rPr lang="ko-KR" altLang="en-US" sz="3600" b="0" i="0" u="none" strike="noStrike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경기천년제목 Light" panose="02020403020101020101" pitchFamily="18" charset="-127"/>
                  <a:ea typeface="경기천년제목 Light" panose="02020403020101020101" pitchFamily="18" charset="-127"/>
                </a:rPr>
                <a:t>이라는</a:t>
              </a:r>
              <a:endParaRPr lang="en-US" altLang="ko-KR" sz="3600" b="0" i="0" u="none" strike="noStrike" dirty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endParaRPr>
            </a:p>
            <a:p>
              <a:pPr lvl="0" algn="l">
                <a:lnSpc>
                  <a:spcPct val="150000"/>
                </a:lnSpc>
              </a:pPr>
              <a:r>
                <a:rPr lang="ko-KR" altLang="en-US" sz="36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경기천년제목 Light" panose="02020403020101020101" pitchFamily="18" charset="-127"/>
                  <a:ea typeface="경기천년제목 Light" panose="02020403020101020101" pitchFamily="18" charset="-127"/>
                </a:rPr>
                <a:t>단어가 주는 </a:t>
              </a:r>
              <a:r>
                <a:rPr lang="ko-KR" altLang="en-US" sz="36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경기천년제목 Light" panose="02020403020101020101" pitchFamily="18" charset="-127"/>
                  <a:ea typeface="경기천년제목 Light" panose="02020403020101020101" pitchFamily="18" charset="-127"/>
                </a:rPr>
                <a:t>감정</a:t>
              </a:r>
              <a:endParaRPr lang="en-US" altLang="ko-KR" sz="36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endParaRPr>
            </a:p>
            <a:p>
              <a:pPr lvl="0" algn="l">
                <a:lnSpc>
                  <a:spcPct val="150000"/>
                </a:lnSpc>
              </a:pPr>
              <a:r>
                <a:rPr lang="ko-KR" altLang="en-US" sz="3600" b="0" i="0" u="none" strike="noStrike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경기천년제목 Light" panose="02020403020101020101" pitchFamily="18" charset="-127"/>
                  <a:ea typeface="경기천년제목 Light" panose="02020403020101020101" pitchFamily="18" charset="-127"/>
                </a:rPr>
                <a:t>알아보기</a:t>
              </a:r>
              <a:endParaRPr lang="ko-KR" sz="3600" b="0" i="0" u="none" strike="noStrike" dirty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endParaRPr>
            </a:p>
          </p:txBody>
        </p:sp>
        <p:sp>
          <p:nvSpPr>
            <p:cNvPr id="44" name="하트 43">
              <a:extLst>
                <a:ext uri="{FF2B5EF4-FFF2-40B4-BE49-F238E27FC236}">
                  <a16:creationId xmlns:a16="http://schemas.microsoft.com/office/drawing/2014/main" id="{A6739DF5-5A1E-EBDC-5E3C-4A42F3ED30C0}"/>
                </a:ext>
              </a:extLst>
            </p:cNvPr>
            <p:cNvSpPr/>
            <p:nvPr/>
          </p:nvSpPr>
          <p:spPr>
            <a:xfrm>
              <a:off x="1993900" y="4294320"/>
              <a:ext cx="990600" cy="914400"/>
            </a:xfrm>
            <a:prstGeom prst="heart">
              <a:avLst/>
            </a:prstGeom>
            <a:solidFill>
              <a:srgbClr val="FF89A5"/>
            </a:solidFill>
            <a:ln w="1905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44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경기천년제목 Light" panose="02020403020101020101" pitchFamily="18" charset="-127"/>
                  <a:ea typeface="경기천년제목 Light" panose="02020403020101020101" pitchFamily="18" charset="-127"/>
                </a:rPr>
                <a:t>1</a:t>
              </a:r>
              <a:endParaRPr lang="ko-KR" altLang="en-US" sz="4400" dirty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endParaRPr>
            </a:p>
          </p:txBody>
        </p:sp>
      </p:grpSp>
      <p:sp>
        <p:nvSpPr>
          <p:cNvPr id="45" name="사각형: 둥근 위쪽 모서리 44">
            <a:extLst>
              <a:ext uri="{FF2B5EF4-FFF2-40B4-BE49-F238E27FC236}">
                <a16:creationId xmlns:a16="http://schemas.microsoft.com/office/drawing/2014/main" id="{12DAD7AD-AA5A-0591-A102-CCC0173D9900}"/>
              </a:ext>
            </a:extLst>
          </p:cNvPr>
          <p:cNvSpPr/>
          <p:nvPr/>
        </p:nvSpPr>
        <p:spPr>
          <a:xfrm>
            <a:off x="834736" y="660400"/>
            <a:ext cx="16633755" cy="419099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FFD1DC"/>
          </a:solidFill>
          <a:ln w="19050">
            <a:solidFill>
              <a:srgbClr val="3F3E3E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7" name="TextBox 24">
            <a:extLst>
              <a:ext uri="{FF2B5EF4-FFF2-40B4-BE49-F238E27FC236}">
                <a16:creationId xmlns:a16="http://schemas.microsoft.com/office/drawing/2014/main" id="{275FA88F-4AA7-B94E-8CAD-049C301B4CD1}"/>
              </a:ext>
            </a:extLst>
          </p:cNvPr>
          <p:cNvSpPr txBox="1"/>
          <p:nvPr/>
        </p:nvSpPr>
        <p:spPr>
          <a:xfrm>
            <a:off x="2489200" y="1482724"/>
            <a:ext cx="1220913" cy="1219200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lvl="0">
              <a:lnSpc>
                <a:spcPct val="116199"/>
              </a:lnSpc>
            </a:pPr>
            <a:r>
              <a:rPr lang="ko-KR" altLang="en-US" sz="7200" b="0" i="0" u="none" strike="noStrike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국립공원 꼬미" panose="02000500000000000000" pitchFamily="2" charset="-127"/>
                <a:ea typeface="국립공원 꼬미" panose="02000500000000000000" pitchFamily="2" charset="-127"/>
              </a:rPr>
              <a:t>목차</a:t>
            </a:r>
            <a:endParaRPr lang="ko-KR" sz="7200" b="0" i="0" u="none" strike="noStrike" dirty="0">
              <a:solidFill>
                <a:schemeClr val="tx1">
                  <a:lumMod val="50000"/>
                  <a:lumOff val="50000"/>
                </a:schemeClr>
              </a:solidFill>
              <a:latin typeface="국립공원 꼬미" panose="02000500000000000000" pitchFamily="2" charset="-127"/>
              <a:ea typeface="국립공원 꼬미" panose="02000500000000000000" pitchFamily="2" charset="-127"/>
            </a:endParaRPr>
          </a:p>
        </p:txBody>
      </p:sp>
      <p:grpSp>
        <p:nvGrpSpPr>
          <p:cNvPr id="66" name="그룹 65">
            <a:extLst>
              <a:ext uri="{FF2B5EF4-FFF2-40B4-BE49-F238E27FC236}">
                <a16:creationId xmlns:a16="http://schemas.microsoft.com/office/drawing/2014/main" id="{053051FB-78BB-1584-16AB-14D4D290C53C}"/>
              </a:ext>
            </a:extLst>
          </p:cNvPr>
          <p:cNvGrpSpPr/>
          <p:nvPr/>
        </p:nvGrpSpPr>
        <p:grpSpPr>
          <a:xfrm>
            <a:off x="1166580" y="6163063"/>
            <a:ext cx="5148690" cy="2574546"/>
            <a:chOff x="-688384" y="5729080"/>
            <a:chExt cx="6818535" cy="2931112"/>
          </a:xfrm>
        </p:grpSpPr>
        <p:pic>
          <p:nvPicPr>
            <p:cNvPr id="67" name="Picture 7">
              <a:extLst>
                <a:ext uri="{FF2B5EF4-FFF2-40B4-BE49-F238E27FC236}">
                  <a16:creationId xmlns:a16="http://schemas.microsoft.com/office/drawing/2014/main" id="{C37DE849-FF63-FD64-261C-C9D0672749E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-219849" y="5751892"/>
              <a:ext cx="6350000" cy="2908300"/>
            </a:xfrm>
            <a:prstGeom prst="rect">
              <a:avLst/>
            </a:prstGeom>
          </p:spPr>
        </p:pic>
        <p:sp>
          <p:nvSpPr>
            <p:cNvPr id="68" name="TextBox 26">
              <a:extLst>
                <a:ext uri="{FF2B5EF4-FFF2-40B4-BE49-F238E27FC236}">
                  <a16:creationId xmlns:a16="http://schemas.microsoft.com/office/drawing/2014/main" id="{404F92B2-110D-8E81-C425-067A73FE8B24}"/>
                </a:ext>
              </a:extLst>
            </p:cNvPr>
            <p:cNvSpPr txBox="1"/>
            <p:nvPr/>
          </p:nvSpPr>
          <p:spPr>
            <a:xfrm>
              <a:off x="749443" y="5729080"/>
              <a:ext cx="4457701" cy="2908300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lvl="0" algn="l">
                <a:lnSpc>
                  <a:spcPct val="150000"/>
                </a:lnSpc>
              </a:pPr>
              <a:r>
                <a:rPr lang="ko-KR" altLang="en-US" sz="36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경기천년제목 Light" panose="02020403020101020101" pitchFamily="18" charset="-127"/>
                  <a:ea typeface="경기천년제목 Light" panose="02020403020101020101" pitchFamily="18" charset="-127"/>
                </a:rPr>
                <a:t>두 명의 성악가</a:t>
              </a:r>
              <a:endParaRPr lang="en-US" altLang="ko-KR" sz="3600" dirty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endParaRPr>
            </a:p>
            <a:p>
              <a:pPr lvl="0" algn="l">
                <a:lnSpc>
                  <a:spcPct val="150000"/>
                </a:lnSpc>
              </a:pPr>
              <a:r>
                <a:rPr lang="ko-KR" altLang="en-US" sz="3600" b="0" i="0" u="none" strike="noStrike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경기천년제목 Light" panose="02020403020101020101" pitchFamily="18" charset="-127"/>
                  <a:ea typeface="경기천년제목 Light" panose="02020403020101020101" pitchFamily="18" charset="-127"/>
                </a:rPr>
                <a:t>비교 </a:t>
              </a:r>
              <a:r>
                <a:rPr lang="ko-KR" altLang="en-US" sz="3600" b="0" i="0" u="none" strike="noStrike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경기천년제목 Light" panose="02020403020101020101" pitchFamily="18" charset="-127"/>
                  <a:ea typeface="경기천년제목 Light" panose="02020403020101020101" pitchFamily="18" charset="-127"/>
                </a:rPr>
                <a:t>감상하기</a:t>
              </a:r>
              <a:endParaRPr lang="ko-KR" sz="3600" b="0" i="0" u="none" strike="noStrike" dirty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endParaRPr>
            </a:p>
          </p:txBody>
        </p:sp>
        <p:sp>
          <p:nvSpPr>
            <p:cNvPr id="69" name="하트 68">
              <a:extLst>
                <a:ext uri="{FF2B5EF4-FFF2-40B4-BE49-F238E27FC236}">
                  <a16:creationId xmlns:a16="http://schemas.microsoft.com/office/drawing/2014/main" id="{8BEE90D3-D970-CB1C-F43B-2FA246AD1131}"/>
                </a:ext>
              </a:extLst>
            </p:cNvPr>
            <p:cNvSpPr/>
            <p:nvPr/>
          </p:nvSpPr>
          <p:spPr>
            <a:xfrm>
              <a:off x="-688384" y="6840122"/>
              <a:ext cx="990600" cy="914400"/>
            </a:xfrm>
            <a:prstGeom prst="heart">
              <a:avLst/>
            </a:prstGeom>
            <a:solidFill>
              <a:srgbClr val="FF89A5"/>
            </a:solidFill>
            <a:ln w="1905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44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경기천년제목 Light" panose="02020403020101020101" pitchFamily="18" charset="-127"/>
                  <a:ea typeface="경기천년제목 Light" panose="02020403020101020101" pitchFamily="18" charset="-127"/>
                </a:rPr>
                <a:t>3</a:t>
              </a:r>
              <a:endParaRPr lang="ko-KR" altLang="en-US" sz="4400" dirty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endParaRPr>
            </a:p>
          </p:txBody>
        </p:sp>
      </p:grpSp>
      <p:grpSp>
        <p:nvGrpSpPr>
          <p:cNvPr id="70" name="그룹 69">
            <a:extLst>
              <a:ext uri="{FF2B5EF4-FFF2-40B4-BE49-F238E27FC236}">
                <a16:creationId xmlns:a16="http://schemas.microsoft.com/office/drawing/2014/main" id="{5C2399B4-13E0-387D-2AEE-EBDF76C81193}"/>
              </a:ext>
            </a:extLst>
          </p:cNvPr>
          <p:cNvGrpSpPr/>
          <p:nvPr/>
        </p:nvGrpSpPr>
        <p:grpSpPr>
          <a:xfrm>
            <a:off x="9393253" y="2955221"/>
            <a:ext cx="5187950" cy="2581433"/>
            <a:chOff x="1993900" y="3302000"/>
            <a:chExt cx="6845300" cy="2908300"/>
          </a:xfrm>
        </p:grpSpPr>
        <p:pic>
          <p:nvPicPr>
            <p:cNvPr id="71" name="Picture 7">
              <a:extLst>
                <a:ext uri="{FF2B5EF4-FFF2-40B4-BE49-F238E27FC236}">
                  <a16:creationId xmlns:a16="http://schemas.microsoft.com/office/drawing/2014/main" id="{076ECCB1-45A3-93F2-39FC-0E3754D49E2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489200" y="3302000"/>
              <a:ext cx="6350000" cy="2908300"/>
            </a:xfrm>
            <a:prstGeom prst="rect">
              <a:avLst/>
            </a:prstGeom>
          </p:spPr>
        </p:pic>
        <p:sp>
          <p:nvSpPr>
            <p:cNvPr id="72" name="TextBox 26">
              <a:extLst>
                <a:ext uri="{FF2B5EF4-FFF2-40B4-BE49-F238E27FC236}">
                  <a16:creationId xmlns:a16="http://schemas.microsoft.com/office/drawing/2014/main" id="{A36C3715-E0B0-E1A1-F4DB-2BA60FF10659}"/>
                </a:ext>
              </a:extLst>
            </p:cNvPr>
            <p:cNvSpPr txBox="1"/>
            <p:nvPr/>
          </p:nvSpPr>
          <p:spPr>
            <a:xfrm>
              <a:off x="3354555" y="3526269"/>
              <a:ext cx="4866802" cy="2401926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lvl="0" algn="l">
                <a:lnSpc>
                  <a:spcPct val="150000"/>
                </a:lnSpc>
              </a:pPr>
              <a:r>
                <a:rPr lang="ko-KR" altLang="en-US" sz="36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경기천년제목 Light" panose="02020403020101020101" pitchFamily="18" charset="-127"/>
                  <a:ea typeface="경기천년제목 Light" panose="02020403020101020101" pitchFamily="18" charset="-127"/>
                </a:rPr>
                <a:t>가사가 주는 </a:t>
              </a:r>
              <a:r>
                <a:rPr lang="ko-KR" altLang="en-US" sz="36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경기천년제목 Light" panose="02020403020101020101" pitchFamily="18" charset="-127"/>
                  <a:ea typeface="경기천년제목 Light" panose="02020403020101020101" pitchFamily="18" charset="-127"/>
                </a:rPr>
                <a:t>감정</a:t>
              </a:r>
              <a:endParaRPr lang="en-US" altLang="ko-KR" sz="3600" dirty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endParaRPr>
            </a:p>
            <a:p>
              <a:pPr lvl="0" algn="l">
                <a:lnSpc>
                  <a:spcPct val="150000"/>
                </a:lnSpc>
              </a:pPr>
              <a:r>
                <a:rPr lang="ko-KR" altLang="en-US" sz="36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경기천년제목 Light" panose="02020403020101020101" pitchFamily="18" charset="-127"/>
                  <a:ea typeface="경기천년제목 Light" panose="02020403020101020101" pitchFamily="18" charset="-127"/>
                </a:rPr>
                <a:t>허밍으로 </a:t>
              </a:r>
              <a:r>
                <a:rPr lang="ko-KR" altLang="en-US" sz="36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경기천년제목 Light" panose="02020403020101020101" pitchFamily="18" charset="-127"/>
                  <a:ea typeface="경기천년제목 Light" panose="02020403020101020101" pitchFamily="18" charset="-127"/>
                </a:rPr>
                <a:t>표현하기</a:t>
              </a:r>
              <a:endParaRPr lang="en-US" altLang="ko-KR" sz="3600" dirty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endParaRPr>
            </a:p>
          </p:txBody>
        </p:sp>
        <p:sp>
          <p:nvSpPr>
            <p:cNvPr id="73" name="하트 72">
              <a:extLst>
                <a:ext uri="{FF2B5EF4-FFF2-40B4-BE49-F238E27FC236}">
                  <a16:creationId xmlns:a16="http://schemas.microsoft.com/office/drawing/2014/main" id="{FE8077F8-96EC-0DCC-EFED-593014C415A2}"/>
                </a:ext>
              </a:extLst>
            </p:cNvPr>
            <p:cNvSpPr/>
            <p:nvPr/>
          </p:nvSpPr>
          <p:spPr>
            <a:xfrm>
              <a:off x="1993900" y="4300151"/>
              <a:ext cx="990600" cy="914400"/>
            </a:xfrm>
            <a:prstGeom prst="heart">
              <a:avLst/>
            </a:prstGeom>
            <a:solidFill>
              <a:srgbClr val="FF89A5"/>
            </a:solidFill>
            <a:ln w="1905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44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경기천년제목 Light" panose="02020403020101020101" pitchFamily="18" charset="-127"/>
                  <a:ea typeface="경기천년제목 Light" panose="02020403020101020101" pitchFamily="18" charset="-127"/>
                </a:rPr>
                <a:t>2</a:t>
              </a:r>
              <a:endParaRPr lang="ko-KR" altLang="en-US" sz="4400" dirty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endParaRPr>
            </a:p>
          </p:txBody>
        </p:sp>
      </p:grpSp>
      <p:grpSp>
        <p:nvGrpSpPr>
          <p:cNvPr id="4" name="그룹 3"/>
          <p:cNvGrpSpPr/>
          <p:nvPr/>
        </p:nvGrpSpPr>
        <p:grpSpPr>
          <a:xfrm>
            <a:off x="6482642" y="6183100"/>
            <a:ext cx="5183769" cy="2540273"/>
            <a:chOff x="16057557" y="6336855"/>
            <a:chExt cx="6637570" cy="2820275"/>
          </a:xfrm>
        </p:grpSpPr>
        <p:pic>
          <p:nvPicPr>
            <p:cNvPr id="75" name="Picture 7">
              <a:extLst>
                <a:ext uri="{FF2B5EF4-FFF2-40B4-BE49-F238E27FC236}">
                  <a16:creationId xmlns:a16="http://schemas.microsoft.com/office/drawing/2014/main" id="{ADD94C3D-7B48-0816-BF53-B975DA739D4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6537322" y="6336855"/>
              <a:ext cx="6157805" cy="2820275"/>
            </a:xfrm>
            <a:prstGeom prst="rect">
              <a:avLst/>
            </a:prstGeom>
          </p:spPr>
        </p:pic>
        <p:sp>
          <p:nvSpPr>
            <p:cNvPr id="76" name="TextBox 26">
              <a:extLst>
                <a:ext uri="{FF2B5EF4-FFF2-40B4-BE49-F238E27FC236}">
                  <a16:creationId xmlns:a16="http://schemas.microsoft.com/office/drawing/2014/main" id="{310CAD12-6B0F-FA71-EE97-2F91DC0595D1}"/>
                </a:ext>
              </a:extLst>
            </p:cNvPr>
            <p:cNvSpPr txBox="1"/>
            <p:nvPr/>
          </p:nvSpPr>
          <p:spPr>
            <a:xfrm>
              <a:off x="17518194" y="6557698"/>
              <a:ext cx="4457699" cy="2368001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lvl="0" algn="l">
                <a:lnSpc>
                  <a:spcPct val="150000"/>
                </a:lnSpc>
              </a:pPr>
              <a:r>
                <a:rPr lang="ko-KR" altLang="en-US" sz="3600" b="0" i="0" u="none" strike="noStrike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경기천년제목 Light" panose="02020403020101020101" pitchFamily="18" charset="-127"/>
                  <a:ea typeface="경기천년제목 Light" panose="02020403020101020101" pitchFamily="18" charset="-127"/>
                </a:rPr>
                <a:t>작곡가 </a:t>
              </a:r>
              <a:r>
                <a:rPr lang="ko-KR" altLang="en-US" sz="3600" b="0" i="0" u="none" strike="noStrike" dirty="0" err="1">
                  <a:solidFill>
                    <a:schemeClr val="tx1">
                      <a:lumMod val="50000"/>
                      <a:lumOff val="50000"/>
                    </a:schemeClr>
                  </a:solidFill>
                  <a:latin typeface="경기천년제목 Light" panose="02020403020101020101" pitchFamily="18" charset="-127"/>
                  <a:ea typeface="경기천년제목 Light" panose="02020403020101020101" pitchFamily="18" charset="-127"/>
                </a:rPr>
                <a:t>김효근의</a:t>
              </a:r>
              <a:endParaRPr lang="en-US" altLang="ko-KR" sz="3600" b="0" i="0" u="none" strike="noStrike" dirty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endParaRPr>
            </a:p>
            <a:p>
              <a:pPr lvl="0" algn="l">
                <a:lnSpc>
                  <a:spcPct val="150000"/>
                </a:lnSpc>
              </a:pPr>
              <a:r>
                <a:rPr lang="ko-KR" altLang="en-US" sz="3600" b="0" i="0" u="none" strike="noStrike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경기천년제목 Light" panose="02020403020101020101" pitchFamily="18" charset="-127"/>
                  <a:ea typeface="경기천년제목 Light" panose="02020403020101020101" pitchFamily="18" charset="-127"/>
                </a:rPr>
                <a:t>다른 곡 </a:t>
              </a:r>
              <a:r>
                <a:rPr lang="ko-KR" altLang="en-US" sz="3600" b="0" i="0" u="none" strike="noStrike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경기천년제목 Light" panose="02020403020101020101" pitchFamily="18" charset="-127"/>
                  <a:ea typeface="경기천년제목 Light" panose="02020403020101020101" pitchFamily="18" charset="-127"/>
                </a:rPr>
                <a:t>감상하기</a:t>
              </a:r>
              <a:endParaRPr lang="ko-KR" sz="3600" b="0" i="0" u="none" strike="noStrike" dirty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endParaRPr>
            </a:p>
          </p:txBody>
        </p:sp>
        <p:sp>
          <p:nvSpPr>
            <p:cNvPr id="77" name="하트 76">
              <a:extLst>
                <a:ext uri="{FF2B5EF4-FFF2-40B4-BE49-F238E27FC236}">
                  <a16:creationId xmlns:a16="http://schemas.microsoft.com/office/drawing/2014/main" id="{D7C878B7-7CAC-0C26-4A03-61174F4D473A}"/>
                </a:ext>
              </a:extLst>
            </p:cNvPr>
            <p:cNvSpPr/>
            <p:nvPr/>
          </p:nvSpPr>
          <p:spPr>
            <a:xfrm>
              <a:off x="16057557" y="7364780"/>
              <a:ext cx="980871" cy="914400"/>
            </a:xfrm>
            <a:prstGeom prst="heart">
              <a:avLst/>
            </a:prstGeom>
            <a:solidFill>
              <a:srgbClr val="FF89A5"/>
            </a:solidFill>
            <a:ln w="1905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44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경기천년제목 Light" panose="02020403020101020101" pitchFamily="18" charset="-127"/>
                  <a:ea typeface="경기천년제목 Light" panose="02020403020101020101" pitchFamily="18" charset="-127"/>
                </a:rPr>
                <a:t>4</a:t>
              </a:r>
              <a:endParaRPr lang="ko-KR" altLang="en-US" sz="4400" dirty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endParaRPr>
            </a:p>
          </p:txBody>
        </p:sp>
      </p:grpSp>
      <p:pic>
        <p:nvPicPr>
          <p:cNvPr id="79" name="Picture 12">
            <a:extLst>
              <a:ext uri="{FF2B5EF4-FFF2-40B4-BE49-F238E27FC236}">
                <a16:creationId xmlns:a16="http://schemas.microsoft.com/office/drawing/2014/main" id="{074625C8-9B35-8174-6310-170652816FF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0755648">
            <a:off x="1719810" y="1301898"/>
            <a:ext cx="691775" cy="723801"/>
          </a:xfrm>
          <a:prstGeom prst="rect">
            <a:avLst/>
          </a:prstGeom>
        </p:spPr>
      </p:pic>
      <p:pic>
        <p:nvPicPr>
          <p:cNvPr id="80" name="Picture 19">
            <a:extLst>
              <a:ext uri="{FF2B5EF4-FFF2-40B4-BE49-F238E27FC236}">
                <a16:creationId xmlns:a16="http://schemas.microsoft.com/office/drawing/2014/main" id="{144D019E-520D-BD53-57BA-7C7DAB82869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-1560000">
            <a:off x="16173531" y="5309467"/>
            <a:ext cx="1219200" cy="495300"/>
          </a:xfrm>
          <a:prstGeom prst="rect">
            <a:avLst/>
          </a:prstGeom>
        </p:spPr>
      </p:pic>
      <p:pic>
        <p:nvPicPr>
          <p:cNvPr id="81" name="Picture 20">
            <a:extLst>
              <a:ext uri="{FF2B5EF4-FFF2-40B4-BE49-F238E27FC236}">
                <a16:creationId xmlns:a16="http://schemas.microsoft.com/office/drawing/2014/main" id="{418E5CAF-8B95-3760-A9FE-D8807BB1330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-1560000">
            <a:off x="17109046" y="4814501"/>
            <a:ext cx="673100" cy="279400"/>
          </a:xfrm>
          <a:prstGeom prst="rect">
            <a:avLst/>
          </a:prstGeom>
        </p:spPr>
      </p:pic>
      <p:pic>
        <p:nvPicPr>
          <p:cNvPr id="82" name="Picture 19">
            <a:extLst>
              <a:ext uri="{FF2B5EF4-FFF2-40B4-BE49-F238E27FC236}">
                <a16:creationId xmlns:a16="http://schemas.microsoft.com/office/drawing/2014/main" id="{A674755C-F7BA-72ED-F29E-050F227D9E1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-1560000">
            <a:off x="261973" y="9378947"/>
            <a:ext cx="1485874" cy="495300"/>
          </a:xfrm>
          <a:prstGeom prst="rect">
            <a:avLst/>
          </a:prstGeom>
        </p:spPr>
      </p:pic>
      <p:pic>
        <p:nvPicPr>
          <p:cNvPr id="83" name="Picture 20">
            <a:extLst>
              <a:ext uri="{FF2B5EF4-FFF2-40B4-BE49-F238E27FC236}">
                <a16:creationId xmlns:a16="http://schemas.microsoft.com/office/drawing/2014/main" id="{A7105898-8C0B-E51F-8C7C-704B892BBDC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-1560000">
            <a:off x="668360" y="8938629"/>
            <a:ext cx="673100" cy="279400"/>
          </a:xfrm>
          <a:prstGeom prst="rect">
            <a:avLst/>
          </a:prstGeom>
        </p:spPr>
      </p:pic>
      <p:grpSp>
        <p:nvGrpSpPr>
          <p:cNvPr id="6" name="그룹 5"/>
          <p:cNvGrpSpPr/>
          <p:nvPr/>
        </p:nvGrpSpPr>
        <p:grpSpPr>
          <a:xfrm>
            <a:off x="11784712" y="6174424"/>
            <a:ext cx="5168799" cy="2530736"/>
            <a:chOff x="11784712" y="6174424"/>
            <a:chExt cx="5168799" cy="2530736"/>
          </a:xfrm>
        </p:grpSpPr>
        <p:pic>
          <p:nvPicPr>
            <p:cNvPr id="31" name="Picture 7">
              <a:extLst>
                <a:ext uri="{FF2B5EF4-FFF2-40B4-BE49-F238E27FC236}">
                  <a16:creationId xmlns:a16="http://schemas.microsoft.com/office/drawing/2014/main" id="{ADD94C3D-7B48-0816-BF53-B975DA739D4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2144426" y="6174424"/>
              <a:ext cx="4809085" cy="2530736"/>
            </a:xfrm>
            <a:prstGeom prst="rect">
              <a:avLst/>
            </a:prstGeom>
          </p:spPr>
        </p:pic>
        <p:sp>
          <p:nvSpPr>
            <p:cNvPr id="32" name="하트 31">
              <a:extLst>
                <a:ext uri="{FF2B5EF4-FFF2-40B4-BE49-F238E27FC236}">
                  <a16:creationId xmlns:a16="http://schemas.microsoft.com/office/drawing/2014/main" id="{8BEE90D3-D970-CB1C-F43B-2FA246AD1131}"/>
                </a:ext>
              </a:extLst>
            </p:cNvPr>
            <p:cNvSpPr/>
            <p:nvPr/>
          </p:nvSpPr>
          <p:spPr>
            <a:xfrm>
              <a:off x="11784712" y="7108971"/>
              <a:ext cx="748004" cy="803164"/>
            </a:xfrm>
            <a:prstGeom prst="heart">
              <a:avLst/>
            </a:prstGeom>
            <a:solidFill>
              <a:srgbClr val="FF89A5"/>
            </a:solidFill>
            <a:ln w="1905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44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경기천년제목 Light" panose="02020403020101020101" pitchFamily="18" charset="-127"/>
                  <a:ea typeface="경기천년제목 Light" panose="02020403020101020101" pitchFamily="18" charset="-127"/>
                </a:rPr>
                <a:t>5</a:t>
              </a:r>
              <a:endParaRPr lang="ko-KR" altLang="en-US" sz="4400" dirty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endParaRPr>
            </a:p>
          </p:txBody>
        </p:sp>
        <p:sp>
          <p:nvSpPr>
            <p:cNvPr id="33" name="TextBox 26">
              <a:extLst>
                <a:ext uri="{FF2B5EF4-FFF2-40B4-BE49-F238E27FC236}">
                  <a16:creationId xmlns:a16="http://schemas.microsoft.com/office/drawing/2014/main" id="{310CAD12-6B0F-FA71-EE97-2F91DC0595D1}"/>
                </a:ext>
              </a:extLst>
            </p:cNvPr>
            <p:cNvSpPr txBox="1"/>
            <p:nvPr/>
          </p:nvSpPr>
          <p:spPr>
            <a:xfrm>
              <a:off x="12787156" y="6373341"/>
              <a:ext cx="4061081" cy="2132902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lvl="0" algn="l">
                <a:lnSpc>
                  <a:spcPct val="150000"/>
                </a:lnSpc>
              </a:pPr>
              <a:r>
                <a:rPr lang="ko-KR" altLang="en-US" sz="3600" b="0" i="0" u="none" strike="noStrike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경기천년제목 Light" panose="02020403020101020101" pitchFamily="18" charset="-127"/>
                  <a:ea typeface="경기천년제목 Light" panose="02020403020101020101" pitchFamily="18" charset="-127"/>
                </a:rPr>
                <a:t>가곡의 세계화를 </a:t>
              </a:r>
              <a:r>
                <a:rPr lang="ko-KR" altLang="en-US" sz="36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경기천년제목 Light" panose="02020403020101020101" pitchFamily="18" charset="-127"/>
                  <a:ea typeface="경기천년제목 Light" panose="02020403020101020101" pitchFamily="18" charset="-127"/>
                </a:rPr>
                <a:t>위한</a:t>
              </a:r>
              <a:endParaRPr lang="en-US" altLang="ko-KR" sz="36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endParaRPr>
            </a:p>
            <a:p>
              <a:pPr lvl="0" algn="l">
                <a:lnSpc>
                  <a:spcPct val="150000"/>
                </a:lnSpc>
              </a:pPr>
              <a:r>
                <a:rPr lang="ko-KR" altLang="en-US" sz="3600" b="0" i="0" u="none" strike="noStrike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경기천년제목 Light" panose="02020403020101020101" pitchFamily="18" charset="-127"/>
                  <a:ea typeface="경기천년제목 Light" panose="02020403020101020101" pitchFamily="18" charset="-127"/>
                </a:rPr>
                <a:t>방안 토의하기</a:t>
              </a:r>
              <a:endParaRPr lang="en-US" altLang="ko-KR" sz="3600" b="0" i="0" u="none" strike="noStrike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endParaRPr>
            </a:p>
          </p:txBody>
        </p:sp>
      </p:grp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 rotWithShape="1">
          <a:blip r:embed="rId2"/>
          <a:srcRect t="4255"/>
          <a:stretch/>
        </p:blipFill>
        <p:spPr>
          <a:xfrm>
            <a:off x="825500" y="1054100"/>
            <a:ext cx="16649700" cy="8572499"/>
          </a:xfrm>
          <a:prstGeom prst="rect">
            <a:avLst/>
          </a:prstGeom>
        </p:spPr>
      </p:pic>
      <p:sp>
        <p:nvSpPr>
          <p:cNvPr id="45" name="사각형: 둥근 위쪽 모서리 44">
            <a:extLst>
              <a:ext uri="{FF2B5EF4-FFF2-40B4-BE49-F238E27FC236}">
                <a16:creationId xmlns:a16="http://schemas.microsoft.com/office/drawing/2014/main" id="{12DAD7AD-AA5A-0591-A102-CCC0173D9900}"/>
              </a:ext>
            </a:extLst>
          </p:cNvPr>
          <p:cNvSpPr/>
          <p:nvPr/>
        </p:nvSpPr>
        <p:spPr>
          <a:xfrm>
            <a:off x="834736" y="660400"/>
            <a:ext cx="16633755" cy="419099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FFD1DC"/>
          </a:solidFill>
          <a:ln w="19050">
            <a:solidFill>
              <a:srgbClr val="3F3E3E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7" name="TextBox 24">
            <a:extLst>
              <a:ext uri="{FF2B5EF4-FFF2-40B4-BE49-F238E27FC236}">
                <a16:creationId xmlns:a16="http://schemas.microsoft.com/office/drawing/2014/main" id="{275FA88F-4AA7-B94E-8CAD-049C301B4CD1}"/>
              </a:ext>
            </a:extLst>
          </p:cNvPr>
          <p:cNvSpPr txBox="1"/>
          <p:nvPr/>
        </p:nvSpPr>
        <p:spPr>
          <a:xfrm>
            <a:off x="2876686" y="1498878"/>
            <a:ext cx="14173200" cy="1219200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lvl="0">
              <a:lnSpc>
                <a:spcPct val="116199"/>
              </a:lnSpc>
            </a:pPr>
            <a:r>
              <a:rPr lang="en-US" altLang="ko-KR" sz="4400" b="0" i="0" u="none" strike="noStrike" dirty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‘</a:t>
            </a:r>
            <a:r>
              <a:rPr lang="ko-KR" altLang="en-US" sz="4400" b="0" i="0" u="none" strike="noStrike" dirty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첫사랑</a:t>
            </a:r>
            <a:r>
              <a:rPr lang="en-US" altLang="ko-KR" sz="4400" b="0" i="0" u="none" strike="noStrike" dirty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’</a:t>
            </a:r>
            <a:r>
              <a:rPr lang="ko-KR" altLang="en-US" sz="4400" b="0" i="0" u="none" strike="noStrike" dirty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이라는 단어가 주는 </a:t>
            </a:r>
            <a:r>
              <a:rPr lang="ko-KR" altLang="en-US" sz="4400" b="0" i="0" u="none" strike="noStrike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감정 알아보기</a:t>
            </a:r>
            <a:endParaRPr lang="ko-KR" sz="4400" b="0" i="0" u="none" strike="noStrike" dirty="0">
              <a:solidFill>
                <a:schemeClr val="tx1">
                  <a:lumMod val="50000"/>
                  <a:lumOff val="50000"/>
                </a:schemeClr>
              </a:solidFill>
              <a:latin typeface="경기천년제목 Light" panose="02020403020101020101" pitchFamily="18" charset="-127"/>
              <a:ea typeface="경기천년제목 Light" panose="02020403020101020101" pitchFamily="18" charset="-127"/>
            </a:endParaRPr>
          </a:p>
        </p:txBody>
      </p:sp>
      <p:grpSp>
        <p:nvGrpSpPr>
          <p:cNvPr id="4" name="그룹 3">
            <a:extLst>
              <a:ext uri="{FF2B5EF4-FFF2-40B4-BE49-F238E27FC236}">
                <a16:creationId xmlns:a16="http://schemas.microsoft.com/office/drawing/2014/main" id="{3E0FFD37-95F0-4492-7960-2C669C26D35B}"/>
              </a:ext>
            </a:extLst>
          </p:cNvPr>
          <p:cNvGrpSpPr/>
          <p:nvPr/>
        </p:nvGrpSpPr>
        <p:grpSpPr>
          <a:xfrm>
            <a:off x="3689350" y="2945851"/>
            <a:ext cx="10922000" cy="4757246"/>
            <a:chOff x="3235421" y="2540065"/>
            <a:chExt cx="10922000" cy="4757246"/>
          </a:xfrm>
        </p:grpSpPr>
        <p:grpSp>
          <p:nvGrpSpPr>
            <p:cNvPr id="10" name="그룹 9">
              <a:extLst>
                <a:ext uri="{FF2B5EF4-FFF2-40B4-BE49-F238E27FC236}">
                  <a16:creationId xmlns:a16="http://schemas.microsoft.com/office/drawing/2014/main" id="{15E8B076-5A9B-1EF8-DDEE-16FDB07CFEE3}"/>
                </a:ext>
              </a:extLst>
            </p:cNvPr>
            <p:cNvGrpSpPr/>
            <p:nvPr/>
          </p:nvGrpSpPr>
          <p:grpSpPr>
            <a:xfrm rot="21326893">
              <a:off x="5938513" y="2540065"/>
              <a:ext cx="5631722" cy="4757246"/>
              <a:chOff x="5820377" y="4677107"/>
              <a:chExt cx="5631722" cy="4757246"/>
            </a:xfrm>
            <a:solidFill>
              <a:srgbClr val="FFD1DC"/>
            </a:solidFill>
          </p:grpSpPr>
          <p:sp>
            <p:nvSpPr>
              <p:cNvPr id="6" name="타원 5">
                <a:extLst>
                  <a:ext uri="{FF2B5EF4-FFF2-40B4-BE49-F238E27FC236}">
                    <a16:creationId xmlns:a16="http://schemas.microsoft.com/office/drawing/2014/main" id="{3E5A0A4D-6F22-E07E-AC80-5D50887C6160}"/>
                  </a:ext>
                </a:extLst>
              </p:cNvPr>
              <p:cNvSpPr/>
              <p:nvPr/>
            </p:nvSpPr>
            <p:spPr>
              <a:xfrm rot="18598997">
                <a:off x="4643161" y="5854323"/>
                <a:ext cx="4267200" cy="1912767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8" name="타원 7">
                <a:extLst>
                  <a:ext uri="{FF2B5EF4-FFF2-40B4-BE49-F238E27FC236}">
                    <a16:creationId xmlns:a16="http://schemas.microsoft.com/office/drawing/2014/main" id="{D9F01E4C-6236-B5D9-0A20-859FE9B788FD}"/>
                  </a:ext>
                </a:extLst>
              </p:cNvPr>
              <p:cNvSpPr/>
              <p:nvPr/>
            </p:nvSpPr>
            <p:spPr>
              <a:xfrm rot="18598997">
                <a:off x="6440726" y="6146778"/>
                <a:ext cx="4267200" cy="1912767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9" name="타원 8">
                <a:extLst>
                  <a:ext uri="{FF2B5EF4-FFF2-40B4-BE49-F238E27FC236}">
                    <a16:creationId xmlns:a16="http://schemas.microsoft.com/office/drawing/2014/main" id="{134AACB9-83CC-2F4C-76A3-2CB48D94F403}"/>
                  </a:ext>
                </a:extLst>
              </p:cNvPr>
              <p:cNvSpPr/>
              <p:nvPr/>
            </p:nvSpPr>
            <p:spPr>
              <a:xfrm rot="18598997">
                <a:off x="8362116" y="6344369"/>
                <a:ext cx="4267200" cy="1912767"/>
              </a:xfrm>
              <a:prstGeom prst="ellips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3" name="TextBox 24">
              <a:extLst>
                <a:ext uri="{FF2B5EF4-FFF2-40B4-BE49-F238E27FC236}">
                  <a16:creationId xmlns:a16="http://schemas.microsoft.com/office/drawing/2014/main" id="{B0F62BAD-698F-2EDB-1252-EDE208B430A1}"/>
                </a:ext>
              </a:extLst>
            </p:cNvPr>
            <p:cNvSpPr txBox="1"/>
            <p:nvPr/>
          </p:nvSpPr>
          <p:spPr>
            <a:xfrm>
              <a:off x="3235421" y="3658907"/>
              <a:ext cx="10922000" cy="2349500"/>
            </a:xfrm>
            <a:prstGeom prst="rect">
              <a:avLst/>
            </a:prstGeom>
          </p:spPr>
          <p:txBody>
            <a:bodyPr lIns="0" tIns="0" rIns="0" bIns="0" rtlCol="0" anchor="ctr"/>
            <a:lstStyle/>
            <a:p>
              <a:pPr lvl="0" algn="ctr">
                <a:lnSpc>
                  <a:spcPct val="116199"/>
                </a:lnSpc>
              </a:pPr>
              <a:r>
                <a:rPr lang="en-US" altLang="ko-KR" sz="13800" b="0" i="0" u="none" strike="noStrike" dirty="0" smtClean="0">
                  <a:solidFill>
                    <a:srgbClr val="454444"/>
                  </a:solidFill>
                  <a:latin typeface="국립공원 꼬미" panose="02000500000000000000" pitchFamily="2" charset="-127"/>
                  <a:ea typeface="국립공원 꼬미" panose="02000500000000000000" pitchFamily="2" charset="-127"/>
                </a:rPr>
                <a:t>‘</a:t>
              </a:r>
              <a:r>
                <a:rPr lang="ko-KR" altLang="en-US" sz="13800" b="0" i="0" u="none" strike="noStrike" dirty="0" smtClean="0">
                  <a:solidFill>
                    <a:srgbClr val="454444"/>
                  </a:solidFill>
                  <a:latin typeface="국립공원 꼬미" panose="02000500000000000000" pitchFamily="2" charset="-127"/>
                  <a:ea typeface="국립공원 꼬미" panose="02000500000000000000" pitchFamily="2" charset="-127"/>
                </a:rPr>
                <a:t>첫사랑</a:t>
              </a:r>
              <a:r>
                <a:rPr lang="en-US" altLang="ko-KR" sz="13800" b="0" i="0" u="none" strike="noStrike" dirty="0" smtClean="0">
                  <a:solidFill>
                    <a:srgbClr val="454444"/>
                  </a:solidFill>
                  <a:latin typeface="국립공원 꼬미" panose="02000500000000000000" pitchFamily="2" charset="-127"/>
                  <a:ea typeface="국립공원 꼬미" panose="02000500000000000000" pitchFamily="2" charset="-127"/>
                </a:rPr>
                <a:t>’</a:t>
              </a:r>
              <a:endParaRPr lang="ko-KR" sz="13800" b="0" i="0" u="none" strike="noStrike" dirty="0">
                <a:solidFill>
                  <a:srgbClr val="454444"/>
                </a:solidFill>
                <a:latin typeface="국립공원 꼬미" panose="02000500000000000000" pitchFamily="2" charset="-127"/>
                <a:ea typeface="국립공원 꼬미" panose="02000500000000000000" pitchFamily="2" charset="-127"/>
              </a:endParaRPr>
            </a:p>
          </p:txBody>
        </p:sp>
      </p:grpSp>
      <p:sp>
        <p:nvSpPr>
          <p:cNvPr id="11" name="TextBox 24">
            <a:extLst>
              <a:ext uri="{FF2B5EF4-FFF2-40B4-BE49-F238E27FC236}">
                <a16:creationId xmlns:a16="http://schemas.microsoft.com/office/drawing/2014/main" id="{4141B346-8A99-1EE3-7366-295127199C30}"/>
              </a:ext>
            </a:extLst>
          </p:cNvPr>
          <p:cNvSpPr txBox="1"/>
          <p:nvPr/>
        </p:nvSpPr>
        <p:spPr>
          <a:xfrm>
            <a:off x="3689350" y="7140637"/>
            <a:ext cx="10922000" cy="2349500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lvl="0" algn="ctr">
              <a:lnSpc>
                <a:spcPct val="116199"/>
              </a:lnSpc>
            </a:pPr>
            <a:r>
              <a:rPr lang="en-US" altLang="ko-KR" sz="4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‘</a:t>
            </a:r>
            <a:r>
              <a:rPr lang="ko-KR" altLang="en-US" sz="4000" dirty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첫사랑</a:t>
            </a:r>
            <a:r>
              <a:rPr lang="en-US" altLang="ko-KR" sz="4000" dirty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’</a:t>
            </a:r>
            <a:r>
              <a:rPr lang="ko-KR" altLang="en-US" sz="4000" dirty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이라는 단어를 들으면 어떤 감정이 떠오르나요</a:t>
            </a:r>
            <a:r>
              <a:rPr lang="en-US" altLang="ko-KR" sz="4000" dirty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?</a:t>
            </a:r>
            <a:r>
              <a:rPr lang="ko-KR" altLang="en-US" sz="4000" dirty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 </a:t>
            </a:r>
            <a:endParaRPr lang="ko-KR" sz="4000" b="0" i="0" u="none" strike="noStrike" dirty="0">
              <a:solidFill>
                <a:schemeClr val="tx1">
                  <a:lumMod val="50000"/>
                  <a:lumOff val="50000"/>
                </a:schemeClr>
              </a:solidFill>
              <a:latin typeface="경기천년제목 Light" panose="02020403020101020101" pitchFamily="18" charset="-127"/>
              <a:ea typeface="경기천년제목 Light" panose="02020403020101020101" pitchFamily="18" charset="-127"/>
            </a:endParaRPr>
          </a:p>
        </p:txBody>
      </p:sp>
      <p:sp>
        <p:nvSpPr>
          <p:cNvPr id="20" name="하트 19">
            <a:extLst>
              <a:ext uri="{FF2B5EF4-FFF2-40B4-BE49-F238E27FC236}">
                <a16:creationId xmlns:a16="http://schemas.microsoft.com/office/drawing/2014/main" id="{A6739DF5-5A1E-EBDC-5E3C-4A42F3ED30C0}"/>
              </a:ext>
            </a:extLst>
          </p:cNvPr>
          <p:cNvSpPr/>
          <p:nvPr/>
        </p:nvSpPr>
        <p:spPr>
          <a:xfrm>
            <a:off x="1479822" y="1614685"/>
            <a:ext cx="990600" cy="914400"/>
          </a:xfrm>
          <a:prstGeom prst="heart">
            <a:avLst/>
          </a:prstGeom>
          <a:solidFill>
            <a:srgbClr val="FF89A5"/>
          </a:solidFill>
          <a:ln w="190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4400" dirty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1</a:t>
            </a:r>
            <a:endParaRPr lang="ko-KR" altLang="en-US" sz="4400" dirty="0">
              <a:solidFill>
                <a:schemeClr val="tx1">
                  <a:lumMod val="50000"/>
                  <a:lumOff val="50000"/>
                </a:schemeClr>
              </a:solidFill>
              <a:latin typeface="경기천년제목 Light" panose="02020403020101020101" pitchFamily="18" charset="-127"/>
              <a:ea typeface="경기천년제목 Light" panose="0202040302010102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60717054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 rotWithShape="1">
          <a:blip r:embed="rId2"/>
          <a:srcRect t="4255"/>
          <a:stretch/>
        </p:blipFill>
        <p:spPr>
          <a:xfrm>
            <a:off x="825500" y="1054100"/>
            <a:ext cx="16649700" cy="8572499"/>
          </a:xfrm>
          <a:prstGeom prst="rect">
            <a:avLst/>
          </a:prstGeom>
        </p:spPr>
      </p:pic>
      <p:sp>
        <p:nvSpPr>
          <p:cNvPr id="45" name="사각형: 둥근 위쪽 모서리 44">
            <a:extLst>
              <a:ext uri="{FF2B5EF4-FFF2-40B4-BE49-F238E27FC236}">
                <a16:creationId xmlns:a16="http://schemas.microsoft.com/office/drawing/2014/main" id="{12DAD7AD-AA5A-0591-A102-CCC0173D9900}"/>
              </a:ext>
            </a:extLst>
          </p:cNvPr>
          <p:cNvSpPr/>
          <p:nvPr/>
        </p:nvSpPr>
        <p:spPr>
          <a:xfrm>
            <a:off x="834736" y="660400"/>
            <a:ext cx="16633755" cy="419099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FFD1DC"/>
          </a:solidFill>
          <a:ln w="19050">
            <a:solidFill>
              <a:srgbClr val="3F3E3E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7" name="TextBox 24">
            <a:extLst>
              <a:ext uri="{FF2B5EF4-FFF2-40B4-BE49-F238E27FC236}">
                <a16:creationId xmlns:a16="http://schemas.microsoft.com/office/drawing/2014/main" id="{275FA88F-4AA7-B94E-8CAD-049C301B4CD1}"/>
              </a:ext>
            </a:extLst>
          </p:cNvPr>
          <p:cNvSpPr txBox="1"/>
          <p:nvPr/>
        </p:nvSpPr>
        <p:spPr>
          <a:xfrm>
            <a:off x="2971800" y="1480938"/>
            <a:ext cx="14173200" cy="1219200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lvl="0">
              <a:lnSpc>
                <a:spcPct val="116199"/>
              </a:lnSpc>
            </a:pPr>
            <a:r>
              <a:rPr lang="ko-KR" altLang="en-US" sz="4400" dirty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가사가 주는 </a:t>
            </a:r>
            <a:r>
              <a:rPr lang="ko-KR" altLang="en-US" sz="4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감정 </a:t>
            </a:r>
            <a:r>
              <a:rPr lang="ko-KR" altLang="en-US" sz="4400" dirty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허밍으로 </a:t>
            </a:r>
            <a:r>
              <a:rPr lang="ko-KR" altLang="en-US" sz="4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표현하기</a:t>
            </a:r>
            <a:endParaRPr lang="ko-KR" sz="4400" b="0" i="0" u="none" strike="noStrike" dirty="0">
              <a:solidFill>
                <a:schemeClr val="tx1">
                  <a:lumMod val="50000"/>
                  <a:lumOff val="50000"/>
                </a:schemeClr>
              </a:solidFill>
              <a:latin typeface="경기천년제목 Light" panose="02020403020101020101" pitchFamily="18" charset="-127"/>
              <a:ea typeface="경기천년제목 Light" panose="02020403020101020101" pitchFamily="18" charset="-127"/>
            </a:endParaRPr>
          </a:p>
        </p:txBody>
      </p:sp>
      <p:sp>
        <p:nvSpPr>
          <p:cNvPr id="12" name="사각형: 둥근 모서리 11">
            <a:extLst>
              <a:ext uri="{FF2B5EF4-FFF2-40B4-BE49-F238E27FC236}">
                <a16:creationId xmlns:a16="http://schemas.microsoft.com/office/drawing/2014/main" id="{2A5D4A27-C67A-6D62-7300-E613E8B5280A}"/>
              </a:ext>
            </a:extLst>
          </p:cNvPr>
          <p:cNvSpPr/>
          <p:nvPr/>
        </p:nvSpPr>
        <p:spPr>
          <a:xfrm>
            <a:off x="1510933" y="2933700"/>
            <a:ext cx="15172313" cy="6299200"/>
          </a:xfrm>
          <a:prstGeom prst="roundRect">
            <a:avLst>
              <a:gd name="adj" fmla="val 11187"/>
            </a:avLst>
          </a:prstGeom>
          <a:solidFill>
            <a:srgbClr val="FFD1DC">
              <a:alpha val="50000"/>
            </a:srgbClr>
          </a:solidFill>
          <a:ln w="190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800" dirty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그대를 처음 본 순간이여 설레는 내 마음에 빛을 담았네</a:t>
            </a:r>
            <a:endParaRPr lang="en-US" altLang="ko-KR" sz="2800" dirty="0">
              <a:solidFill>
                <a:schemeClr val="tx1">
                  <a:lumMod val="50000"/>
                  <a:lumOff val="50000"/>
                </a:schemeClr>
              </a:solidFill>
              <a:latin typeface="경기천년제목 Light" panose="02020403020101020101" pitchFamily="18" charset="-127"/>
              <a:ea typeface="경기천년제목 Light" panose="02020403020101020101" pitchFamily="18" charset="-127"/>
            </a:endParaRPr>
          </a:p>
          <a:p>
            <a:pPr algn="ctr"/>
            <a:r>
              <a:rPr lang="ko-KR" altLang="en-US" sz="2800" dirty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말못해 애타는 시간이여 나홀로 저민다</a:t>
            </a:r>
            <a:endParaRPr lang="en-US" altLang="ko-KR" sz="2800" dirty="0">
              <a:solidFill>
                <a:schemeClr val="tx1">
                  <a:lumMod val="50000"/>
                  <a:lumOff val="50000"/>
                </a:schemeClr>
              </a:solidFill>
              <a:latin typeface="경기천년제목 Light" panose="02020403020101020101" pitchFamily="18" charset="-127"/>
              <a:ea typeface="경기천년제목 Light" panose="02020403020101020101" pitchFamily="18" charset="-127"/>
            </a:endParaRPr>
          </a:p>
          <a:p>
            <a:pPr algn="ctr"/>
            <a:r>
              <a:rPr lang="ko-KR" altLang="en-US" sz="2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그눈길</a:t>
            </a:r>
            <a:r>
              <a:rPr lang="ko-KR" altLang="en-US" sz="2800" dirty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 마주친 순간이여 </a:t>
            </a:r>
            <a:r>
              <a:rPr lang="ko-KR" altLang="en-US" sz="2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내마음</a:t>
            </a:r>
            <a:r>
              <a:rPr lang="ko-KR" altLang="en-US" sz="2800" dirty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 </a:t>
            </a:r>
            <a:r>
              <a:rPr lang="ko-KR" altLang="en-US" sz="2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알릴세라</a:t>
            </a:r>
            <a:r>
              <a:rPr lang="ko-KR" altLang="en-US" sz="2800" dirty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 눈빛 돌리네</a:t>
            </a:r>
            <a:endParaRPr lang="en-US" altLang="ko-KR" sz="2800" dirty="0">
              <a:solidFill>
                <a:schemeClr val="tx1">
                  <a:lumMod val="50000"/>
                  <a:lumOff val="50000"/>
                </a:schemeClr>
              </a:solidFill>
              <a:latin typeface="경기천년제목 Light" panose="02020403020101020101" pitchFamily="18" charset="-127"/>
              <a:ea typeface="경기천년제목 Light" panose="02020403020101020101" pitchFamily="18" charset="-127"/>
            </a:endParaRPr>
          </a:p>
          <a:p>
            <a:pPr algn="ctr"/>
            <a:r>
              <a:rPr lang="ko-KR" altLang="en-US" sz="2800" dirty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그대와 함께한 시간이여 나홀로 벅차다</a:t>
            </a:r>
            <a:endParaRPr lang="en-US" altLang="ko-KR" sz="2800" dirty="0">
              <a:solidFill>
                <a:schemeClr val="tx1">
                  <a:lumMod val="50000"/>
                  <a:lumOff val="50000"/>
                </a:schemeClr>
              </a:solidFill>
              <a:latin typeface="경기천년제목 Light" panose="02020403020101020101" pitchFamily="18" charset="-127"/>
              <a:ea typeface="경기천년제목 Light" panose="02020403020101020101" pitchFamily="18" charset="-127"/>
            </a:endParaRPr>
          </a:p>
          <a:p>
            <a:pPr algn="ctr"/>
            <a:r>
              <a:rPr lang="ko-KR" altLang="en-US" sz="2800" dirty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내 영혼이여 간절히 기도해 온 세상이여 </a:t>
            </a:r>
            <a:r>
              <a:rPr lang="ko-KR" altLang="en-US" sz="2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날위해</a:t>
            </a:r>
            <a:r>
              <a:rPr lang="ko-KR" altLang="en-US" sz="2800" dirty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 기도해 </a:t>
            </a:r>
            <a:endParaRPr lang="en-US" altLang="ko-KR" sz="2800" dirty="0">
              <a:solidFill>
                <a:schemeClr val="tx1">
                  <a:lumMod val="50000"/>
                  <a:lumOff val="50000"/>
                </a:schemeClr>
              </a:solidFill>
              <a:latin typeface="경기천년제목 Light" panose="02020403020101020101" pitchFamily="18" charset="-127"/>
              <a:ea typeface="경기천년제목 Light" panose="02020403020101020101" pitchFamily="18" charset="-127"/>
            </a:endParaRPr>
          </a:p>
          <a:p>
            <a:pPr algn="ctr"/>
            <a:r>
              <a:rPr lang="ko-KR" altLang="en-US" sz="2800" dirty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언제나 그대에게 </a:t>
            </a:r>
            <a:r>
              <a:rPr lang="ko-KR" altLang="en-US" sz="2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내마음</a:t>
            </a:r>
            <a:r>
              <a:rPr lang="ko-KR" altLang="en-US" sz="2800" dirty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 전할까 오늘도 그대만 생각하며 살다</a:t>
            </a:r>
            <a:endParaRPr lang="en-US" altLang="ko-KR" sz="2800" dirty="0">
              <a:solidFill>
                <a:schemeClr val="tx1">
                  <a:lumMod val="50000"/>
                  <a:lumOff val="50000"/>
                </a:schemeClr>
              </a:solidFill>
              <a:latin typeface="경기천년제목 Light" panose="02020403020101020101" pitchFamily="18" charset="-127"/>
              <a:ea typeface="경기천년제목 Light" panose="02020403020101020101" pitchFamily="18" charset="-127"/>
            </a:endParaRPr>
          </a:p>
          <a:p>
            <a:pPr algn="ctr"/>
            <a:endParaRPr lang="en-US" altLang="ko-KR" sz="2800" dirty="0">
              <a:solidFill>
                <a:schemeClr val="tx1">
                  <a:lumMod val="50000"/>
                  <a:lumOff val="50000"/>
                </a:schemeClr>
              </a:solidFill>
              <a:latin typeface="경기천년제목 Light" panose="02020403020101020101" pitchFamily="18" charset="-127"/>
              <a:ea typeface="경기천년제목 Light" panose="02020403020101020101" pitchFamily="18" charset="-127"/>
            </a:endParaRPr>
          </a:p>
          <a:p>
            <a:pPr algn="ctr"/>
            <a:r>
              <a:rPr lang="ko-KR" altLang="en-US" sz="2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그마음</a:t>
            </a:r>
            <a:r>
              <a:rPr lang="ko-KR" altLang="en-US" sz="2800" dirty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 열리던 순간이여 떨리는 내 입술에 꿈을 담았네</a:t>
            </a:r>
            <a:endParaRPr lang="en-US" altLang="ko-KR" sz="2800" dirty="0">
              <a:solidFill>
                <a:schemeClr val="tx1">
                  <a:lumMod val="50000"/>
                  <a:lumOff val="50000"/>
                </a:schemeClr>
              </a:solidFill>
              <a:latin typeface="경기천년제목 Light" panose="02020403020101020101" pitchFamily="18" charset="-127"/>
              <a:ea typeface="경기천년제목 Light" panose="02020403020101020101" pitchFamily="18" charset="-127"/>
            </a:endParaRPr>
          </a:p>
          <a:p>
            <a:pPr algn="ctr"/>
            <a:r>
              <a:rPr lang="ko-KR" altLang="en-US" sz="2800" dirty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그토록 짧았던 시간이여 영원히 멈추라</a:t>
            </a:r>
            <a:endParaRPr lang="en-US" altLang="ko-KR" sz="2800" dirty="0">
              <a:solidFill>
                <a:schemeClr val="tx1">
                  <a:lumMod val="50000"/>
                  <a:lumOff val="50000"/>
                </a:schemeClr>
              </a:solidFill>
              <a:latin typeface="경기천년제목 Light" panose="02020403020101020101" pitchFamily="18" charset="-127"/>
              <a:ea typeface="경기천년제목 Light" panose="02020403020101020101" pitchFamily="18" charset="-127"/>
            </a:endParaRPr>
          </a:p>
          <a:p>
            <a:pPr algn="ctr"/>
            <a:r>
              <a:rPr lang="ko-KR" altLang="en-US" sz="2800" dirty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내 영혼이여 즐거이 노래해 온 세상이여 우리를 축복해</a:t>
            </a:r>
            <a:endParaRPr lang="en-US" altLang="ko-KR" sz="2800" dirty="0">
              <a:solidFill>
                <a:schemeClr val="tx1">
                  <a:lumMod val="50000"/>
                  <a:lumOff val="50000"/>
                </a:schemeClr>
              </a:solidFill>
              <a:latin typeface="경기천년제목 Light" panose="02020403020101020101" pitchFamily="18" charset="-127"/>
              <a:ea typeface="경기천년제목 Light" panose="02020403020101020101" pitchFamily="18" charset="-127"/>
            </a:endParaRPr>
          </a:p>
          <a:p>
            <a:pPr algn="ctr"/>
            <a:r>
              <a:rPr lang="ko-KR" altLang="en-US" sz="2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내마음</a:t>
            </a:r>
            <a:r>
              <a:rPr lang="ko-KR" altLang="en-US" sz="2800" dirty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 </a:t>
            </a:r>
            <a:r>
              <a:rPr lang="ko-KR" altLang="en-US" sz="2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빛이되어</a:t>
            </a:r>
            <a:r>
              <a:rPr lang="ko-KR" altLang="en-US" sz="2800" dirty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 그대를 비추라</a:t>
            </a:r>
            <a:r>
              <a:rPr lang="en-US" altLang="ko-KR" sz="2800" dirty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 </a:t>
            </a:r>
            <a:r>
              <a:rPr lang="ko-KR" altLang="en-US" sz="2800" dirty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오늘도 그대만 생각하며 살다</a:t>
            </a:r>
            <a:endParaRPr lang="en-US" altLang="ko-KR" sz="2800" dirty="0">
              <a:solidFill>
                <a:schemeClr val="tx1">
                  <a:lumMod val="50000"/>
                  <a:lumOff val="50000"/>
                </a:schemeClr>
              </a:solidFill>
              <a:latin typeface="경기천년제목 Light" panose="02020403020101020101" pitchFamily="18" charset="-127"/>
              <a:ea typeface="경기천년제목 Light" panose="02020403020101020101" pitchFamily="18" charset="-127"/>
            </a:endParaRPr>
          </a:p>
          <a:p>
            <a:pPr algn="ctr"/>
            <a:endParaRPr lang="en-US" altLang="ko-KR" sz="2800" dirty="0">
              <a:solidFill>
                <a:schemeClr val="tx1">
                  <a:lumMod val="50000"/>
                  <a:lumOff val="50000"/>
                </a:schemeClr>
              </a:solidFill>
              <a:latin typeface="경기천년제목 Light" panose="02020403020101020101" pitchFamily="18" charset="-127"/>
              <a:ea typeface="경기천년제목 Light" panose="02020403020101020101" pitchFamily="18" charset="-127"/>
            </a:endParaRPr>
          </a:p>
          <a:p>
            <a:pPr algn="ctr"/>
            <a:r>
              <a:rPr lang="ko-KR" altLang="en-US" sz="2800" dirty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첫사랑</a:t>
            </a:r>
            <a:endParaRPr lang="en-US" altLang="ko-KR" sz="2800" dirty="0">
              <a:solidFill>
                <a:schemeClr val="tx1">
                  <a:lumMod val="50000"/>
                  <a:lumOff val="50000"/>
                </a:schemeClr>
              </a:solidFill>
              <a:latin typeface="경기천년제목 Light" panose="02020403020101020101" pitchFamily="18" charset="-127"/>
              <a:ea typeface="경기천년제목 Light" panose="02020403020101020101" pitchFamily="18" charset="-127"/>
            </a:endParaRPr>
          </a:p>
        </p:txBody>
      </p:sp>
      <p:sp>
        <p:nvSpPr>
          <p:cNvPr id="15" name="하트 14">
            <a:extLst>
              <a:ext uri="{FF2B5EF4-FFF2-40B4-BE49-F238E27FC236}">
                <a16:creationId xmlns:a16="http://schemas.microsoft.com/office/drawing/2014/main" id="{FE8077F8-96EC-0DCC-EFED-593014C415A2}"/>
              </a:ext>
            </a:extLst>
          </p:cNvPr>
          <p:cNvSpPr/>
          <p:nvPr/>
        </p:nvSpPr>
        <p:spPr>
          <a:xfrm>
            <a:off x="1479822" y="1614685"/>
            <a:ext cx="990600" cy="914400"/>
          </a:xfrm>
          <a:prstGeom prst="heart">
            <a:avLst/>
          </a:prstGeom>
          <a:solidFill>
            <a:srgbClr val="FF89A5"/>
          </a:solidFill>
          <a:ln w="190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4400" dirty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2</a:t>
            </a:r>
            <a:endParaRPr lang="ko-KR" altLang="en-US" sz="4400" dirty="0">
              <a:solidFill>
                <a:schemeClr val="tx1">
                  <a:lumMod val="50000"/>
                  <a:lumOff val="50000"/>
                </a:schemeClr>
              </a:solidFill>
              <a:latin typeface="경기천년제목 Light" panose="02020403020101020101" pitchFamily="18" charset="-127"/>
              <a:ea typeface="경기천년제목 Light" panose="0202040302010102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089178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 rotWithShape="1">
          <a:blip r:embed="rId2"/>
          <a:srcRect t="4255"/>
          <a:stretch/>
        </p:blipFill>
        <p:spPr>
          <a:xfrm>
            <a:off x="825500" y="1054100"/>
            <a:ext cx="16649700" cy="8572499"/>
          </a:xfrm>
          <a:prstGeom prst="rect">
            <a:avLst/>
          </a:prstGeom>
        </p:spPr>
      </p:pic>
      <p:sp>
        <p:nvSpPr>
          <p:cNvPr id="45" name="사각형: 둥근 위쪽 모서리 44">
            <a:extLst>
              <a:ext uri="{FF2B5EF4-FFF2-40B4-BE49-F238E27FC236}">
                <a16:creationId xmlns:a16="http://schemas.microsoft.com/office/drawing/2014/main" id="{12DAD7AD-AA5A-0591-A102-CCC0173D9900}"/>
              </a:ext>
            </a:extLst>
          </p:cNvPr>
          <p:cNvSpPr/>
          <p:nvPr/>
        </p:nvSpPr>
        <p:spPr>
          <a:xfrm>
            <a:off x="834736" y="660400"/>
            <a:ext cx="16633755" cy="419099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FFD1DC"/>
          </a:solidFill>
          <a:ln w="19050">
            <a:solidFill>
              <a:srgbClr val="3F3E3E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사각형: 둥근 모서리 11">
            <a:extLst>
              <a:ext uri="{FF2B5EF4-FFF2-40B4-BE49-F238E27FC236}">
                <a16:creationId xmlns:a16="http://schemas.microsoft.com/office/drawing/2014/main" id="{2A5D4A27-C67A-6D62-7300-E613E8B5280A}"/>
              </a:ext>
            </a:extLst>
          </p:cNvPr>
          <p:cNvSpPr/>
          <p:nvPr/>
        </p:nvSpPr>
        <p:spPr>
          <a:xfrm>
            <a:off x="5854333" y="2917371"/>
            <a:ext cx="10757267" cy="6299200"/>
          </a:xfrm>
          <a:prstGeom prst="roundRect">
            <a:avLst>
              <a:gd name="adj" fmla="val 11187"/>
            </a:avLst>
          </a:prstGeom>
          <a:solidFill>
            <a:schemeClr val="accent5">
              <a:lumMod val="20000"/>
              <a:lumOff val="80000"/>
              <a:alpha val="50000"/>
            </a:schemeClr>
          </a:solidFill>
          <a:ln w="190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altLang="ko-KR" sz="2400" dirty="0" smtClean="0">
              <a:solidFill>
                <a:schemeClr val="tx1">
                  <a:lumMod val="85000"/>
                  <a:lumOff val="15000"/>
                </a:schemeClr>
              </a:solidFill>
              <a:latin typeface="경기천년제목 Light" panose="02020403020101020101" pitchFamily="18" charset="-127"/>
              <a:ea typeface="경기천년제목 Light" panose="02020403020101020101" pitchFamily="18" charset="-127"/>
            </a:endParaRPr>
          </a:p>
          <a:p>
            <a:pPr algn="ctr"/>
            <a:r>
              <a:rPr lang="ko-KR" altLang="en-US" sz="2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그대를 </a:t>
            </a:r>
            <a:r>
              <a:rPr lang="ko-KR" altLang="en-US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처음 본 순간이여 설레는 내 마음에 빛을 담았네</a:t>
            </a:r>
            <a:endParaRPr lang="en-US" altLang="ko-KR" sz="2400" dirty="0">
              <a:solidFill>
                <a:schemeClr val="tx1">
                  <a:lumMod val="50000"/>
                  <a:lumOff val="50000"/>
                </a:schemeClr>
              </a:solidFill>
              <a:latin typeface="경기천년제목 Light" panose="02020403020101020101" pitchFamily="18" charset="-127"/>
              <a:ea typeface="경기천년제목 Light" panose="02020403020101020101" pitchFamily="18" charset="-127"/>
            </a:endParaRPr>
          </a:p>
          <a:p>
            <a:pPr algn="ctr"/>
            <a:r>
              <a:rPr lang="ko-KR" altLang="en-US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말못해 애타는 시간이여 나홀로 저민다</a:t>
            </a:r>
            <a:endParaRPr lang="en-US" altLang="ko-KR" sz="2400" dirty="0">
              <a:solidFill>
                <a:schemeClr val="tx1">
                  <a:lumMod val="50000"/>
                  <a:lumOff val="50000"/>
                </a:schemeClr>
              </a:solidFill>
              <a:latin typeface="경기천년제목 Light" panose="02020403020101020101" pitchFamily="18" charset="-127"/>
              <a:ea typeface="경기천년제목 Light" panose="02020403020101020101" pitchFamily="18" charset="-127"/>
            </a:endParaRPr>
          </a:p>
          <a:p>
            <a:pPr algn="ctr"/>
            <a:r>
              <a:rPr lang="ko-KR" altLang="en-US" sz="24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그눈길</a:t>
            </a:r>
            <a:r>
              <a:rPr lang="ko-KR" altLang="en-US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 마주친 순간이여 </a:t>
            </a:r>
            <a:r>
              <a:rPr lang="ko-KR" altLang="en-US" sz="24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내마음</a:t>
            </a:r>
            <a:r>
              <a:rPr lang="ko-KR" altLang="en-US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 </a:t>
            </a:r>
            <a:r>
              <a:rPr lang="ko-KR" altLang="en-US" sz="24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알릴세라</a:t>
            </a:r>
            <a:r>
              <a:rPr lang="ko-KR" altLang="en-US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 눈빛 돌리네</a:t>
            </a:r>
            <a:endParaRPr lang="en-US" altLang="ko-KR" sz="2400" dirty="0">
              <a:solidFill>
                <a:schemeClr val="tx1">
                  <a:lumMod val="50000"/>
                  <a:lumOff val="50000"/>
                </a:schemeClr>
              </a:solidFill>
              <a:latin typeface="경기천년제목 Light" panose="02020403020101020101" pitchFamily="18" charset="-127"/>
              <a:ea typeface="경기천년제목 Light" panose="02020403020101020101" pitchFamily="18" charset="-127"/>
            </a:endParaRPr>
          </a:p>
          <a:p>
            <a:pPr algn="ctr"/>
            <a:r>
              <a:rPr lang="ko-KR" altLang="en-US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그대와 함께한 시간이여 나홀로 벅차다</a:t>
            </a:r>
            <a:endParaRPr lang="en-US" altLang="ko-KR" sz="2400" dirty="0">
              <a:solidFill>
                <a:schemeClr val="tx1">
                  <a:lumMod val="50000"/>
                  <a:lumOff val="50000"/>
                </a:schemeClr>
              </a:solidFill>
              <a:latin typeface="경기천년제목 Light" panose="02020403020101020101" pitchFamily="18" charset="-127"/>
              <a:ea typeface="경기천년제목 Light" panose="02020403020101020101" pitchFamily="18" charset="-127"/>
            </a:endParaRPr>
          </a:p>
          <a:p>
            <a:pPr algn="ctr"/>
            <a:r>
              <a:rPr lang="ko-KR" altLang="en-US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내 영혼이여 간절히 기도해 온 세상이여 </a:t>
            </a:r>
            <a:r>
              <a:rPr lang="ko-KR" altLang="en-US" sz="24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날위해</a:t>
            </a:r>
            <a:r>
              <a:rPr lang="ko-KR" altLang="en-US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 기도해 </a:t>
            </a:r>
            <a:endParaRPr lang="en-US" altLang="ko-KR" sz="2400" dirty="0">
              <a:solidFill>
                <a:schemeClr val="tx1">
                  <a:lumMod val="50000"/>
                  <a:lumOff val="50000"/>
                </a:schemeClr>
              </a:solidFill>
              <a:latin typeface="경기천년제목 Light" panose="02020403020101020101" pitchFamily="18" charset="-127"/>
              <a:ea typeface="경기천년제목 Light" panose="02020403020101020101" pitchFamily="18" charset="-127"/>
            </a:endParaRPr>
          </a:p>
          <a:p>
            <a:pPr algn="ctr"/>
            <a:r>
              <a:rPr lang="ko-KR" altLang="en-US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언제나 그대에게 </a:t>
            </a:r>
            <a:r>
              <a:rPr lang="ko-KR" altLang="en-US" sz="24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내마음</a:t>
            </a:r>
            <a:r>
              <a:rPr lang="ko-KR" altLang="en-US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 전할까 오늘도 그대만 생각하며 살다</a:t>
            </a:r>
            <a:endParaRPr lang="en-US" altLang="ko-KR" sz="2400" dirty="0">
              <a:solidFill>
                <a:schemeClr val="tx1">
                  <a:lumMod val="50000"/>
                  <a:lumOff val="50000"/>
                </a:schemeClr>
              </a:solidFill>
              <a:latin typeface="경기천년제목 Light" panose="02020403020101020101" pitchFamily="18" charset="-127"/>
              <a:ea typeface="경기천년제목 Light" panose="02020403020101020101" pitchFamily="18" charset="-127"/>
            </a:endParaRPr>
          </a:p>
          <a:p>
            <a:pPr algn="ctr"/>
            <a:endParaRPr lang="en-US" altLang="ko-KR" sz="28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algn="ctr"/>
            <a:endParaRPr lang="en-US" altLang="ko-KR" sz="28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algn="ctr"/>
            <a:r>
              <a:rPr lang="ko-KR" altLang="en-US" sz="24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그마음</a:t>
            </a:r>
            <a:r>
              <a:rPr lang="ko-KR" altLang="en-US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 열리던 순간이여 떨리는 내 입술에 꿈을 담았네</a:t>
            </a:r>
            <a:endParaRPr lang="en-US" altLang="ko-KR" sz="2400" dirty="0">
              <a:solidFill>
                <a:schemeClr val="tx1">
                  <a:lumMod val="50000"/>
                  <a:lumOff val="50000"/>
                </a:schemeClr>
              </a:solidFill>
              <a:latin typeface="경기천년제목 Light" panose="02020403020101020101" pitchFamily="18" charset="-127"/>
              <a:ea typeface="경기천년제목 Light" panose="02020403020101020101" pitchFamily="18" charset="-127"/>
            </a:endParaRPr>
          </a:p>
          <a:p>
            <a:pPr algn="ctr"/>
            <a:r>
              <a:rPr lang="ko-KR" altLang="en-US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그토록 짧았던 시간이여 영원히 멈추라</a:t>
            </a:r>
            <a:endParaRPr lang="en-US" altLang="ko-KR" sz="2400" dirty="0">
              <a:solidFill>
                <a:schemeClr val="tx1">
                  <a:lumMod val="50000"/>
                  <a:lumOff val="50000"/>
                </a:schemeClr>
              </a:solidFill>
              <a:latin typeface="경기천년제목 Light" panose="02020403020101020101" pitchFamily="18" charset="-127"/>
              <a:ea typeface="경기천년제목 Light" panose="02020403020101020101" pitchFamily="18" charset="-127"/>
            </a:endParaRPr>
          </a:p>
          <a:p>
            <a:pPr algn="ctr"/>
            <a:r>
              <a:rPr lang="ko-KR" altLang="en-US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내 영혼이여 즐거이 노래해 온 세상이여 우리를 축복해</a:t>
            </a:r>
            <a:endParaRPr lang="en-US" altLang="ko-KR" sz="2400" dirty="0">
              <a:solidFill>
                <a:schemeClr val="tx1">
                  <a:lumMod val="50000"/>
                  <a:lumOff val="50000"/>
                </a:schemeClr>
              </a:solidFill>
              <a:latin typeface="경기천년제목 Light" panose="02020403020101020101" pitchFamily="18" charset="-127"/>
              <a:ea typeface="경기천년제목 Light" panose="02020403020101020101" pitchFamily="18" charset="-127"/>
            </a:endParaRPr>
          </a:p>
          <a:p>
            <a:pPr algn="ctr"/>
            <a:r>
              <a:rPr lang="ko-KR" altLang="en-US" sz="24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내마음</a:t>
            </a:r>
            <a:r>
              <a:rPr lang="ko-KR" altLang="en-US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 </a:t>
            </a:r>
            <a:r>
              <a:rPr lang="ko-KR" altLang="en-US" sz="24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빛이되어</a:t>
            </a:r>
            <a:r>
              <a:rPr lang="ko-KR" altLang="en-US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 그대를 비추라</a:t>
            </a:r>
            <a:r>
              <a:rPr lang="en-US" altLang="ko-KR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 </a:t>
            </a:r>
            <a:r>
              <a:rPr lang="ko-KR" altLang="en-US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오늘도 그대만 생각하며 살다</a:t>
            </a:r>
            <a:endParaRPr lang="en-US" altLang="ko-KR" sz="2400" dirty="0">
              <a:solidFill>
                <a:schemeClr val="tx1">
                  <a:lumMod val="50000"/>
                  <a:lumOff val="50000"/>
                </a:schemeClr>
              </a:solidFill>
              <a:latin typeface="경기천년제목 Light" panose="02020403020101020101" pitchFamily="18" charset="-127"/>
              <a:ea typeface="경기천년제목 Light" panose="02020403020101020101" pitchFamily="18" charset="-127"/>
            </a:endParaRPr>
          </a:p>
          <a:p>
            <a:pPr algn="ctr"/>
            <a:endParaRPr lang="en-US" altLang="ko-KR" sz="28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algn="ctr"/>
            <a:r>
              <a:rPr lang="ko-KR" altLang="en-US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첫사랑</a:t>
            </a:r>
            <a:endParaRPr lang="en-US" altLang="ko-KR" sz="2400" dirty="0">
              <a:solidFill>
                <a:schemeClr val="tx1">
                  <a:lumMod val="50000"/>
                  <a:lumOff val="50000"/>
                </a:schemeClr>
              </a:solidFill>
              <a:latin typeface="경기천년제목 Light" panose="02020403020101020101" pitchFamily="18" charset="-127"/>
              <a:ea typeface="경기천년제목 Light" panose="02020403020101020101" pitchFamily="18" charset="-127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E5CD6E5-08E4-6A18-6DC6-2BBE7C5475E7}"/>
              </a:ext>
            </a:extLst>
          </p:cNvPr>
          <p:cNvSpPr txBox="1"/>
          <p:nvPr/>
        </p:nvSpPr>
        <p:spPr>
          <a:xfrm>
            <a:off x="5777172" y="5690691"/>
            <a:ext cx="966931" cy="31547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99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[</a:t>
            </a:r>
            <a:endParaRPr lang="ko-KR" altLang="en-US" sz="199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6191B7C-D35E-DC0B-A36B-81126E3D41E8}"/>
              </a:ext>
            </a:extLst>
          </p:cNvPr>
          <p:cNvSpPr txBox="1"/>
          <p:nvPr/>
        </p:nvSpPr>
        <p:spPr>
          <a:xfrm>
            <a:off x="5794858" y="2965374"/>
            <a:ext cx="966931" cy="31547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99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[</a:t>
            </a:r>
            <a:endParaRPr lang="ko-KR" altLang="en-US" sz="199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5C4ECC5-BBC1-CB9C-6BB5-8C2757ABDA42}"/>
              </a:ext>
            </a:extLst>
          </p:cNvPr>
          <p:cNvSpPr txBox="1"/>
          <p:nvPr/>
        </p:nvSpPr>
        <p:spPr>
          <a:xfrm>
            <a:off x="866204" y="4077561"/>
            <a:ext cx="4956658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000" dirty="0"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1</a:t>
            </a:r>
            <a:r>
              <a:rPr lang="ko-KR" altLang="en-US" sz="4000" dirty="0"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절 </a:t>
            </a:r>
            <a:endParaRPr lang="en-US" altLang="ko-KR" sz="4000" dirty="0">
              <a:latin typeface="경기천년제목 Light" panose="02020403020101020101" pitchFamily="18" charset="-127"/>
              <a:ea typeface="경기천년제목 Light" panose="02020403020101020101" pitchFamily="18" charset="-127"/>
            </a:endParaRPr>
          </a:p>
          <a:p>
            <a:pPr algn="ctr"/>
            <a:r>
              <a:rPr lang="ko-KR" altLang="en-US" sz="2800" dirty="0" smtClean="0"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짝사랑만 </a:t>
            </a:r>
            <a:r>
              <a:rPr lang="ko-KR" altLang="en-US" sz="2800" dirty="0"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하던 시절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BEF2555-CA91-7B25-9AF9-7C84CA8AAF25}"/>
              </a:ext>
            </a:extLst>
          </p:cNvPr>
          <p:cNvSpPr txBox="1"/>
          <p:nvPr/>
        </p:nvSpPr>
        <p:spPr>
          <a:xfrm>
            <a:off x="796155" y="6698659"/>
            <a:ext cx="5019597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000" dirty="0"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2</a:t>
            </a:r>
            <a:r>
              <a:rPr lang="ko-KR" altLang="en-US" sz="4000" dirty="0"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절 </a:t>
            </a:r>
            <a:endParaRPr lang="en-US" altLang="ko-KR" sz="4000" dirty="0">
              <a:latin typeface="경기천년제목 Light" panose="02020403020101020101" pitchFamily="18" charset="-127"/>
              <a:ea typeface="경기천년제목 Light" panose="02020403020101020101" pitchFamily="18" charset="-127"/>
            </a:endParaRPr>
          </a:p>
          <a:p>
            <a:pPr algn="ctr"/>
            <a:r>
              <a:rPr lang="ko-KR" altLang="en-US" sz="2800" dirty="0" smtClean="0"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사랑의 </a:t>
            </a:r>
            <a:r>
              <a:rPr lang="ko-KR" altLang="en-US" sz="2800" dirty="0"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고백과 </a:t>
            </a:r>
            <a:r>
              <a:rPr lang="ko-KR" altLang="en-US" sz="2800" dirty="0" smtClean="0"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완성</a:t>
            </a:r>
            <a:endParaRPr lang="en-US" altLang="ko-KR" sz="2800" dirty="0" smtClean="0">
              <a:latin typeface="경기천년제목 Light" panose="02020403020101020101" pitchFamily="18" charset="-127"/>
              <a:ea typeface="경기천년제목 Light" panose="02020403020101020101" pitchFamily="18" charset="-127"/>
            </a:endParaRPr>
          </a:p>
        </p:txBody>
      </p:sp>
      <p:sp>
        <p:nvSpPr>
          <p:cNvPr id="18" name="하트 17">
            <a:extLst>
              <a:ext uri="{FF2B5EF4-FFF2-40B4-BE49-F238E27FC236}">
                <a16:creationId xmlns:a16="http://schemas.microsoft.com/office/drawing/2014/main" id="{FE8077F8-96EC-0DCC-EFED-593014C415A2}"/>
              </a:ext>
            </a:extLst>
          </p:cNvPr>
          <p:cNvSpPr/>
          <p:nvPr/>
        </p:nvSpPr>
        <p:spPr>
          <a:xfrm>
            <a:off x="1479822" y="1614685"/>
            <a:ext cx="990600" cy="914400"/>
          </a:xfrm>
          <a:prstGeom prst="heart">
            <a:avLst/>
          </a:prstGeom>
          <a:solidFill>
            <a:srgbClr val="FF89A5"/>
          </a:solidFill>
          <a:ln w="190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4400" dirty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2</a:t>
            </a:r>
            <a:endParaRPr lang="ko-KR" altLang="en-US" sz="4400" dirty="0">
              <a:solidFill>
                <a:schemeClr val="tx1">
                  <a:lumMod val="50000"/>
                  <a:lumOff val="50000"/>
                </a:schemeClr>
              </a:solidFill>
              <a:latin typeface="경기천년제목 Light" panose="02020403020101020101" pitchFamily="18" charset="-127"/>
              <a:ea typeface="경기천년제목 Light" panose="02020403020101020101" pitchFamily="18" charset="-127"/>
            </a:endParaRPr>
          </a:p>
        </p:txBody>
      </p:sp>
      <p:sp>
        <p:nvSpPr>
          <p:cNvPr id="19" name="TextBox 24">
            <a:extLst>
              <a:ext uri="{FF2B5EF4-FFF2-40B4-BE49-F238E27FC236}">
                <a16:creationId xmlns:a16="http://schemas.microsoft.com/office/drawing/2014/main" id="{275FA88F-4AA7-B94E-8CAD-049C301B4CD1}"/>
              </a:ext>
            </a:extLst>
          </p:cNvPr>
          <p:cNvSpPr txBox="1"/>
          <p:nvPr/>
        </p:nvSpPr>
        <p:spPr>
          <a:xfrm>
            <a:off x="2971800" y="1480938"/>
            <a:ext cx="14173200" cy="1219200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lvl="0">
              <a:lnSpc>
                <a:spcPct val="116199"/>
              </a:lnSpc>
            </a:pPr>
            <a:r>
              <a:rPr lang="ko-KR" altLang="en-US" sz="4400" dirty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가사가 주는 </a:t>
            </a:r>
            <a:r>
              <a:rPr lang="ko-KR" altLang="en-US" sz="4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감정 </a:t>
            </a:r>
            <a:r>
              <a:rPr lang="ko-KR" altLang="en-US" sz="4400" dirty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허밍으로 </a:t>
            </a:r>
            <a:r>
              <a:rPr lang="ko-KR" altLang="en-US" sz="4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표현하기</a:t>
            </a:r>
            <a:endParaRPr lang="ko-KR" sz="4400" b="0" i="0" u="none" strike="noStrike" dirty="0">
              <a:solidFill>
                <a:schemeClr val="tx1">
                  <a:lumMod val="50000"/>
                  <a:lumOff val="50000"/>
                </a:schemeClr>
              </a:solidFill>
              <a:latin typeface="경기천년제목 Light" panose="02020403020101020101" pitchFamily="18" charset="-127"/>
              <a:ea typeface="경기천년제목 Light" panose="0202040302010102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2343862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7" grpId="0"/>
      <p:bldP spid="8" grpId="0"/>
      <p:bldP spid="3" grpId="0"/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E2D50D-58DC-613E-0AE9-88F88F7BDA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36004FFA-B8D7-360E-3AD1-C07BC8BDDB3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4255"/>
          <a:stretch/>
        </p:blipFill>
        <p:spPr>
          <a:xfrm>
            <a:off x="825500" y="1054100"/>
            <a:ext cx="16649700" cy="8572499"/>
          </a:xfrm>
          <a:prstGeom prst="rect">
            <a:avLst/>
          </a:prstGeom>
        </p:spPr>
      </p:pic>
      <p:sp>
        <p:nvSpPr>
          <p:cNvPr id="45" name="사각형: 둥근 위쪽 모서리 44">
            <a:extLst>
              <a:ext uri="{FF2B5EF4-FFF2-40B4-BE49-F238E27FC236}">
                <a16:creationId xmlns:a16="http://schemas.microsoft.com/office/drawing/2014/main" id="{D036AA5D-056B-1B23-161F-677125D086A4}"/>
              </a:ext>
            </a:extLst>
          </p:cNvPr>
          <p:cNvSpPr/>
          <p:nvPr/>
        </p:nvSpPr>
        <p:spPr>
          <a:xfrm>
            <a:off x="834736" y="660400"/>
            <a:ext cx="16633755" cy="419099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FFD1DC"/>
          </a:solidFill>
          <a:ln w="19050">
            <a:solidFill>
              <a:srgbClr val="3F3E3E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7" name="TextBox 24">
            <a:extLst>
              <a:ext uri="{FF2B5EF4-FFF2-40B4-BE49-F238E27FC236}">
                <a16:creationId xmlns:a16="http://schemas.microsoft.com/office/drawing/2014/main" id="{C707291B-B095-7C2D-28E3-1FA44D71A0C0}"/>
              </a:ext>
            </a:extLst>
          </p:cNvPr>
          <p:cNvSpPr txBox="1"/>
          <p:nvPr/>
        </p:nvSpPr>
        <p:spPr>
          <a:xfrm>
            <a:off x="2927716" y="1497352"/>
            <a:ext cx="14173200" cy="1219200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lvl="0">
              <a:lnSpc>
                <a:spcPct val="116199"/>
              </a:lnSpc>
            </a:pPr>
            <a:r>
              <a:rPr lang="ko-KR" altLang="en-US" sz="4400" b="0" i="0" u="none" strike="noStrike" dirty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두 명의 </a:t>
            </a:r>
            <a:r>
              <a:rPr lang="ko-KR" altLang="en-US" sz="4400" b="0" i="0" u="none" strike="noStrike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성악가 비교 감상하기</a:t>
            </a:r>
            <a:endParaRPr lang="ko-KR" sz="4400" b="0" i="0" u="none" strike="noStrike" dirty="0">
              <a:solidFill>
                <a:schemeClr val="tx1">
                  <a:lumMod val="50000"/>
                  <a:lumOff val="50000"/>
                </a:schemeClr>
              </a:solidFill>
              <a:latin typeface="경기천년제목 Light" panose="02020403020101020101" pitchFamily="18" charset="-127"/>
              <a:ea typeface="경기천년제목 Light" panose="02020403020101020101" pitchFamily="18" charset="-127"/>
            </a:endParaRPr>
          </a:p>
        </p:txBody>
      </p:sp>
      <p:sp>
        <p:nvSpPr>
          <p:cNvPr id="12" name="사각형: 둥근 모서리 11">
            <a:extLst>
              <a:ext uri="{FF2B5EF4-FFF2-40B4-BE49-F238E27FC236}">
                <a16:creationId xmlns:a16="http://schemas.microsoft.com/office/drawing/2014/main" id="{04BBFBB5-565A-D997-9B6C-1FA74F716105}"/>
              </a:ext>
            </a:extLst>
          </p:cNvPr>
          <p:cNvSpPr/>
          <p:nvPr/>
        </p:nvSpPr>
        <p:spPr>
          <a:xfrm>
            <a:off x="1606551" y="2933700"/>
            <a:ext cx="7385050" cy="6299200"/>
          </a:xfrm>
          <a:prstGeom prst="roundRect">
            <a:avLst>
              <a:gd name="adj" fmla="val 11187"/>
            </a:avLst>
          </a:prstGeom>
          <a:solidFill>
            <a:srgbClr val="CCFFCC">
              <a:alpha val="49804"/>
            </a:srgbClr>
          </a:solidFill>
          <a:ln w="190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altLang="ko-KR" sz="28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6" name="사각형: 둥근 모서리 5">
            <a:extLst>
              <a:ext uri="{FF2B5EF4-FFF2-40B4-BE49-F238E27FC236}">
                <a16:creationId xmlns:a16="http://schemas.microsoft.com/office/drawing/2014/main" id="{32570394-78F9-5125-1504-040C561C9EBB}"/>
              </a:ext>
            </a:extLst>
          </p:cNvPr>
          <p:cNvSpPr/>
          <p:nvPr/>
        </p:nvSpPr>
        <p:spPr>
          <a:xfrm>
            <a:off x="9188179" y="2919761"/>
            <a:ext cx="7385050" cy="6299200"/>
          </a:xfrm>
          <a:prstGeom prst="roundRect">
            <a:avLst>
              <a:gd name="adj" fmla="val 11187"/>
            </a:avLst>
          </a:prstGeom>
          <a:solidFill>
            <a:srgbClr val="FFFFCC">
              <a:alpha val="49804"/>
            </a:srgbClr>
          </a:solidFill>
          <a:ln w="1905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altLang="ko-KR" sz="28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21" name="하트 20">
            <a:extLst>
              <a:ext uri="{FF2B5EF4-FFF2-40B4-BE49-F238E27FC236}">
                <a16:creationId xmlns:a16="http://schemas.microsoft.com/office/drawing/2014/main" id="{8BEE90D3-D970-CB1C-F43B-2FA246AD1131}"/>
              </a:ext>
            </a:extLst>
          </p:cNvPr>
          <p:cNvSpPr/>
          <p:nvPr/>
        </p:nvSpPr>
        <p:spPr>
          <a:xfrm>
            <a:off x="1479822" y="1614685"/>
            <a:ext cx="990600" cy="914400"/>
          </a:xfrm>
          <a:prstGeom prst="heart">
            <a:avLst/>
          </a:prstGeom>
          <a:solidFill>
            <a:srgbClr val="FF89A5"/>
          </a:solidFill>
          <a:ln w="190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4400" dirty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3</a:t>
            </a:r>
            <a:endParaRPr lang="ko-KR" altLang="en-US" sz="4400" dirty="0">
              <a:solidFill>
                <a:schemeClr val="tx1">
                  <a:lumMod val="50000"/>
                  <a:lumOff val="50000"/>
                </a:schemeClr>
              </a:solidFill>
              <a:latin typeface="경기천년제목 Light" panose="02020403020101020101" pitchFamily="18" charset="-127"/>
              <a:ea typeface="경기천년제목 Light" panose="02020403020101020101" pitchFamily="18" charset="-127"/>
            </a:endParaRPr>
          </a:p>
        </p:txBody>
      </p:sp>
      <p:pic>
        <p:nvPicPr>
          <p:cNvPr id="7" name="그림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71271" y="4703356"/>
            <a:ext cx="5791200" cy="3248722"/>
          </a:xfrm>
          <a:prstGeom prst="rect">
            <a:avLst/>
          </a:prstGeom>
        </p:spPr>
      </p:pic>
      <p:pic>
        <p:nvPicPr>
          <p:cNvPr id="8" name="그림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85104" y="4703356"/>
            <a:ext cx="5791200" cy="3248722"/>
          </a:xfrm>
          <a:prstGeom prst="rect">
            <a:avLst/>
          </a:prstGeom>
        </p:spPr>
      </p:pic>
      <p:sp>
        <p:nvSpPr>
          <p:cNvPr id="9" name="직사각형 8"/>
          <p:cNvSpPr/>
          <p:nvPr/>
        </p:nvSpPr>
        <p:spPr>
          <a:xfrm>
            <a:off x="2742109" y="8176491"/>
            <a:ext cx="4747069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https://www.youtube.com/watch?v=KGsYBQKWHBI</a:t>
            </a:r>
          </a:p>
        </p:txBody>
      </p:sp>
      <p:sp>
        <p:nvSpPr>
          <p:cNvPr id="11" name="직사각형 10"/>
          <p:cNvSpPr/>
          <p:nvPr/>
        </p:nvSpPr>
        <p:spPr>
          <a:xfrm>
            <a:off x="10651331" y="8176491"/>
            <a:ext cx="4546694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https://www.youtube.com/watch?v=CaK1h__jtSc</a:t>
            </a:r>
          </a:p>
        </p:txBody>
      </p:sp>
      <p:sp>
        <p:nvSpPr>
          <p:cNvPr id="29" name="직사각형 28"/>
          <p:cNvSpPr/>
          <p:nvPr/>
        </p:nvSpPr>
        <p:spPr>
          <a:xfrm>
            <a:off x="3622831" y="3587696"/>
            <a:ext cx="320312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z="2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소프라노 </a:t>
            </a:r>
            <a:r>
              <a:rPr lang="ko-KR" altLang="en-US" sz="24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이해원</a:t>
            </a:r>
            <a:r>
              <a:rPr lang="ko-KR" altLang="en-US" sz="2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 </a:t>
            </a:r>
            <a:r>
              <a:rPr lang="en-US" altLang="ko-KR" sz="2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‘</a:t>
            </a:r>
            <a:r>
              <a:rPr lang="ko-KR" altLang="en-US" sz="2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첫사랑</a:t>
            </a:r>
            <a:r>
              <a:rPr lang="en-US" altLang="ko-KR" sz="2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’</a:t>
            </a:r>
            <a:r>
              <a:rPr lang="ko-KR" altLang="en-US" sz="2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 </a:t>
            </a:r>
            <a:endParaRPr lang="ko-KR" altLang="en-US" sz="2400" dirty="0">
              <a:solidFill>
                <a:schemeClr val="tx1">
                  <a:lumMod val="50000"/>
                  <a:lumOff val="50000"/>
                </a:schemeClr>
              </a:solidFill>
              <a:latin typeface="경기천년제목 Light" panose="02020403020101020101" pitchFamily="18" charset="-127"/>
              <a:ea typeface="경기천년제목 Light" panose="02020403020101020101" pitchFamily="18" charset="-127"/>
            </a:endParaRPr>
          </a:p>
        </p:txBody>
      </p:sp>
      <p:sp>
        <p:nvSpPr>
          <p:cNvPr id="30" name="직사각형 29"/>
          <p:cNvSpPr/>
          <p:nvPr/>
        </p:nvSpPr>
        <p:spPr>
          <a:xfrm>
            <a:off x="10965297" y="3587696"/>
            <a:ext cx="383081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2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베이스바리톤 </a:t>
            </a:r>
            <a:r>
              <a:rPr lang="ko-KR" altLang="en-US" sz="24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길병민</a:t>
            </a:r>
            <a:r>
              <a:rPr lang="ko-KR" altLang="en-US" sz="2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 </a:t>
            </a:r>
            <a:r>
              <a:rPr lang="en-US" altLang="ko-KR" sz="2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‘</a:t>
            </a:r>
            <a:r>
              <a:rPr lang="ko-KR" altLang="en-US" sz="2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첫사랑</a:t>
            </a:r>
            <a:r>
              <a:rPr lang="en-US" altLang="ko-KR" sz="2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’</a:t>
            </a:r>
            <a:endParaRPr lang="ko-KR" altLang="en-US" sz="2400" dirty="0">
              <a:solidFill>
                <a:schemeClr val="tx1">
                  <a:lumMod val="50000"/>
                  <a:lumOff val="50000"/>
                </a:schemeClr>
              </a:solidFill>
              <a:latin typeface="경기천년제목 Light" panose="02020403020101020101" pitchFamily="18" charset="-127"/>
              <a:ea typeface="경기천년제목 Light" panose="0202040302010102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93808663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42452F-1FDE-0042-BC61-781E334B24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FB2F9DB3-74A9-2AAD-692F-2343D2EB088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4255"/>
          <a:stretch/>
        </p:blipFill>
        <p:spPr>
          <a:xfrm>
            <a:off x="863311" y="1020599"/>
            <a:ext cx="16649700" cy="8572499"/>
          </a:xfrm>
          <a:prstGeom prst="rect">
            <a:avLst/>
          </a:prstGeom>
        </p:spPr>
      </p:pic>
      <p:sp>
        <p:nvSpPr>
          <p:cNvPr id="45" name="사각형: 둥근 위쪽 모서리 44">
            <a:extLst>
              <a:ext uri="{FF2B5EF4-FFF2-40B4-BE49-F238E27FC236}">
                <a16:creationId xmlns:a16="http://schemas.microsoft.com/office/drawing/2014/main" id="{61CD3165-87BD-79DA-86B5-4C5E6EAAE52C}"/>
              </a:ext>
            </a:extLst>
          </p:cNvPr>
          <p:cNvSpPr/>
          <p:nvPr/>
        </p:nvSpPr>
        <p:spPr>
          <a:xfrm>
            <a:off x="834736" y="660400"/>
            <a:ext cx="16633755" cy="419099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FFD1DC"/>
          </a:solidFill>
          <a:ln w="19050">
            <a:solidFill>
              <a:srgbClr val="3F3E3E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사각형: 둥근 모서리 3">
            <a:extLst>
              <a:ext uri="{FF2B5EF4-FFF2-40B4-BE49-F238E27FC236}">
                <a16:creationId xmlns:a16="http://schemas.microsoft.com/office/drawing/2014/main" id="{8D243143-A0AA-4B56-6ED0-DFD0A37A00DC}"/>
              </a:ext>
            </a:extLst>
          </p:cNvPr>
          <p:cNvSpPr/>
          <p:nvPr/>
        </p:nvSpPr>
        <p:spPr>
          <a:xfrm>
            <a:off x="5181600" y="4629076"/>
            <a:ext cx="2726386" cy="677773"/>
          </a:xfrm>
          <a:prstGeom prst="roundRect">
            <a:avLst/>
          </a:prstGeom>
          <a:solidFill>
            <a:srgbClr val="FF89A5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사각형: 둥근 모서리 5">
            <a:extLst>
              <a:ext uri="{FF2B5EF4-FFF2-40B4-BE49-F238E27FC236}">
                <a16:creationId xmlns:a16="http://schemas.microsoft.com/office/drawing/2014/main" id="{F46593F9-A972-4F58-1575-7AA235EFE45C}"/>
              </a:ext>
            </a:extLst>
          </p:cNvPr>
          <p:cNvSpPr/>
          <p:nvPr/>
        </p:nvSpPr>
        <p:spPr>
          <a:xfrm>
            <a:off x="4724400" y="5340325"/>
            <a:ext cx="677497" cy="709497"/>
          </a:xfrm>
          <a:prstGeom prst="roundRect">
            <a:avLst/>
          </a:prstGeom>
          <a:solidFill>
            <a:srgbClr val="FF89A5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사각형: 둥근 모서리 6">
            <a:extLst>
              <a:ext uri="{FF2B5EF4-FFF2-40B4-BE49-F238E27FC236}">
                <a16:creationId xmlns:a16="http://schemas.microsoft.com/office/drawing/2014/main" id="{A770327D-A122-2385-11EA-E40C3AE7F9B7}"/>
              </a:ext>
            </a:extLst>
          </p:cNvPr>
          <p:cNvSpPr/>
          <p:nvPr/>
        </p:nvSpPr>
        <p:spPr>
          <a:xfrm>
            <a:off x="8468274" y="5362490"/>
            <a:ext cx="3092084" cy="687332"/>
          </a:xfrm>
          <a:prstGeom prst="roundRect">
            <a:avLst/>
          </a:prstGeom>
          <a:solidFill>
            <a:srgbClr val="FF89A5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사각형: 둥근 모서리 7">
            <a:extLst>
              <a:ext uri="{FF2B5EF4-FFF2-40B4-BE49-F238E27FC236}">
                <a16:creationId xmlns:a16="http://schemas.microsoft.com/office/drawing/2014/main" id="{A9C2640A-0179-5856-6493-5ECB71448ED8}"/>
              </a:ext>
            </a:extLst>
          </p:cNvPr>
          <p:cNvSpPr/>
          <p:nvPr/>
        </p:nvSpPr>
        <p:spPr>
          <a:xfrm>
            <a:off x="2057400" y="6071987"/>
            <a:ext cx="4661125" cy="704727"/>
          </a:xfrm>
          <a:prstGeom prst="roundRect">
            <a:avLst/>
          </a:prstGeom>
          <a:solidFill>
            <a:srgbClr val="FF89A5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사각형: 둥근 모서리 8">
            <a:extLst>
              <a:ext uri="{FF2B5EF4-FFF2-40B4-BE49-F238E27FC236}">
                <a16:creationId xmlns:a16="http://schemas.microsoft.com/office/drawing/2014/main" id="{F51DD5C3-6399-5B2D-8AC0-67943D554424}"/>
              </a:ext>
            </a:extLst>
          </p:cNvPr>
          <p:cNvSpPr/>
          <p:nvPr/>
        </p:nvSpPr>
        <p:spPr>
          <a:xfrm>
            <a:off x="7467600" y="6812654"/>
            <a:ext cx="2226614" cy="688584"/>
          </a:xfrm>
          <a:prstGeom prst="roundRect">
            <a:avLst/>
          </a:prstGeom>
          <a:solidFill>
            <a:srgbClr val="FF89A5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CA798EB-7219-6A5C-D8CF-9FC81184F388}"/>
              </a:ext>
            </a:extLst>
          </p:cNvPr>
          <p:cNvSpPr txBox="1"/>
          <p:nvPr/>
        </p:nvSpPr>
        <p:spPr>
          <a:xfrm>
            <a:off x="1493098" y="3802247"/>
            <a:ext cx="1531703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ko-KR" sz="3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&lt;</a:t>
            </a:r>
            <a:r>
              <a:rPr lang="ko-KR" altLang="en-US" sz="3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비평 관점</a:t>
            </a:r>
            <a:r>
              <a:rPr lang="en-US" altLang="ko-KR" sz="3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&gt;</a:t>
            </a:r>
            <a:endParaRPr lang="en-US" altLang="ko-KR" sz="3200" dirty="0">
              <a:solidFill>
                <a:schemeClr val="tx1">
                  <a:lumMod val="50000"/>
                  <a:lumOff val="50000"/>
                </a:schemeClr>
              </a:solidFill>
              <a:latin typeface="경기천년제목 Light" panose="02020403020101020101" pitchFamily="18" charset="-127"/>
              <a:ea typeface="경기천년제목 Light" panose="02020403020101020101" pitchFamily="18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3200" dirty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① 성악가가 노래할 때 발음이 정확한지 비교한다</a:t>
            </a:r>
            <a:r>
              <a:rPr lang="en-US" altLang="ko-KR" sz="3200" dirty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. </a:t>
            </a:r>
            <a:r>
              <a:rPr lang="ko-KR" altLang="en-US" sz="3200" dirty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 </a:t>
            </a:r>
            <a:endParaRPr lang="en-US" altLang="ko-KR" sz="3200" dirty="0">
              <a:solidFill>
                <a:schemeClr val="tx1">
                  <a:lumMod val="50000"/>
                  <a:lumOff val="50000"/>
                </a:schemeClr>
              </a:solidFill>
              <a:latin typeface="경기천년제목 Light" panose="02020403020101020101" pitchFamily="18" charset="-127"/>
              <a:ea typeface="경기천년제목 Light" panose="02020403020101020101" pitchFamily="18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3200" dirty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② 아름다운 소리로 표현에 집중하는지</a:t>
            </a:r>
            <a:r>
              <a:rPr lang="en-US" altLang="ko-KR" sz="3200" dirty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, </a:t>
            </a:r>
            <a:r>
              <a:rPr lang="ko-KR" altLang="en-US" sz="3200" dirty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또는 </a:t>
            </a:r>
            <a:r>
              <a:rPr lang="ko-KR" altLang="en-US" sz="3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감정과 </a:t>
            </a:r>
            <a:r>
              <a:rPr lang="ko-KR" altLang="en-US" sz="3200" dirty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정서를 전달하는 표현에 집중하는지 </a:t>
            </a:r>
            <a:r>
              <a:rPr lang="ko-KR" altLang="en-US" sz="3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살펴본다</a:t>
            </a:r>
            <a:r>
              <a:rPr lang="en-US" altLang="ko-KR" sz="3200" dirty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ko-KR" altLang="en-US" sz="3200" dirty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③ 가사에 따른 음악적 표현 특성이 어떻게 다른지 </a:t>
            </a:r>
            <a:r>
              <a:rPr lang="ko-KR" altLang="en-US" sz="3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비교해 </a:t>
            </a:r>
            <a:r>
              <a:rPr lang="ko-KR" altLang="en-US" sz="3200" dirty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본다</a:t>
            </a:r>
            <a:r>
              <a:rPr lang="en-US" altLang="ko-KR" sz="3200" dirty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ko-KR" altLang="en-US" sz="3200" dirty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④ </a:t>
            </a:r>
            <a:r>
              <a:rPr lang="en-US" altLang="ko-KR" sz="3200" dirty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8</a:t>
            </a:r>
            <a:r>
              <a:rPr lang="ko-KR" altLang="en-US" sz="3200" dirty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분의 </a:t>
            </a:r>
            <a:r>
              <a:rPr lang="en-US" altLang="ko-KR" sz="3200" dirty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9</a:t>
            </a:r>
            <a:r>
              <a:rPr lang="ko-KR" altLang="en-US" sz="3200" dirty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박자에서 </a:t>
            </a:r>
            <a:r>
              <a:rPr lang="en-US" altLang="ko-KR" sz="3200" dirty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8</a:t>
            </a:r>
            <a:r>
              <a:rPr lang="ko-KR" altLang="en-US" sz="3200" dirty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분의 </a:t>
            </a:r>
            <a:r>
              <a:rPr lang="en-US" altLang="ko-KR" sz="3200" dirty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12</a:t>
            </a:r>
            <a:r>
              <a:rPr lang="ko-KR" altLang="en-US" sz="3200" dirty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박자로 변화되는 </a:t>
            </a:r>
            <a:r>
              <a:rPr lang="ko-KR" altLang="en-US" sz="3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부분을</a:t>
            </a:r>
            <a:r>
              <a:rPr lang="en-US" altLang="ko-KR" sz="3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 </a:t>
            </a:r>
            <a:r>
              <a:rPr lang="ko-KR" altLang="en-US" sz="3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잘 </a:t>
            </a:r>
            <a:r>
              <a:rPr lang="ko-KR" altLang="en-US" sz="3200" dirty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표현했는지 </a:t>
            </a:r>
            <a:r>
              <a:rPr lang="ko-KR" altLang="en-US" sz="3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살펴본다</a:t>
            </a:r>
            <a:r>
              <a:rPr lang="en-US" altLang="ko-KR" sz="3200" dirty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.  </a:t>
            </a:r>
            <a:endParaRPr lang="ko-KR" altLang="en-US" sz="3200" dirty="0">
              <a:solidFill>
                <a:schemeClr val="tx1">
                  <a:lumMod val="50000"/>
                  <a:lumOff val="50000"/>
                </a:schemeClr>
              </a:solidFill>
              <a:latin typeface="경기천년제목 Light" panose="02020403020101020101" pitchFamily="18" charset="-127"/>
              <a:ea typeface="경기천년제목 Light" panose="02020403020101020101" pitchFamily="18" charset="-127"/>
            </a:endParaRPr>
          </a:p>
        </p:txBody>
      </p:sp>
      <p:sp>
        <p:nvSpPr>
          <p:cNvPr id="23" name="하트 22">
            <a:extLst>
              <a:ext uri="{FF2B5EF4-FFF2-40B4-BE49-F238E27FC236}">
                <a16:creationId xmlns:a16="http://schemas.microsoft.com/office/drawing/2014/main" id="{8BEE90D3-D970-CB1C-F43B-2FA246AD1131}"/>
              </a:ext>
            </a:extLst>
          </p:cNvPr>
          <p:cNvSpPr/>
          <p:nvPr/>
        </p:nvSpPr>
        <p:spPr>
          <a:xfrm>
            <a:off x="1479822" y="1614685"/>
            <a:ext cx="990600" cy="914400"/>
          </a:xfrm>
          <a:prstGeom prst="heart">
            <a:avLst/>
          </a:prstGeom>
          <a:solidFill>
            <a:srgbClr val="FF89A5"/>
          </a:solidFill>
          <a:ln w="190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4400" dirty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3</a:t>
            </a:r>
            <a:endParaRPr lang="ko-KR" altLang="en-US" sz="4400" dirty="0">
              <a:solidFill>
                <a:schemeClr val="tx1">
                  <a:lumMod val="50000"/>
                  <a:lumOff val="50000"/>
                </a:schemeClr>
              </a:solidFill>
              <a:latin typeface="경기천년제목 Light" panose="02020403020101020101" pitchFamily="18" charset="-127"/>
              <a:ea typeface="경기천년제목 Light" panose="02020403020101020101" pitchFamily="18" charset="-127"/>
            </a:endParaRPr>
          </a:p>
        </p:txBody>
      </p:sp>
      <p:sp>
        <p:nvSpPr>
          <p:cNvPr id="24" name="TextBox 24">
            <a:extLst>
              <a:ext uri="{FF2B5EF4-FFF2-40B4-BE49-F238E27FC236}">
                <a16:creationId xmlns:a16="http://schemas.microsoft.com/office/drawing/2014/main" id="{C707291B-B095-7C2D-28E3-1FA44D71A0C0}"/>
              </a:ext>
            </a:extLst>
          </p:cNvPr>
          <p:cNvSpPr txBox="1"/>
          <p:nvPr/>
        </p:nvSpPr>
        <p:spPr>
          <a:xfrm>
            <a:off x="2927716" y="1497352"/>
            <a:ext cx="14173200" cy="1219200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lvl="0">
              <a:lnSpc>
                <a:spcPct val="116199"/>
              </a:lnSpc>
            </a:pPr>
            <a:r>
              <a:rPr lang="ko-KR" altLang="en-US" sz="4400" b="0" i="0" u="none" strike="noStrike" dirty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두 명의 </a:t>
            </a:r>
            <a:r>
              <a:rPr lang="ko-KR" altLang="en-US" sz="4400" b="0" i="0" u="none" strike="noStrike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성악가 비교 감상하기</a:t>
            </a:r>
            <a:endParaRPr lang="ko-KR" sz="4400" b="0" i="0" u="none" strike="noStrike" dirty="0">
              <a:solidFill>
                <a:schemeClr val="tx1">
                  <a:lumMod val="50000"/>
                  <a:lumOff val="50000"/>
                </a:schemeClr>
              </a:solidFill>
              <a:latin typeface="경기천년제목 Light" panose="02020403020101020101" pitchFamily="18" charset="-127"/>
              <a:ea typeface="경기천년제목 Light" panose="0202040302010102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41130351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7" grpId="0" animBg="1"/>
      <p:bldP spid="8" grpId="0" animBg="1"/>
      <p:bldP spid="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8BAEF2-F36C-1CDC-2E19-0F64B16944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27F63D92-E3FF-A1FA-073D-6F5204B3AC4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4255"/>
          <a:stretch/>
        </p:blipFill>
        <p:spPr>
          <a:xfrm>
            <a:off x="826763" y="1061865"/>
            <a:ext cx="16649700" cy="8572499"/>
          </a:xfrm>
          <a:prstGeom prst="rect">
            <a:avLst/>
          </a:prstGeom>
        </p:spPr>
      </p:pic>
      <p:sp>
        <p:nvSpPr>
          <p:cNvPr id="45" name="사각형: 둥근 위쪽 모서리 44">
            <a:extLst>
              <a:ext uri="{FF2B5EF4-FFF2-40B4-BE49-F238E27FC236}">
                <a16:creationId xmlns:a16="http://schemas.microsoft.com/office/drawing/2014/main" id="{53EA2B4C-B599-BA5E-D242-C04D6A3ADFFB}"/>
              </a:ext>
            </a:extLst>
          </p:cNvPr>
          <p:cNvSpPr/>
          <p:nvPr/>
        </p:nvSpPr>
        <p:spPr>
          <a:xfrm>
            <a:off x="834736" y="660400"/>
            <a:ext cx="16633755" cy="419099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FFD1DC"/>
          </a:solidFill>
          <a:ln w="19050">
            <a:solidFill>
              <a:srgbClr val="3F3E3E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11" name="그림 10">
            <a:extLst>
              <a:ext uri="{FF2B5EF4-FFF2-40B4-BE49-F238E27FC236}">
                <a16:creationId xmlns:a16="http://schemas.microsoft.com/office/drawing/2014/main" id="{B4F9168D-25C3-9EFF-2B51-F7B6AADFC0A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805" b="9345"/>
          <a:stretch/>
        </p:blipFill>
        <p:spPr>
          <a:xfrm>
            <a:off x="1351734" y="3477146"/>
            <a:ext cx="5512074" cy="3575735"/>
          </a:xfrm>
          <a:prstGeom prst="rect">
            <a:avLst/>
          </a:prstGeom>
        </p:spPr>
      </p:pic>
      <p:sp>
        <p:nvSpPr>
          <p:cNvPr id="20" name="사각형: 둥근 모서리 19">
            <a:extLst>
              <a:ext uri="{FF2B5EF4-FFF2-40B4-BE49-F238E27FC236}">
                <a16:creationId xmlns:a16="http://schemas.microsoft.com/office/drawing/2014/main" id="{1728EC3B-E66B-F8C0-A1A5-AA7E73B7E3CA}"/>
              </a:ext>
            </a:extLst>
          </p:cNvPr>
          <p:cNvSpPr/>
          <p:nvPr/>
        </p:nvSpPr>
        <p:spPr>
          <a:xfrm>
            <a:off x="7086600" y="3619500"/>
            <a:ext cx="5962311" cy="1043869"/>
          </a:xfrm>
          <a:prstGeom prst="roundRect">
            <a:avLst/>
          </a:prstGeom>
          <a:solidFill>
            <a:schemeClr val="accent5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2FB4874-0D29-C2E1-8AFA-ACE1D3727F9F}"/>
              </a:ext>
            </a:extLst>
          </p:cNvPr>
          <p:cNvSpPr txBox="1"/>
          <p:nvPr/>
        </p:nvSpPr>
        <p:spPr>
          <a:xfrm>
            <a:off x="7061506" y="3509949"/>
            <a:ext cx="9974762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4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‘</a:t>
            </a:r>
            <a:r>
              <a:rPr lang="ko-KR" altLang="en-US" sz="4400" dirty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내 영혼 </a:t>
            </a:r>
            <a:r>
              <a:rPr lang="ko-KR" altLang="en-US" sz="44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바람되어</a:t>
            </a:r>
            <a:r>
              <a:rPr lang="en-US" altLang="ko-KR" sz="4400" dirty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’ </a:t>
            </a:r>
            <a:r>
              <a:rPr lang="ko-KR" altLang="en-US" sz="4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곡 </a:t>
            </a:r>
            <a:r>
              <a:rPr lang="ko-KR" altLang="en-US" sz="4400" dirty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정보</a:t>
            </a:r>
            <a:endParaRPr lang="en-US" altLang="ko-KR" sz="4400" dirty="0">
              <a:solidFill>
                <a:schemeClr val="tx1">
                  <a:lumMod val="50000"/>
                  <a:lumOff val="50000"/>
                </a:schemeClr>
              </a:solidFill>
              <a:latin typeface="경기천년제목 Light" panose="02020403020101020101" pitchFamily="18" charset="-127"/>
              <a:ea typeface="경기천년제목 Light" panose="02020403020101020101" pitchFamily="18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2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작곡가 </a:t>
            </a:r>
            <a:r>
              <a:rPr lang="ko-KR" altLang="en-US" sz="28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김효근의</a:t>
            </a:r>
            <a:r>
              <a:rPr lang="ko-KR" altLang="en-US" sz="2800" dirty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 다른 곡 중 </a:t>
            </a:r>
            <a:r>
              <a:rPr lang="ko-KR" altLang="en-US" sz="28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세월호</a:t>
            </a:r>
            <a:r>
              <a:rPr lang="ko-KR" altLang="en-US" sz="2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 추모곡으로도 </a:t>
            </a:r>
            <a:r>
              <a:rPr lang="ko-KR" altLang="en-US" sz="2800" dirty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불리는 곡이다</a:t>
            </a:r>
            <a:r>
              <a:rPr lang="en-US" altLang="ko-KR" sz="2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.</a:t>
            </a:r>
          </a:p>
          <a:p>
            <a:pPr>
              <a:lnSpc>
                <a:spcPct val="150000"/>
              </a:lnSpc>
            </a:pPr>
            <a:endParaRPr lang="en-US" altLang="ko-KR" sz="2800" dirty="0">
              <a:solidFill>
                <a:schemeClr val="tx1">
                  <a:lumMod val="50000"/>
                  <a:lumOff val="50000"/>
                </a:schemeClr>
              </a:solidFill>
              <a:latin typeface="경기천년제목 Light" panose="02020403020101020101" pitchFamily="18" charset="-127"/>
              <a:ea typeface="경기천년제목 Light" panose="02020403020101020101" pitchFamily="18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2800" dirty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해당 곡은 작곡가가 직접 번역하여 가사를 붙였는데</a:t>
            </a:r>
            <a:r>
              <a:rPr lang="en-US" altLang="ko-KR" sz="2800" dirty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, </a:t>
            </a:r>
            <a:endParaRPr lang="en-US" altLang="ko-KR" sz="2800" dirty="0" smtClean="0">
              <a:solidFill>
                <a:schemeClr val="tx1">
                  <a:lumMod val="50000"/>
                  <a:lumOff val="50000"/>
                </a:schemeClr>
              </a:solidFill>
              <a:latin typeface="경기천년제목 Light" panose="02020403020101020101" pitchFamily="18" charset="-127"/>
              <a:ea typeface="경기천년제목 Light" panose="02020403020101020101" pitchFamily="18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2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원래 </a:t>
            </a:r>
            <a:r>
              <a:rPr lang="ko-KR" altLang="en-US" sz="2800" dirty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가사의 직역은 </a:t>
            </a:r>
            <a:r>
              <a:rPr lang="en-US" altLang="ko-KR" sz="2800" dirty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‘</a:t>
            </a:r>
            <a:r>
              <a:rPr lang="ko-KR" altLang="en-US" sz="2800" dirty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무덤 앞에서 울지 마오</a:t>
            </a:r>
            <a:r>
              <a:rPr lang="en-US" altLang="ko-KR" sz="2800" dirty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. </a:t>
            </a:r>
            <a:r>
              <a:rPr lang="ko-KR" altLang="en-US" sz="2800" dirty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난 거기에 </a:t>
            </a:r>
            <a:r>
              <a:rPr lang="ko-KR" altLang="en-US" sz="2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없어요</a:t>
            </a:r>
            <a:r>
              <a:rPr lang="en-US" altLang="ko-KR" sz="2800" dirty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.</a:t>
            </a:r>
            <a:r>
              <a:rPr lang="en-US" altLang="ko-KR" sz="2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’</a:t>
            </a:r>
            <a:r>
              <a:rPr lang="ko-KR" altLang="en-US" sz="2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인데 </a:t>
            </a:r>
            <a:r>
              <a:rPr lang="ko-KR" altLang="en-US" sz="2800" dirty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무덤을 시적 상징과 비유를 동원하여 </a:t>
            </a:r>
            <a:r>
              <a:rPr lang="en-US" altLang="ko-KR" sz="2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‘</a:t>
            </a:r>
            <a:r>
              <a:rPr lang="ko-KR" altLang="en-US" sz="2800" dirty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그곳에서</a:t>
            </a:r>
            <a:r>
              <a:rPr lang="en-US" altLang="ko-KR" sz="2800" dirty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’</a:t>
            </a:r>
            <a:r>
              <a:rPr lang="ko-KR" altLang="en-US" sz="2800" dirty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로 가사를 바꿨다고 한다</a:t>
            </a:r>
            <a:r>
              <a:rPr lang="en-US" altLang="ko-KR" sz="2800" dirty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. </a:t>
            </a:r>
          </a:p>
        </p:txBody>
      </p:sp>
      <p:sp>
        <p:nvSpPr>
          <p:cNvPr id="18" name="하트 17">
            <a:extLst>
              <a:ext uri="{FF2B5EF4-FFF2-40B4-BE49-F238E27FC236}">
                <a16:creationId xmlns:a16="http://schemas.microsoft.com/office/drawing/2014/main" id="{D7C878B7-7CAC-0C26-4A03-61174F4D473A}"/>
              </a:ext>
            </a:extLst>
          </p:cNvPr>
          <p:cNvSpPr/>
          <p:nvPr/>
        </p:nvSpPr>
        <p:spPr>
          <a:xfrm>
            <a:off x="1461822" y="1623760"/>
            <a:ext cx="980872" cy="914400"/>
          </a:xfrm>
          <a:prstGeom prst="heart">
            <a:avLst/>
          </a:prstGeom>
          <a:solidFill>
            <a:srgbClr val="FF89A5"/>
          </a:solidFill>
          <a:ln w="190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4400" dirty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4</a:t>
            </a:r>
            <a:endParaRPr lang="ko-KR" altLang="en-US" sz="4400" dirty="0">
              <a:solidFill>
                <a:schemeClr val="tx1">
                  <a:lumMod val="50000"/>
                  <a:lumOff val="50000"/>
                </a:schemeClr>
              </a:solidFill>
              <a:latin typeface="경기천년제목 Light" panose="02020403020101020101" pitchFamily="18" charset="-127"/>
              <a:ea typeface="경기천년제목 Light" panose="02020403020101020101" pitchFamily="18" charset="-127"/>
            </a:endParaRPr>
          </a:p>
        </p:txBody>
      </p:sp>
      <p:sp>
        <p:nvSpPr>
          <p:cNvPr id="19" name="TextBox 24">
            <a:extLst>
              <a:ext uri="{FF2B5EF4-FFF2-40B4-BE49-F238E27FC236}">
                <a16:creationId xmlns:a16="http://schemas.microsoft.com/office/drawing/2014/main" id="{C707291B-B095-7C2D-28E3-1FA44D71A0C0}"/>
              </a:ext>
            </a:extLst>
          </p:cNvPr>
          <p:cNvSpPr txBox="1"/>
          <p:nvPr/>
        </p:nvSpPr>
        <p:spPr>
          <a:xfrm>
            <a:off x="2927716" y="1487827"/>
            <a:ext cx="14173200" cy="1219200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lvl="0">
              <a:lnSpc>
                <a:spcPct val="116199"/>
              </a:lnSpc>
            </a:pPr>
            <a:r>
              <a:rPr lang="ko-KR" altLang="en-US" sz="4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작곡가 </a:t>
            </a:r>
            <a:r>
              <a:rPr lang="ko-KR" altLang="en-US" sz="44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김효근의</a:t>
            </a:r>
            <a:r>
              <a:rPr lang="ko-KR" altLang="en-US" sz="4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 다른 곡 감상하기 </a:t>
            </a:r>
            <a:endParaRPr lang="ko-KR" sz="4400" b="0" i="0" u="none" strike="noStrike" dirty="0">
              <a:solidFill>
                <a:schemeClr val="tx1">
                  <a:lumMod val="50000"/>
                  <a:lumOff val="50000"/>
                </a:schemeClr>
              </a:solidFill>
              <a:latin typeface="경기천년제목 Light" panose="02020403020101020101" pitchFamily="18" charset="-127"/>
              <a:ea typeface="경기천년제목 Light" panose="02020403020101020101" pitchFamily="18" charset="-127"/>
            </a:endParaRPr>
          </a:p>
        </p:txBody>
      </p:sp>
      <p:sp>
        <p:nvSpPr>
          <p:cNvPr id="26" name="직사각형 25"/>
          <p:cNvSpPr/>
          <p:nvPr/>
        </p:nvSpPr>
        <p:spPr>
          <a:xfrm>
            <a:off x="1761616" y="7111135"/>
            <a:ext cx="4692310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z="16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세월호</a:t>
            </a:r>
            <a:r>
              <a:rPr lang="ko-KR" altLang="en-US" sz="16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 </a:t>
            </a:r>
            <a:r>
              <a:rPr lang="ko-KR" altLang="en-US" sz="16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추모곡</a:t>
            </a:r>
            <a:r>
              <a:rPr lang="ko-KR" altLang="en-US" sz="16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 </a:t>
            </a:r>
            <a:r>
              <a:rPr lang="en-US" altLang="ko-KR" sz="16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‘</a:t>
            </a:r>
            <a:r>
              <a:rPr lang="ko-KR" altLang="en-US" sz="16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내 영혼 </a:t>
            </a:r>
            <a:r>
              <a:rPr lang="ko-KR" altLang="en-US" sz="16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바람되어</a:t>
            </a:r>
            <a:r>
              <a:rPr lang="en-US" altLang="ko-KR" sz="16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’ / </a:t>
            </a:r>
            <a:r>
              <a:rPr lang="ko-KR" altLang="en-US" sz="16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성악인 </a:t>
            </a:r>
            <a:r>
              <a:rPr lang="en-US" altLang="ko-KR" sz="16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147</a:t>
            </a:r>
            <a:r>
              <a:rPr lang="ko-KR" altLang="en-US" sz="16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명의 합창</a:t>
            </a:r>
            <a:endParaRPr lang="ko-KR" altLang="en-US" sz="1600" dirty="0">
              <a:solidFill>
                <a:schemeClr val="tx1">
                  <a:lumMod val="50000"/>
                  <a:lumOff val="50000"/>
                </a:schemeClr>
              </a:solidFill>
              <a:latin typeface="경기천년제목 Light" panose="02020403020101020101" pitchFamily="18" charset="-127"/>
              <a:ea typeface="경기천년제목 Light" panose="02020403020101020101" pitchFamily="18" charset="-127"/>
            </a:endParaRPr>
          </a:p>
        </p:txBody>
      </p:sp>
      <p:sp>
        <p:nvSpPr>
          <p:cNvPr id="3" name="직사각형 2"/>
          <p:cNvSpPr/>
          <p:nvPr/>
        </p:nvSpPr>
        <p:spPr>
          <a:xfrm>
            <a:off x="1929001" y="7449689"/>
            <a:ext cx="4357540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z="16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https://www.youtube.com/watch?v=tTym0fGTk1s</a:t>
            </a:r>
          </a:p>
        </p:txBody>
      </p:sp>
    </p:spTree>
    <p:extLst>
      <p:ext uri="{BB962C8B-B14F-4D97-AF65-F5344CB8AC3E}">
        <p14:creationId xmlns:p14="http://schemas.microsoft.com/office/powerpoint/2010/main" val="6471175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0C7793-FD3D-1B16-3F97-3683386FB3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BB54AA1D-3B45-58B7-3A59-36B77392ACA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4255"/>
          <a:stretch/>
        </p:blipFill>
        <p:spPr>
          <a:xfrm>
            <a:off x="825500" y="1054100"/>
            <a:ext cx="16649700" cy="8572499"/>
          </a:xfrm>
          <a:prstGeom prst="rect">
            <a:avLst/>
          </a:prstGeom>
        </p:spPr>
      </p:pic>
      <p:sp>
        <p:nvSpPr>
          <p:cNvPr id="45" name="사각형: 둥근 위쪽 모서리 44">
            <a:extLst>
              <a:ext uri="{FF2B5EF4-FFF2-40B4-BE49-F238E27FC236}">
                <a16:creationId xmlns:a16="http://schemas.microsoft.com/office/drawing/2014/main" id="{90410B7F-5E7D-616A-C462-86FDEB382FBB}"/>
              </a:ext>
            </a:extLst>
          </p:cNvPr>
          <p:cNvSpPr/>
          <p:nvPr/>
        </p:nvSpPr>
        <p:spPr>
          <a:xfrm>
            <a:off x="834736" y="660400"/>
            <a:ext cx="16633755" cy="419099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FFD1DC"/>
          </a:solidFill>
          <a:ln w="19050">
            <a:solidFill>
              <a:srgbClr val="3F3E3E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사각형: 둥근 모서리 14">
            <a:extLst>
              <a:ext uri="{FF2B5EF4-FFF2-40B4-BE49-F238E27FC236}">
                <a16:creationId xmlns:a16="http://schemas.microsoft.com/office/drawing/2014/main" id="{39318AC6-A77B-3AA2-C08B-2D22B228FD35}"/>
              </a:ext>
            </a:extLst>
          </p:cNvPr>
          <p:cNvSpPr/>
          <p:nvPr/>
        </p:nvSpPr>
        <p:spPr>
          <a:xfrm>
            <a:off x="5661049" y="2843638"/>
            <a:ext cx="6978601" cy="1659206"/>
          </a:xfrm>
          <a:prstGeom prst="roundRect">
            <a:avLst/>
          </a:prstGeom>
          <a:solidFill>
            <a:schemeClr val="accent5">
              <a:lumMod val="40000"/>
              <a:lumOff val="6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F4B9960-74E4-3FC1-31E2-393D1BE22636}"/>
              </a:ext>
            </a:extLst>
          </p:cNvPr>
          <p:cNvSpPr txBox="1"/>
          <p:nvPr/>
        </p:nvSpPr>
        <p:spPr>
          <a:xfrm>
            <a:off x="2558329" y="2949966"/>
            <a:ext cx="1318404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‘</a:t>
            </a:r>
            <a:r>
              <a:rPr lang="ko-KR" altLang="en-US" sz="4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내 </a:t>
            </a:r>
            <a:r>
              <a:rPr lang="ko-KR" altLang="en-US" sz="4400" dirty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영혼 바람 되어</a:t>
            </a:r>
            <a:r>
              <a:rPr lang="en-US" altLang="ko-KR" sz="4400" dirty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’ </a:t>
            </a:r>
            <a:endParaRPr lang="en-US" altLang="ko-KR" sz="4400" dirty="0" smtClean="0">
              <a:solidFill>
                <a:schemeClr val="tx1">
                  <a:lumMod val="50000"/>
                  <a:lumOff val="50000"/>
                </a:schemeClr>
              </a:solidFill>
              <a:latin typeface="경기천년제목 Light" panose="02020403020101020101" pitchFamily="18" charset="-127"/>
              <a:ea typeface="경기천년제목 Light" panose="02020403020101020101" pitchFamily="18" charset="-127"/>
            </a:endParaRPr>
          </a:p>
          <a:p>
            <a:pPr algn="ctr"/>
            <a:r>
              <a:rPr lang="ko-KR" altLang="en-US" sz="4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감상 느낌 공유하기</a:t>
            </a:r>
            <a:endParaRPr lang="ko-KR" altLang="en-US" sz="4400" dirty="0">
              <a:solidFill>
                <a:schemeClr val="tx1">
                  <a:lumMod val="50000"/>
                  <a:lumOff val="50000"/>
                </a:schemeClr>
              </a:solidFill>
              <a:latin typeface="경기천년제목 Light" panose="02020403020101020101" pitchFamily="18" charset="-127"/>
              <a:ea typeface="경기천년제목 Light" panose="02020403020101020101" pitchFamily="18" charset="-127"/>
            </a:endParaRPr>
          </a:p>
        </p:txBody>
      </p:sp>
      <p:sp>
        <p:nvSpPr>
          <p:cNvPr id="21" name="하트 20">
            <a:extLst>
              <a:ext uri="{FF2B5EF4-FFF2-40B4-BE49-F238E27FC236}">
                <a16:creationId xmlns:a16="http://schemas.microsoft.com/office/drawing/2014/main" id="{D7C878B7-7CAC-0C26-4A03-61174F4D473A}"/>
              </a:ext>
            </a:extLst>
          </p:cNvPr>
          <p:cNvSpPr/>
          <p:nvPr/>
        </p:nvSpPr>
        <p:spPr>
          <a:xfrm>
            <a:off x="1461822" y="1623760"/>
            <a:ext cx="980872" cy="914400"/>
          </a:xfrm>
          <a:prstGeom prst="heart">
            <a:avLst/>
          </a:prstGeom>
          <a:solidFill>
            <a:srgbClr val="FF89A5"/>
          </a:solidFill>
          <a:ln w="190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4400" dirty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4</a:t>
            </a:r>
            <a:endParaRPr lang="ko-KR" altLang="en-US" sz="4400" dirty="0">
              <a:solidFill>
                <a:schemeClr val="tx1">
                  <a:lumMod val="50000"/>
                  <a:lumOff val="50000"/>
                </a:schemeClr>
              </a:solidFill>
              <a:latin typeface="경기천년제목 Light" panose="02020403020101020101" pitchFamily="18" charset="-127"/>
              <a:ea typeface="경기천년제목 Light" panose="02020403020101020101" pitchFamily="18" charset="-127"/>
            </a:endParaRPr>
          </a:p>
        </p:txBody>
      </p:sp>
      <p:sp>
        <p:nvSpPr>
          <p:cNvPr id="22" name="TextBox 24">
            <a:extLst>
              <a:ext uri="{FF2B5EF4-FFF2-40B4-BE49-F238E27FC236}">
                <a16:creationId xmlns:a16="http://schemas.microsoft.com/office/drawing/2014/main" id="{C707291B-B095-7C2D-28E3-1FA44D71A0C0}"/>
              </a:ext>
            </a:extLst>
          </p:cNvPr>
          <p:cNvSpPr txBox="1"/>
          <p:nvPr/>
        </p:nvSpPr>
        <p:spPr>
          <a:xfrm>
            <a:off x="2927716" y="1487827"/>
            <a:ext cx="14173200" cy="1219200"/>
          </a:xfrm>
          <a:prstGeom prst="rect">
            <a:avLst/>
          </a:prstGeom>
        </p:spPr>
        <p:txBody>
          <a:bodyPr lIns="0" tIns="0" rIns="0" bIns="0" rtlCol="0" anchor="ctr"/>
          <a:lstStyle/>
          <a:p>
            <a:pPr lvl="0">
              <a:lnSpc>
                <a:spcPct val="116199"/>
              </a:lnSpc>
            </a:pPr>
            <a:r>
              <a:rPr lang="ko-KR" altLang="en-US" sz="4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작곡가 </a:t>
            </a:r>
            <a:r>
              <a:rPr lang="ko-KR" altLang="en-US" sz="44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김효근의</a:t>
            </a:r>
            <a:r>
              <a:rPr lang="ko-KR" altLang="en-US" sz="4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rPr>
              <a:t> 다른 곡 감상하기 </a:t>
            </a:r>
            <a:endParaRPr lang="ko-KR" sz="4400" b="0" i="0" u="none" strike="noStrike" dirty="0">
              <a:solidFill>
                <a:schemeClr val="tx1">
                  <a:lumMod val="50000"/>
                  <a:lumOff val="50000"/>
                </a:schemeClr>
              </a:solidFill>
              <a:latin typeface="경기천년제목 Light" panose="02020403020101020101" pitchFamily="18" charset="-127"/>
              <a:ea typeface="경기천년제목 Light" panose="02020403020101020101" pitchFamily="18" charset="-127"/>
            </a:endParaRPr>
          </a:p>
        </p:txBody>
      </p:sp>
      <p:grpSp>
        <p:nvGrpSpPr>
          <p:cNvPr id="9" name="그룹 8"/>
          <p:cNvGrpSpPr/>
          <p:nvPr/>
        </p:nvGrpSpPr>
        <p:grpSpPr>
          <a:xfrm>
            <a:off x="2927716" y="5002076"/>
            <a:ext cx="5301884" cy="3799024"/>
            <a:chOff x="2927716" y="5002076"/>
            <a:chExt cx="5301884" cy="3799024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4C61723E-F3C8-0CEC-02C8-715DBBB21653}"/>
                </a:ext>
              </a:extLst>
            </p:cNvPr>
            <p:cNvSpPr txBox="1"/>
            <p:nvPr/>
          </p:nvSpPr>
          <p:spPr>
            <a:xfrm>
              <a:off x="3216645" y="5470427"/>
              <a:ext cx="4592920" cy="28623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ko-KR" altLang="en-US" sz="24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경기천년제목 Light" panose="02020403020101020101" pitchFamily="18" charset="-127"/>
                  <a:ea typeface="경기천년제목 Light" panose="02020403020101020101" pitchFamily="18" charset="-127"/>
                </a:rPr>
                <a:t>음의 높낮이 및 </a:t>
              </a:r>
              <a:r>
                <a:rPr lang="ko-KR" altLang="en-US" sz="2400" dirty="0" err="1">
                  <a:solidFill>
                    <a:schemeClr val="tx1">
                      <a:lumMod val="50000"/>
                      <a:lumOff val="50000"/>
                    </a:schemeClr>
                  </a:solidFill>
                  <a:latin typeface="경기천년제목 Light" panose="02020403020101020101" pitchFamily="18" charset="-127"/>
                  <a:ea typeface="경기천년제목 Light" panose="02020403020101020101" pitchFamily="18" charset="-127"/>
                </a:rPr>
                <a:t>셈여림</a:t>
              </a:r>
              <a:r>
                <a:rPr lang="ko-KR" altLang="en-US" sz="24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경기천년제목 Light" panose="02020403020101020101" pitchFamily="18" charset="-127"/>
                  <a:ea typeface="경기천년제목 Light" panose="02020403020101020101" pitchFamily="18" charset="-127"/>
                </a:rPr>
                <a:t> </a:t>
              </a:r>
              <a:endParaRPr lang="en-US" altLang="ko-KR" sz="2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endParaRPr>
            </a:p>
            <a:p>
              <a:pPr algn="ctr">
                <a:lnSpc>
                  <a:spcPct val="150000"/>
                </a:lnSpc>
              </a:pPr>
              <a:r>
                <a:rPr lang="ko-KR" altLang="en-US" sz="2400" dirty="0" smtClean="0">
                  <a:solidFill>
                    <a:schemeClr val="tx1">
                      <a:lumMod val="50000"/>
                      <a:lumOff val="50000"/>
                    </a:schemeClr>
                  </a:solidFill>
                  <a:latin typeface="경기천년제목 Light" panose="02020403020101020101" pitchFamily="18" charset="-127"/>
                  <a:ea typeface="경기천년제목 Light" panose="02020403020101020101" pitchFamily="18" charset="-127"/>
                </a:rPr>
                <a:t>그리고 </a:t>
              </a:r>
              <a:r>
                <a:rPr lang="ko-KR" altLang="en-US" sz="24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경기천년제목 Light" panose="02020403020101020101" pitchFamily="18" charset="-127"/>
                  <a:ea typeface="경기천년제목 Light" panose="02020403020101020101" pitchFamily="18" charset="-127"/>
                </a:rPr>
                <a:t>빠르기 등의 선율의 흐름이 </a:t>
              </a:r>
              <a:endParaRPr lang="en-US" altLang="ko-KR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endParaRPr>
            </a:p>
            <a:p>
              <a:pPr algn="ctr">
                <a:lnSpc>
                  <a:spcPct val="150000"/>
                </a:lnSpc>
              </a:pPr>
              <a:r>
                <a:rPr lang="ko-KR" altLang="en-US" sz="24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경기천년제목 Light" panose="02020403020101020101" pitchFamily="18" charset="-127"/>
                  <a:ea typeface="경기천년제목 Light" panose="02020403020101020101" pitchFamily="18" charset="-127"/>
                </a:rPr>
                <a:t>왜 많은 사람들에게 공감되고 </a:t>
              </a:r>
              <a:endParaRPr lang="en-US" altLang="ko-KR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endParaRPr>
            </a:p>
            <a:p>
              <a:pPr algn="ctr">
                <a:lnSpc>
                  <a:spcPct val="150000"/>
                </a:lnSpc>
              </a:pPr>
              <a:r>
                <a:rPr lang="ko-KR" altLang="en-US" sz="24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경기천년제목 Light" panose="02020403020101020101" pitchFamily="18" charset="-127"/>
                  <a:ea typeface="경기천년제목 Light" panose="02020403020101020101" pitchFamily="18" charset="-127"/>
                </a:rPr>
                <a:t>아픔을 치유하는 노래가 되었는지 </a:t>
              </a:r>
              <a:endParaRPr lang="en-US" altLang="ko-KR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endParaRPr>
            </a:p>
            <a:p>
              <a:pPr algn="ctr">
                <a:lnSpc>
                  <a:spcPct val="150000"/>
                </a:lnSpc>
              </a:pPr>
              <a:r>
                <a:rPr lang="ko-KR" altLang="en-US" sz="24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경기천년제목 Light" panose="02020403020101020101" pitchFamily="18" charset="-127"/>
                  <a:ea typeface="경기천년제목 Light" panose="02020403020101020101" pitchFamily="18" charset="-127"/>
                </a:rPr>
                <a:t>알 수 있는 시간이었다</a:t>
              </a:r>
              <a:r>
                <a:rPr lang="en-US" altLang="ko-KR" sz="24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경기천년제목 Light" panose="02020403020101020101" pitchFamily="18" charset="-127"/>
                  <a:ea typeface="경기천년제목 Light" panose="02020403020101020101" pitchFamily="18" charset="-127"/>
                </a:rPr>
                <a:t>. </a:t>
              </a:r>
            </a:p>
          </p:txBody>
        </p:sp>
        <p:sp>
          <p:nvSpPr>
            <p:cNvPr id="23" name="사각형: 둥근 모서리 11">
              <a:extLst>
                <a:ext uri="{FF2B5EF4-FFF2-40B4-BE49-F238E27FC236}">
                  <a16:creationId xmlns:a16="http://schemas.microsoft.com/office/drawing/2014/main" id="{04BBFBB5-565A-D997-9B6C-1FA74F716105}"/>
                </a:ext>
              </a:extLst>
            </p:cNvPr>
            <p:cNvSpPr/>
            <p:nvPr/>
          </p:nvSpPr>
          <p:spPr>
            <a:xfrm>
              <a:off x="2927716" y="5002076"/>
              <a:ext cx="5301884" cy="3799024"/>
            </a:xfrm>
            <a:prstGeom prst="roundRect">
              <a:avLst>
                <a:gd name="adj" fmla="val 11187"/>
              </a:avLst>
            </a:prstGeom>
            <a:noFill/>
            <a:ln w="1905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sz="28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grpSp>
        <p:nvGrpSpPr>
          <p:cNvPr id="11" name="그룹 10"/>
          <p:cNvGrpSpPr/>
          <p:nvPr/>
        </p:nvGrpSpPr>
        <p:grpSpPr>
          <a:xfrm>
            <a:off x="10201458" y="5002076"/>
            <a:ext cx="5301884" cy="3783051"/>
            <a:chOff x="10201458" y="5002076"/>
            <a:chExt cx="5301884" cy="3783051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76AFCE2A-AFF3-A058-E430-34BE0040C7C1}"/>
                </a:ext>
              </a:extLst>
            </p:cNvPr>
            <p:cNvSpPr txBox="1"/>
            <p:nvPr/>
          </p:nvSpPr>
          <p:spPr>
            <a:xfrm>
              <a:off x="10276867" y="6024425"/>
              <a:ext cx="5151065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ko-KR" altLang="en-US" sz="24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경기천년제목 Light" panose="02020403020101020101" pitchFamily="18" charset="-127"/>
                  <a:ea typeface="경기천년제목 Light" panose="02020403020101020101" pitchFamily="18" charset="-127"/>
                </a:rPr>
                <a:t>세월호 참사에 희생된 이들 뿐만 아니라 </a:t>
              </a:r>
              <a:endParaRPr lang="en-US" altLang="ko-KR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endParaRPr>
            </a:p>
            <a:p>
              <a:pPr algn="ctr">
                <a:lnSpc>
                  <a:spcPct val="150000"/>
                </a:lnSpc>
              </a:pPr>
              <a:r>
                <a:rPr lang="ko-KR" altLang="en-US" sz="24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경기천년제목 Light" panose="02020403020101020101" pitchFamily="18" charset="-127"/>
                  <a:ea typeface="경기천년제목 Light" panose="02020403020101020101" pitchFamily="18" charset="-127"/>
                </a:rPr>
                <a:t>나의 아팠던 과거의 일까지도</a:t>
              </a:r>
              <a:endParaRPr lang="en-US" altLang="ko-KR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경기천년제목 Light" panose="02020403020101020101" pitchFamily="18" charset="-127"/>
                <a:ea typeface="경기천년제목 Light" panose="02020403020101020101" pitchFamily="18" charset="-127"/>
              </a:endParaRPr>
            </a:p>
            <a:p>
              <a:pPr algn="ctr">
                <a:lnSpc>
                  <a:spcPct val="150000"/>
                </a:lnSpc>
              </a:pPr>
              <a:r>
                <a:rPr lang="ko-KR" altLang="en-US" sz="24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경기천년제목 Light" panose="02020403020101020101" pitchFamily="18" charset="-127"/>
                  <a:ea typeface="경기천년제목 Light" panose="02020403020101020101" pitchFamily="18" charset="-127"/>
                </a:rPr>
                <a:t> 위로 받는 느낌을 받았다</a:t>
              </a:r>
              <a:r>
                <a:rPr lang="en-US" altLang="ko-KR" sz="2400" dirty="0">
                  <a:solidFill>
                    <a:schemeClr val="tx1">
                      <a:lumMod val="50000"/>
                      <a:lumOff val="50000"/>
                    </a:schemeClr>
                  </a:solidFill>
                  <a:latin typeface="경기천년제목 Light" panose="02020403020101020101" pitchFamily="18" charset="-127"/>
                  <a:ea typeface="경기천년제목 Light" panose="02020403020101020101" pitchFamily="18" charset="-127"/>
                </a:rPr>
                <a:t>. </a:t>
              </a:r>
            </a:p>
          </p:txBody>
        </p:sp>
        <p:sp>
          <p:nvSpPr>
            <p:cNvPr id="24" name="사각형: 둥근 모서리 11">
              <a:extLst>
                <a:ext uri="{FF2B5EF4-FFF2-40B4-BE49-F238E27FC236}">
                  <a16:creationId xmlns:a16="http://schemas.microsoft.com/office/drawing/2014/main" id="{04BBFBB5-565A-D997-9B6C-1FA74F716105}"/>
                </a:ext>
              </a:extLst>
            </p:cNvPr>
            <p:cNvSpPr/>
            <p:nvPr/>
          </p:nvSpPr>
          <p:spPr>
            <a:xfrm>
              <a:off x="10201458" y="5002076"/>
              <a:ext cx="5301884" cy="3783051"/>
            </a:xfrm>
            <a:prstGeom prst="roundRect">
              <a:avLst>
                <a:gd name="adj" fmla="val 11187"/>
              </a:avLst>
            </a:prstGeom>
            <a:noFill/>
            <a:ln w="1905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sz="28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139361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3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759</TotalTime>
  <Words>549</Words>
  <Application>Microsoft Office PowerPoint</Application>
  <PresentationFormat>사용자 지정</PresentationFormat>
  <Paragraphs>120</Paragraphs>
  <Slides>13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6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13</vt:i4>
      </vt:variant>
    </vt:vector>
  </HeadingPairs>
  <TitlesOfParts>
    <vt:vector size="20" baseType="lpstr">
      <vt:lpstr>Calibri</vt:lpstr>
      <vt:lpstr>경기천년제목 Light</vt:lpstr>
      <vt:lpstr>국립공원 꼬미</vt:lpstr>
      <vt:lpstr>맑은 고딕</vt:lpstr>
      <vt:lpstr>Arial</vt:lpstr>
      <vt:lpstr>한컴 고딕</vt:lpstr>
      <vt:lpstr>Office Theme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한현숙</dc:creator>
  <cp:lastModifiedBy>USER</cp:lastModifiedBy>
  <cp:revision>49</cp:revision>
  <dcterms:created xsi:type="dcterms:W3CDTF">2006-08-16T00:00:00Z</dcterms:created>
  <dcterms:modified xsi:type="dcterms:W3CDTF">2024-10-16T08:00:54Z</dcterms:modified>
</cp:coreProperties>
</file>