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handoutMasterIdLst>
    <p:handoutMasterId r:id="rId15"/>
  </p:handoutMasterIdLst>
  <p:sldIdLst>
    <p:sldId id="300" r:id="rId5"/>
    <p:sldId id="339" r:id="rId6"/>
    <p:sldId id="304" r:id="rId7"/>
    <p:sldId id="522" r:id="rId8"/>
    <p:sldId id="585" r:id="rId9"/>
    <p:sldId id="613" r:id="rId10"/>
    <p:sldId id="620" r:id="rId11"/>
    <p:sldId id="615" r:id="rId12"/>
    <p:sldId id="295" r:id="rId13"/>
  </p:sldIdLst>
  <p:sldSz cx="12192000" cy="6858000"/>
  <p:notesSz cx="6858000" cy="9144000"/>
  <p:embeddedFontLst>
    <p:embeddedFont>
      <p:font typeface="NanumGothicExtraBold" panose="020D0904000000000000" pitchFamily="50" charset="-127"/>
      <p:bold r:id="rId16"/>
    </p:embeddedFont>
    <p:embeddedFont>
      <p:font typeface="나눔고딕" panose="020D0604000000000000" pitchFamily="50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39764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9.png"/><Relationship Id="rId5" Type="http://schemas.microsoft.com/office/2007/relationships/media" Target="../media/media3.mp3"/><Relationship Id="rId10" Type="http://schemas.openxmlformats.org/officeDocument/2006/relationships/image" Target="../media/image8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7" y="3375863"/>
            <a:ext cx="6836419" cy="792000"/>
          </a:xfrm>
        </p:spPr>
        <p:txBody>
          <a:bodyPr/>
          <a:lstStyle/>
          <a:p>
            <a:r>
              <a:rPr lang="ko-KR" altLang="en-US" dirty="0"/>
              <a:t>우리 반 음악회 열기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FFC874B-85B5-7F48-E5D2-2249CD60A02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9839712-B92D-36EE-B1D3-874739CE8987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A865B0B-25A7-D5D8-BF97-A668ECB57CB8}"/>
              </a:ext>
            </a:extLst>
          </p:cNvPr>
          <p:cNvSpPr txBox="1">
            <a:spLocks/>
          </p:cNvSpPr>
          <p:nvPr/>
        </p:nvSpPr>
        <p:spPr>
          <a:xfrm>
            <a:off x="10369686" y="511421"/>
            <a:ext cx="15166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</a:t>
            </a:r>
            <a:r>
              <a:rPr kumimoji="1" lang="ko-KR" altLang="en-US" sz="1400">
                <a:solidFill>
                  <a:schemeClr val="bg1"/>
                </a:solidFill>
              </a:rPr>
              <a:t>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436C599-D7D9-6409-9516-8FBC9A36D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113" y="808967"/>
            <a:ext cx="9938842" cy="599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69686" y="511421"/>
            <a:ext cx="15166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</a:t>
            </a:r>
            <a:r>
              <a:rPr kumimoji="1" lang="ko-KR" altLang="en-US" sz="1400">
                <a:solidFill>
                  <a:schemeClr val="bg1"/>
                </a:solidFill>
              </a:rPr>
              <a:t>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18890" y="2531217"/>
            <a:ext cx="7375772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우리 반 음악회에 적극적으로 참여할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14A2-A1E7-3A0E-A9E1-85AAC81B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401B5-2ABB-3582-6088-D082436787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366B083-2CB0-853A-E19E-2E2AFF244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생활 속에서 음악 활동에 즐겁게 참여했던 경험 이야기하기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2B5F1A1-C21A-1D11-A15A-914C81880FD9}"/>
              </a:ext>
            </a:extLst>
          </p:cNvPr>
          <p:cNvSpPr txBox="1">
            <a:spLocks/>
          </p:cNvSpPr>
          <p:nvPr/>
        </p:nvSpPr>
        <p:spPr>
          <a:xfrm>
            <a:off x="1658027" y="1298373"/>
            <a:ext cx="795075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생활 속에서 음악 활동에 즐겁게 참여했던 다양한 경험을 자유롭게 이야기하기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3F5106E4-9603-F133-5034-57AFC91951F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743070B-5645-EA03-F914-120B9DA7FF02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2896A1F-C413-3566-821C-93E1BEF202FC}"/>
              </a:ext>
            </a:extLst>
          </p:cNvPr>
          <p:cNvSpPr txBox="1">
            <a:spLocks/>
          </p:cNvSpPr>
          <p:nvPr/>
        </p:nvSpPr>
        <p:spPr>
          <a:xfrm>
            <a:off x="10369686" y="511421"/>
            <a:ext cx="15166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</a:t>
            </a:r>
            <a:r>
              <a:rPr kumimoji="1" lang="ko-KR" altLang="en-US" sz="1400">
                <a:solidFill>
                  <a:schemeClr val="bg1"/>
                </a:solidFill>
              </a:rPr>
              <a:t>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9AC3D36-F8B8-2770-5272-401E37973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5294" y="3027471"/>
            <a:ext cx="6020640" cy="30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44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9AD11-5A96-9729-6E92-411CAA504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5BBF36F-C582-2325-D96E-6C436952CFF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515AD65-B7A4-8D3B-9900-4F10E2F7B6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우리 반 음악회 준비하기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A8A8B6D-F82C-A06A-29E9-19BF10D3481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3D4B21E-7322-99D8-8283-838A6EBF7797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A6165380-EFA2-F8AB-5A97-D5969CF33D11}"/>
              </a:ext>
            </a:extLst>
          </p:cNvPr>
          <p:cNvSpPr txBox="1">
            <a:spLocks/>
          </p:cNvSpPr>
          <p:nvPr/>
        </p:nvSpPr>
        <p:spPr>
          <a:xfrm>
            <a:off x="10369686" y="511421"/>
            <a:ext cx="15166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</a:t>
            </a:r>
            <a:r>
              <a:rPr kumimoji="1" lang="ko-KR" altLang="en-US" sz="1400">
                <a:solidFill>
                  <a:schemeClr val="bg1"/>
                </a:solidFill>
              </a:rPr>
              <a:t>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50EA95A-1EBA-C20F-7FEC-8F10B502C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031" y="977041"/>
            <a:ext cx="4746995" cy="323627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4B20EF3-DBC4-AA9A-5C05-A49D39EEC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793" y="841624"/>
            <a:ext cx="5890669" cy="568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64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03405-5E7B-732E-FAE7-4AF49F2CD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525B422-848B-DB64-F2C4-F19C812496C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BD501A3-49D0-3E17-0DCE-323982A116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41661"/>
            <a:ext cx="7698857" cy="251999"/>
          </a:xfrm>
        </p:spPr>
        <p:txBody>
          <a:bodyPr/>
          <a:lstStyle/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3 : </a:t>
            </a:r>
            <a:r>
              <a:rPr kumimoji="1" lang="ko-KR" altLang="en-US" sz="1950" dirty="0"/>
              <a:t>일 년 동안 함께했던 친구들을 생각하며 우리 반 음악회의 마지막 순서로 함께 노래 부르기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CEF9098F-CFCF-66F7-E645-ED11A7C67C05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E2AF7D2-7408-58F2-5CFE-5FB7441098C7}"/>
              </a:ext>
            </a:extLst>
          </p:cNvPr>
          <p:cNvSpPr txBox="1">
            <a:spLocks/>
          </p:cNvSpPr>
          <p:nvPr/>
        </p:nvSpPr>
        <p:spPr>
          <a:xfrm>
            <a:off x="10369686" y="511421"/>
            <a:ext cx="15166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</a:t>
            </a:r>
            <a:r>
              <a:rPr kumimoji="1" lang="ko-KR" altLang="en-US" sz="1400">
                <a:solidFill>
                  <a:schemeClr val="bg1"/>
                </a:solidFill>
              </a:rPr>
              <a:t>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E713000-5121-D6DA-7D92-101A4EA58B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0202" y="2104840"/>
            <a:ext cx="11431595" cy="2648320"/>
          </a:xfrm>
          <a:prstGeom prst="rect">
            <a:avLst/>
          </a:prstGeom>
        </p:spPr>
      </p:pic>
      <p:pic>
        <p:nvPicPr>
          <p:cNvPr id="11" name="Ⅳ-6-01 [우리반 음악회 만들기] 도롱뇽">
            <a:hlinkClick r:id="" action="ppaction://media"/>
            <a:extLst>
              <a:ext uri="{FF2B5EF4-FFF2-40B4-BE49-F238E27FC236}">
                <a16:creationId xmlns:a16="http://schemas.microsoft.com/office/drawing/2014/main" id="{3085C83B-488F-CAEB-AECE-C44B532427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73331" y="4346760"/>
            <a:ext cx="406400" cy="406400"/>
          </a:xfrm>
          <a:prstGeom prst="rect">
            <a:avLst/>
          </a:prstGeom>
        </p:spPr>
      </p:pic>
      <p:pic>
        <p:nvPicPr>
          <p:cNvPr id="12" name="Ⅳ-6-02 [우리반 음악회 만들기] 웃음소리">
            <a:hlinkClick r:id="" action="ppaction://media"/>
            <a:extLst>
              <a:ext uri="{FF2B5EF4-FFF2-40B4-BE49-F238E27FC236}">
                <a16:creationId xmlns:a16="http://schemas.microsoft.com/office/drawing/2014/main" id="{496E514A-AF84-0535-4D48-60ABAA2AD7E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588296" y="4362289"/>
            <a:ext cx="406400" cy="406400"/>
          </a:xfrm>
          <a:prstGeom prst="rect">
            <a:avLst/>
          </a:prstGeom>
        </p:spPr>
      </p:pic>
      <p:pic>
        <p:nvPicPr>
          <p:cNvPr id="13" name="Ⅳ-6-03 [우리반 음악회 만들기] 도라지타령">
            <a:hlinkClick r:id="" action="ppaction://media"/>
            <a:extLst>
              <a:ext uri="{FF2B5EF4-FFF2-40B4-BE49-F238E27FC236}">
                <a16:creationId xmlns:a16="http://schemas.microsoft.com/office/drawing/2014/main" id="{384D6942-CE98-7C52-C62F-B6A19EC9715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458015" y="4342081"/>
            <a:ext cx="406400" cy="406400"/>
          </a:xfrm>
          <a:prstGeom prst="rect">
            <a:avLst/>
          </a:prstGeom>
        </p:spPr>
      </p:pic>
      <p:pic>
        <p:nvPicPr>
          <p:cNvPr id="14" name="Ⅳ-6-04 [우리반 음악회 만들기] 지구가 아프대요">
            <a:hlinkClick r:id="" action="ppaction://media"/>
            <a:extLst>
              <a:ext uri="{FF2B5EF4-FFF2-40B4-BE49-F238E27FC236}">
                <a16:creationId xmlns:a16="http://schemas.microsoft.com/office/drawing/2014/main" id="{301F1092-E402-8A88-4076-3086610D94F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312578" y="4337029"/>
            <a:ext cx="406400" cy="406400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AFEB5C0E-04A0-FB73-DEDF-4BDC2DCB9A28}"/>
              </a:ext>
            </a:extLst>
          </p:cNvPr>
          <p:cNvSpPr txBox="1">
            <a:spLocks/>
          </p:cNvSpPr>
          <p:nvPr/>
        </p:nvSpPr>
        <p:spPr>
          <a:xfrm>
            <a:off x="3428425" y="602133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7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2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67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95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9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2991F-1E6C-182C-068D-36912866B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3D842F0-9253-9A6E-3E7F-45DBBF83C5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2C3FD995-76AA-F238-3F61-3990B26425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우리 반 음악회 열기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4C08AAEE-FA87-A032-42EB-F8E757FEA1FD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05BA6D8-1312-BD85-98C0-D7C4583EFB32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7A75651-F787-9726-CBB8-14E5B8AD70FC}"/>
              </a:ext>
            </a:extLst>
          </p:cNvPr>
          <p:cNvSpPr txBox="1">
            <a:spLocks/>
          </p:cNvSpPr>
          <p:nvPr/>
        </p:nvSpPr>
        <p:spPr>
          <a:xfrm>
            <a:off x="10369686" y="511421"/>
            <a:ext cx="15166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</a:t>
            </a:r>
            <a:r>
              <a:rPr kumimoji="1" lang="ko-KR" altLang="en-US" sz="1400">
                <a:solidFill>
                  <a:schemeClr val="bg1"/>
                </a:solidFill>
              </a:rPr>
              <a:t>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4FCEDB9D-0287-A322-12A9-2FFBCD8C7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836" y="944130"/>
            <a:ext cx="7828059" cy="567619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BB40403B-1276-B5FC-7D7D-D0EA1764E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8935" y="4011137"/>
            <a:ext cx="1915747" cy="198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345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25037-D3CF-CE4B-F26A-95D4903E3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C4521A3-CB04-5C7A-896C-80909DFF98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B0CA086-7E68-94C9-71A4-30C3A08B99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52A7826-49FA-A806-73D4-72E05AA03F7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84~85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5D797AC1-12BD-43B6-61A6-B0E582D2BAFE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9D01C5F-72D6-B704-94FD-71C7A8E745BF}"/>
              </a:ext>
            </a:extLst>
          </p:cNvPr>
          <p:cNvSpPr txBox="1">
            <a:spLocks/>
          </p:cNvSpPr>
          <p:nvPr/>
        </p:nvSpPr>
        <p:spPr>
          <a:xfrm>
            <a:off x="10369686" y="511421"/>
            <a:ext cx="15166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우리 </a:t>
            </a:r>
            <a:r>
              <a:rPr kumimoji="1" lang="ko-KR" altLang="en-US" sz="1400">
                <a:solidFill>
                  <a:schemeClr val="bg1"/>
                </a:solidFill>
              </a:rPr>
              <a:t>반 음악회 열기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3ECEE16-42C0-B253-B28A-23FF7827A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767" y="2756028"/>
            <a:ext cx="9578466" cy="211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758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8722</TotalTime>
  <Words>220</Words>
  <Application>Microsoft Office PowerPoint</Application>
  <PresentationFormat>와이드스크린</PresentationFormat>
  <Paragraphs>42</Paragraphs>
  <Slides>9</Slides>
  <Notes>1</Notes>
  <HiddenSlides>0</HiddenSlides>
  <MMClips>4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NanumGothicExtraBold</vt:lpstr>
      <vt:lpstr>나눔고딕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202</cp:revision>
  <dcterms:created xsi:type="dcterms:W3CDTF">2024-07-03T01:17:18Z</dcterms:created>
  <dcterms:modified xsi:type="dcterms:W3CDTF">2025-02-24T08:07:12Z</dcterms:modified>
</cp:coreProperties>
</file>