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  <p:sldMasterId id="2147483650" r:id="rId2"/>
    <p:sldMasterId id="2147483653" r:id="rId3"/>
    <p:sldMasterId id="2147483656" r:id="rId4"/>
  </p:sldMasterIdLst>
  <p:notesMasterIdLst>
    <p:notesMasterId r:id="rId14"/>
  </p:notesMasterIdLst>
  <p:handoutMasterIdLst>
    <p:handoutMasterId r:id="rId15"/>
  </p:handoutMasterIdLst>
  <p:sldIdLst>
    <p:sldId id="300" r:id="rId5"/>
    <p:sldId id="339" r:id="rId6"/>
    <p:sldId id="304" r:id="rId7"/>
    <p:sldId id="522" r:id="rId8"/>
    <p:sldId id="585" r:id="rId9"/>
    <p:sldId id="613" r:id="rId10"/>
    <p:sldId id="620" r:id="rId11"/>
    <p:sldId id="615" r:id="rId12"/>
    <p:sldId id="295" r:id="rId13"/>
  </p:sldIdLst>
  <p:sldSz cx="12192000" cy="6858000"/>
  <p:notesSz cx="6858000" cy="9144000"/>
  <p:embeddedFontLst>
    <p:embeddedFont>
      <p:font typeface="NanumGothicExtraBold" panose="020D0904000000000000" pitchFamily="50" charset="-127"/>
      <p:bold r:id="rId16"/>
    </p:embeddedFont>
    <p:embeddedFont>
      <p:font typeface="나눔고딕" panose="020D0604000000000000" pitchFamily="50" charset="-127"/>
      <p:regular r:id="rId17"/>
      <p:bold r:id="rId18"/>
    </p:embeddedFont>
    <p:embeddedFont>
      <p:font typeface="맑은 고딕" panose="020B0503020000020004" pitchFamily="50" charset="-127"/>
      <p:regular r:id="rId19"/>
      <p:bold r:id="rId20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2FDF"/>
    <a:srgbClr val="DADF00"/>
    <a:srgbClr val="DFAE00"/>
    <a:srgbClr val="5F3F00"/>
    <a:srgbClr val="BABF00"/>
    <a:srgbClr val="0089DF"/>
    <a:srgbClr val="89DF00"/>
    <a:srgbClr val="DF9300"/>
    <a:srgbClr val="C6CA00"/>
    <a:srgbClr val="EDF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9" autoAdjust="0"/>
    <p:restoredTop sz="94663"/>
  </p:normalViewPr>
  <p:slideViewPr>
    <p:cSldViewPr snapToGrid="0" showGuides="1">
      <p:cViewPr varScale="1">
        <p:scale>
          <a:sx n="146" d="100"/>
          <a:sy n="146" d="100"/>
        </p:scale>
        <p:origin x="786" y="12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122" d="100"/>
          <a:sy n="122" d="100"/>
        </p:scale>
        <p:origin x="4112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font" Target="fonts/font3.fntdata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font" Target="fonts/font2.fntdata"/><Relationship Id="rId2" Type="http://schemas.openxmlformats.org/officeDocument/2006/relationships/slideMaster" Target="slideMasters/slideMaster2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handoutMaster" Target="handoutMasters/handoutMaster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font" Target="fonts/font4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>
            <a:extLst>
              <a:ext uri="{FF2B5EF4-FFF2-40B4-BE49-F238E27FC236}">
                <a16:creationId xmlns:a16="http://schemas.microsoft.com/office/drawing/2014/main" id="{27B2EC68-176D-79D7-51DD-9F732F940D3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907535C5-C835-8E9C-62E8-C3773018634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7E6BA0-A435-E34C-9552-9AB74CCDD803}" type="datetimeFigureOut">
              <a:rPr kumimoji="1" lang="ko-KR" altLang="en-US" smtClean="0"/>
              <a:t>2025-02-24</a:t>
            </a:fld>
            <a:endParaRPr kumimoji="1"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008A3D57-17BB-3DDF-9EC0-1AABAAC68BE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A4E7920E-541B-5C48-1E9B-547D6C036FE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535E08-DC54-7F49-8F14-188924E9ED7A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2756457260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434788-15F2-CA41-8A51-AC4F28D6D271}" type="datetimeFigureOut">
              <a:rPr kumimoji="1" lang="ko-KR" altLang="en-US" smtClean="0"/>
              <a:t>2025-02-24</a:t>
            </a:fld>
            <a:endParaRPr kumimoji="1"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F07D66-029A-D34F-8D49-8D811C6AC703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33781215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F07D66-029A-D34F-8D49-8D811C6AC703}" type="slidenum">
              <a:rPr kumimoji="1" lang="ko-KR" altLang="en-US" smtClean="0"/>
              <a:t>4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25397645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표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25">
            <a:extLst>
              <a:ext uri="{FF2B5EF4-FFF2-40B4-BE49-F238E27FC236}">
                <a16:creationId xmlns:a16="http://schemas.microsoft.com/office/drawing/2014/main" id="{A964C97C-25A9-A799-165F-E49436229E2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16000" y="3346680"/>
            <a:ext cx="5760000" cy="792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10000"/>
              </a:lnSpc>
              <a:spcBef>
                <a:spcPts val="0"/>
              </a:spcBef>
              <a:buNone/>
              <a:defRPr sz="48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표지 제목 입력란</a:t>
            </a:r>
            <a:endParaRPr kumimoji="1" lang="en-US" altLang="ko-KR" dirty="0"/>
          </a:p>
        </p:txBody>
      </p:sp>
      <p:sp>
        <p:nvSpPr>
          <p:cNvPr id="3" name="모서리가 둥근 직사각형 2">
            <a:extLst>
              <a:ext uri="{FF2B5EF4-FFF2-40B4-BE49-F238E27FC236}">
                <a16:creationId xmlns:a16="http://schemas.microsoft.com/office/drawing/2014/main" id="{FF410403-5AAB-022F-1229-C6E3DB54425A}"/>
              </a:ext>
            </a:extLst>
          </p:cNvPr>
          <p:cNvSpPr/>
          <p:nvPr userDrawn="1"/>
        </p:nvSpPr>
        <p:spPr>
          <a:xfrm>
            <a:off x="3862800" y="2844000"/>
            <a:ext cx="4464000" cy="432000"/>
          </a:xfrm>
          <a:prstGeom prst="roundRect">
            <a:avLst>
              <a:gd name="adj" fmla="val 50000"/>
            </a:avLst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2000" b="1" i="0" dirty="0">
              <a:latin typeface="NanumGothic" panose="020D0604000000000000" pitchFamily="34" charset="-127"/>
              <a:ea typeface="NanumGothic" panose="020D0604000000000000" pitchFamily="34" charset="-127"/>
            </a:endParaRPr>
          </a:p>
        </p:txBody>
      </p:sp>
      <p:sp>
        <p:nvSpPr>
          <p:cNvPr id="5" name="텍스트 개체 틀 3">
            <a:extLst>
              <a:ext uri="{FF2B5EF4-FFF2-40B4-BE49-F238E27FC236}">
                <a16:creationId xmlns:a16="http://schemas.microsoft.com/office/drawing/2014/main" id="{8995A555-EC56-9414-2165-D49C509509E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16000" y="2931672"/>
            <a:ext cx="3960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2000" b="1" i="0">
                <a:solidFill>
                  <a:schemeClr val="bg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kumimoji="1" lang="ko-KR" altLang="en-US" dirty="0"/>
              <a:t>교과 과목 입력란 </a:t>
            </a:r>
            <a:r>
              <a:rPr kumimoji="1" lang="en-US" altLang="ko-KR" dirty="0"/>
              <a:t>|</a:t>
            </a:r>
            <a:r>
              <a:rPr kumimoji="1" lang="ko-KR" altLang="en-US" dirty="0"/>
              <a:t> 학년 구분 입력란</a:t>
            </a:r>
          </a:p>
        </p:txBody>
      </p:sp>
    </p:spTree>
    <p:extLst>
      <p:ext uri="{BB962C8B-B14F-4D97-AF65-F5344CB8AC3E}">
        <p14:creationId xmlns:p14="http://schemas.microsoft.com/office/powerpoint/2010/main" val="29375578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pos="211" userDrawn="1">
          <p15:clr>
            <a:srgbClr val="FBAE40"/>
          </p15:clr>
        </p15:guide>
        <p15:guide id="4" pos="7469" userDrawn="1">
          <p15:clr>
            <a:srgbClr val="FBAE40"/>
          </p15:clr>
        </p15:guide>
        <p15:guide id="5" orient="horz" pos="210" userDrawn="1">
          <p15:clr>
            <a:srgbClr val="FBAE40"/>
          </p15:clr>
        </p15:guide>
        <p15:guide id="6" orient="horz" pos="411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목차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자유형 93">
            <a:extLst>
              <a:ext uri="{FF2B5EF4-FFF2-40B4-BE49-F238E27FC236}">
                <a16:creationId xmlns:a16="http://schemas.microsoft.com/office/drawing/2014/main" id="{C1486CC4-6B29-0A8D-3CD2-0BFA6AA822AD}"/>
              </a:ext>
            </a:extLst>
          </p:cNvPr>
          <p:cNvSpPr>
            <a:spLocks/>
          </p:cNvSpPr>
          <p:nvPr userDrawn="1"/>
        </p:nvSpPr>
        <p:spPr>
          <a:xfrm>
            <a:off x="-36000" y="0"/>
            <a:ext cx="5436000" cy="6858000"/>
          </a:xfrm>
          <a:custGeom>
            <a:avLst/>
            <a:gdLst>
              <a:gd name="connsiteX0" fmla="*/ 0 w 5436000"/>
              <a:gd name="connsiteY0" fmla="*/ 0 h 6858000"/>
              <a:gd name="connsiteX1" fmla="*/ 4196380 w 5436000"/>
              <a:gd name="connsiteY1" fmla="*/ 0 h 6858000"/>
              <a:gd name="connsiteX2" fmla="*/ 4223422 w 5436000"/>
              <a:gd name="connsiteY2" fmla="*/ 24578 h 6858000"/>
              <a:gd name="connsiteX3" fmla="*/ 5436000 w 5436000"/>
              <a:gd name="connsiteY3" fmla="*/ 2952000 h 6858000"/>
              <a:gd name="connsiteX4" fmla="*/ 2719471 w 5436000"/>
              <a:gd name="connsiteY4" fmla="*/ 6840786 h 6858000"/>
              <a:gd name="connsiteX5" fmla="*/ 2668596 w 5436000"/>
              <a:gd name="connsiteY5" fmla="*/ 6858000 h 6858000"/>
              <a:gd name="connsiteX6" fmla="*/ 0 w 543600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36000" h="6858000">
                <a:moveTo>
                  <a:pt x="0" y="0"/>
                </a:moveTo>
                <a:lnTo>
                  <a:pt x="4196380" y="0"/>
                </a:lnTo>
                <a:lnTo>
                  <a:pt x="4223422" y="24578"/>
                </a:lnTo>
                <a:cubicBezTo>
                  <a:pt x="4972615" y="773771"/>
                  <a:pt x="5436000" y="1808771"/>
                  <a:pt x="5436000" y="2952000"/>
                </a:cubicBezTo>
                <a:cubicBezTo>
                  <a:pt x="5436000" y="4738296"/>
                  <a:pt x="4304689" y="6260360"/>
                  <a:pt x="2719471" y="6840786"/>
                </a:cubicBezTo>
                <a:lnTo>
                  <a:pt x="2668596" y="6858000"/>
                </a:lnTo>
                <a:lnTo>
                  <a:pt x="0" y="6858000"/>
                </a:lnTo>
                <a:close/>
              </a:path>
            </a:pathLst>
          </a:custGeom>
          <a:noFill/>
          <a:ln w="12700">
            <a:solidFill>
              <a:srgbClr val="DAD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ko-KR" altLang="en-US" dirty="0"/>
          </a:p>
        </p:txBody>
      </p:sp>
      <p:sp>
        <p:nvSpPr>
          <p:cNvPr id="5" name="타원 4">
            <a:extLst>
              <a:ext uri="{FF2B5EF4-FFF2-40B4-BE49-F238E27FC236}">
                <a16:creationId xmlns:a16="http://schemas.microsoft.com/office/drawing/2014/main" id="{9895E58C-5B7E-C797-C059-3AD811B3A7AD}"/>
              </a:ext>
            </a:extLst>
          </p:cNvPr>
          <p:cNvSpPr>
            <a:spLocks/>
          </p:cNvSpPr>
          <p:nvPr userDrawn="1"/>
        </p:nvSpPr>
        <p:spPr>
          <a:xfrm>
            <a:off x="468000" y="2088000"/>
            <a:ext cx="1800000" cy="1800000"/>
          </a:xfrm>
          <a:prstGeom prst="ellipse">
            <a:avLst/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8" name="텍스트 개체 틀 7">
            <a:extLst>
              <a:ext uri="{FF2B5EF4-FFF2-40B4-BE49-F238E27FC236}">
                <a16:creationId xmlns:a16="http://schemas.microsoft.com/office/drawing/2014/main" id="{BCE6A404-44F4-0F62-B454-3580EBBBB6F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800000" y="2952000"/>
            <a:ext cx="3616325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4000" b="1" i="0">
                <a:solidFill>
                  <a:srgbClr val="5F3F00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CONTENT</a:t>
            </a:r>
            <a:endParaRPr kumimoji="1" lang="ko-KR" altLang="en-US" dirty="0"/>
          </a:p>
        </p:txBody>
      </p:sp>
      <p:sp>
        <p:nvSpPr>
          <p:cNvPr id="60" name="타원 59">
            <a:extLst>
              <a:ext uri="{FF2B5EF4-FFF2-40B4-BE49-F238E27FC236}">
                <a16:creationId xmlns:a16="http://schemas.microsoft.com/office/drawing/2014/main" id="{81C8A17A-1C2F-FD05-810D-3821F930BED7}"/>
              </a:ext>
            </a:extLst>
          </p:cNvPr>
          <p:cNvSpPr/>
          <p:nvPr userDrawn="1"/>
        </p:nvSpPr>
        <p:spPr>
          <a:xfrm>
            <a:off x="5071439" y="2865429"/>
            <a:ext cx="648000" cy="648000"/>
          </a:xfrm>
          <a:prstGeom prst="ellipse">
            <a:avLst/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61" name="텍스트 개체 틀 12">
            <a:extLst>
              <a:ext uri="{FF2B5EF4-FFF2-40B4-BE49-F238E27FC236}">
                <a16:creationId xmlns:a16="http://schemas.microsoft.com/office/drawing/2014/main" id="{5EF0AD64-8A99-A4CD-AFB8-C0F175BBE8A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54439" y="3072429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62" name="텍스트 개체 틀 14">
            <a:extLst>
              <a:ext uri="{FF2B5EF4-FFF2-40B4-BE49-F238E27FC236}">
                <a16:creationId xmlns:a16="http://schemas.microsoft.com/office/drawing/2014/main" id="{0D7B0B3B-CD24-02DD-636B-8459E7F681D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15866" y="3045429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02	</a:t>
            </a:r>
            <a:endParaRPr kumimoji="1" lang="ko-KR" altLang="en-US" dirty="0"/>
          </a:p>
        </p:txBody>
      </p:sp>
      <p:sp>
        <p:nvSpPr>
          <p:cNvPr id="63" name="텍스트 개체 틀 16">
            <a:extLst>
              <a:ext uri="{FF2B5EF4-FFF2-40B4-BE49-F238E27FC236}">
                <a16:creationId xmlns:a16="http://schemas.microsoft.com/office/drawing/2014/main" id="{0878C768-12F3-EC33-D228-7EB19FE9448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77497" y="3430800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72" name="타원 71">
            <a:extLst>
              <a:ext uri="{FF2B5EF4-FFF2-40B4-BE49-F238E27FC236}">
                <a16:creationId xmlns:a16="http://schemas.microsoft.com/office/drawing/2014/main" id="{64D861A8-CAF1-9D86-D1F9-01807F97DCE6}"/>
              </a:ext>
            </a:extLst>
          </p:cNvPr>
          <p:cNvSpPr/>
          <p:nvPr userDrawn="1"/>
        </p:nvSpPr>
        <p:spPr>
          <a:xfrm>
            <a:off x="4811307" y="4044896"/>
            <a:ext cx="648000" cy="648000"/>
          </a:xfrm>
          <a:prstGeom prst="ellipse">
            <a:avLst/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73" name="텍스트 개체 틀 12">
            <a:extLst>
              <a:ext uri="{FF2B5EF4-FFF2-40B4-BE49-F238E27FC236}">
                <a16:creationId xmlns:a16="http://schemas.microsoft.com/office/drawing/2014/main" id="{928927FC-81C7-68F8-A269-F2C139AF686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594307" y="4251896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74" name="텍스트 개체 틀 14">
            <a:extLst>
              <a:ext uri="{FF2B5EF4-FFF2-40B4-BE49-F238E27FC236}">
                <a16:creationId xmlns:a16="http://schemas.microsoft.com/office/drawing/2014/main" id="{0B07924A-6FF8-ECC4-F726-11B775937C1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955734" y="4224896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03</a:t>
            </a:r>
            <a:endParaRPr kumimoji="1" lang="ko-KR" altLang="en-US" dirty="0"/>
          </a:p>
        </p:txBody>
      </p:sp>
      <p:sp>
        <p:nvSpPr>
          <p:cNvPr id="75" name="텍스트 개체 틀 16">
            <a:extLst>
              <a:ext uri="{FF2B5EF4-FFF2-40B4-BE49-F238E27FC236}">
                <a16:creationId xmlns:a16="http://schemas.microsoft.com/office/drawing/2014/main" id="{0EA02FB4-39DB-A904-D404-C9EFC0F6EB8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717365" y="4610132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76" name="타원 75">
            <a:extLst>
              <a:ext uri="{FF2B5EF4-FFF2-40B4-BE49-F238E27FC236}">
                <a16:creationId xmlns:a16="http://schemas.microsoft.com/office/drawing/2014/main" id="{E28A8772-BBD5-4EF8-4F52-4C9A051949AD}"/>
              </a:ext>
            </a:extLst>
          </p:cNvPr>
          <p:cNvSpPr/>
          <p:nvPr userDrawn="1"/>
        </p:nvSpPr>
        <p:spPr>
          <a:xfrm>
            <a:off x="4151850" y="5214051"/>
            <a:ext cx="648000" cy="648000"/>
          </a:xfrm>
          <a:prstGeom prst="ellipse">
            <a:avLst/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77" name="텍스트 개체 틀 12">
            <a:extLst>
              <a:ext uri="{FF2B5EF4-FFF2-40B4-BE49-F238E27FC236}">
                <a16:creationId xmlns:a16="http://schemas.microsoft.com/office/drawing/2014/main" id="{457CE378-F1E9-6CE3-A5D3-4FFEB9E8CF6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934850" y="5421051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78" name="텍스트 개체 틀 14">
            <a:extLst>
              <a:ext uri="{FF2B5EF4-FFF2-40B4-BE49-F238E27FC236}">
                <a16:creationId xmlns:a16="http://schemas.microsoft.com/office/drawing/2014/main" id="{2F0C93CE-9B47-0093-CB6B-F6AE0960AD4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296277" y="5394051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04</a:t>
            </a:r>
            <a:endParaRPr kumimoji="1" lang="ko-KR" altLang="en-US" dirty="0"/>
          </a:p>
        </p:txBody>
      </p:sp>
      <p:sp>
        <p:nvSpPr>
          <p:cNvPr id="79" name="텍스트 개체 틀 16">
            <a:extLst>
              <a:ext uri="{FF2B5EF4-FFF2-40B4-BE49-F238E27FC236}">
                <a16:creationId xmlns:a16="http://schemas.microsoft.com/office/drawing/2014/main" id="{E634DD0D-0F61-9FEB-FB0E-0ACC03AF420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057908" y="5778664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80" name="타원 79">
            <a:extLst>
              <a:ext uri="{FF2B5EF4-FFF2-40B4-BE49-F238E27FC236}">
                <a16:creationId xmlns:a16="http://schemas.microsoft.com/office/drawing/2014/main" id="{88DDC53F-2EAA-1FA8-3410-0C0EE4E37DBA}"/>
              </a:ext>
            </a:extLst>
          </p:cNvPr>
          <p:cNvSpPr/>
          <p:nvPr userDrawn="1"/>
        </p:nvSpPr>
        <p:spPr>
          <a:xfrm>
            <a:off x="4970307" y="1674977"/>
            <a:ext cx="648000" cy="648000"/>
          </a:xfrm>
          <a:prstGeom prst="ellipse">
            <a:avLst/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81" name="텍스트 개체 틀 12">
            <a:extLst>
              <a:ext uri="{FF2B5EF4-FFF2-40B4-BE49-F238E27FC236}">
                <a16:creationId xmlns:a16="http://schemas.microsoft.com/office/drawing/2014/main" id="{AFB24356-325B-4445-EBE0-D728DC6B97B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753307" y="1881977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82" name="텍스트 개체 틀 14">
            <a:extLst>
              <a:ext uri="{FF2B5EF4-FFF2-40B4-BE49-F238E27FC236}">
                <a16:creationId xmlns:a16="http://schemas.microsoft.com/office/drawing/2014/main" id="{C1CC5BB4-DFC5-50B1-1A13-C44710AE086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124161" y="1854977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01</a:t>
            </a:r>
            <a:endParaRPr kumimoji="1" lang="ko-KR" altLang="en-US" dirty="0"/>
          </a:p>
        </p:txBody>
      </p:sp>
      <p:sp>
        <p:nvSpPr>
          <p:cNvPr id="83" name="텍스트 개체 틀 16">
            <a:extLst>
              <a:ext uri="{FF2B5EF4-FFF2-40B4-BE49-F238E27FC236}">
                <a16:creationId xmlns:a16="http://schemas.microsoft.com/office/drawing/2014/main" id="{E171C7E9-FB02-80C7-AB89-75C767648D9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876365" y="2240668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grpSp>
        <p:nvGrpSpPr>
          <p:cNvPr id="2" name="그룹 1">
            <a:extLst>
              <a:ext uri="{FF2B5EF4-FFF2-40B4-BE49-F238E27FC236}">
                <a16:creationId xmlns:a16="http://schemas.microsoft.com/office/drawing/2014/main" id="{13E1DDE8-D99D-C23D-9138-1B90E6CCC710}"/>
              </a:ext>
            </a:extLst>
          </p:cNvPr>
          <p:cNvGrpSpPr/>
          <p:nvPr userDrawn="1"/>
        </p:nvGrpSpPr>
        <p:grpSpPr>
          <a:xfrm>
            <a:off x="10535160" y="-1405647"/>
            <a:ext cx="2822944" cy="2679979"/>
            <a:chOff x="10535160" y="-1405647"/>
            <a:chExt cx="2822944" cy="2679979"/>
          </a:xfrm>
        </p:grpSpPr>
        <p:sp>
          <p:nvSpPr>
            <p:cNvPr id="3" name="타원 2">
              <a:extLst>
                <a:ext uri="{FF2B5EF4-FFF2-40B4-BE49-F238E27FC236}">
                  <a16:creationId xmlns:a16="http://schemas.microsoft.com/office/drawing/2014/main" id="{4ACA2533-187C-B800-2A6D-3697058C39AD}"/>
                </a:ext>
              </a:extLst>
            </p:cNvPr>
            <p:cNvSpPr/>
            <p:nvPr userDrawn="1"/>
          </p:nvSpPr>
          <p:spPr>
            <a:xfrm>
              <a:off x="10535160" y="225375"/>
              <a:ext cx="216000" cy="216000"/>
            </a:xfrm>
            <a:prstGeom prst="ellipse">
              <a:avLst/>
            </a:prstGeom>
            <a:solidFill>
              <a:srgbClr val="DADF0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4" name="타원 3">
              <a:extLst>
                <a:ext uri="{FF2B5EF4-FFF2-40B4-BE49-F238E27FC236}">
                  <a16:creationId xmlns:a16="http://schemas.microsoft.com/office/drawing/2014/main" id="{E50B4503-7347-C368-34BE-7A3A5A78C4DD}"/>
                </a:ext>
              </a:extLst>
            </p:cNvPr>
            <p:cNvSpPr/>
            <p:nvPr userDrawn="1"/>
          </p:nvSpPr>
          <p:spPr>
            <a:xfrm>
              <a:off x="10841062" y="-1242710"/>
              <a:ext cx="2517042" cy="2517042"/>
            </a:xfrm>
            <a:prstGeom prst="ellipse">
              <a:avLst/>
            </a:prstGeom>
            <a:solidFill>
              <a:srgbClr val="DADF00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6" name="타원 5">
              <a:extLst>
                <a:ext uri="{FF2B5EF4-FFF2-40B4-BE49-F238E27FC236}">
                  <a16:creationId xmlns:a16="http://schemas.microsoft.com/office/drawing/2014/main" id="{7BCDFA25-52FD-F1BE-B6F7-724B8DEB1483}"/>
                </a:ext>
              </a:extLst>
            </p:cNvPr>
            <p:cNvSpPr/>
            <p:nvPr userDrawn="1"/>
          </p:nvSpPr>
          <p:spPr>
            <a:xfrm>
              <a:off x="10555480" y="-1405647"/>
              <a:ext cx="2555810" cy="2555810"/>
            </a:xfrm>
            <a:prstGeom prst="ellipse">
              <a:avLst/>
            </a:prstGeom>
            <a:noFill/>
            <a:ln w="6350">
              <a:solidFill>
                <a:srgbClr val="DAD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1123573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지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모서리가 둥근 직사각형 7">
            <a:extLst>
              <a:ext uri="{FF2B5EF4-FFF2-40B4-BE49-F238E27FC236}">
                <a16:creationId xmlns:a16="http://schemas.microsoft.com/office/drawing/2014/main" id="{9771C88C-1866-4E07-717F-E381D16AC510}"/>
              </a:ext>
            </a:extLst>
          </p:cNvPr>
          <p:cNvSpPr/>
          <p:nvPr userDrawn="1"/>
        </p:nvSpPr>
        <p:spPr>
          <a:xfrm>
            <a:off x="180000" y="180000"/>
            <a:ext cx="11829600" cy="576000"/>
          </a:xfrm>
          <a:prstGeom prst="roundRect">
            <a:avLst>
              <a:gd name="adj" fmla="val 32129"/>
            </a:avLst>
          </a:prstGeom>
          <a:gradFill>
            <a:gsLst>
              <a:gs pos="60000">
                <a:srgbClr val="DADF00"/>
              </a:gs>
              <a:gs pos="0">
                <a:srgbClr val="EDF300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9" name="텍스트 개체 틀 8">
            <a:extLst>
              <a:ext uri="{FF2B5EF4-FFF2-40B4-BE49-F238E27FC236}">
                <a16:creationId xmlns:a16="http://schemas.microsoft.com/office/drawing/2014/main" id="{55E45D2B-60AB-B1CF-7871-CD59DC469C9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92000" y="36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 err="1"/>
              <a:t>중제</a:t>
            </a:r>
            <a:r>
              <a:rPr kumimoji="1" lang="ko-KR" altLang="en-US" dirty="0"/>
              <a:t> 입력란</a:t>
            </a:r>
          </a:p>
        </p:txBody>
      </p:sp>
      <p:sp>
        <p:nvSpPr>
          <p:cNvPr id="10" name="텍스트 개체 틀 17">
            <a:extLst>
              <a:ext uri="{FF2B5EF4-FFF2-40B4-BE49-F238E27FC236}">
                <a16:creationId xmlns:a16="http://schemas.microsoft.com/office/drawing/2014/main" id="{B8914D4D-6E4D-61D0-28DF-4FCE12D36F1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92000" y="828000"/>
            <a:ext cx="8653822" cy="252000"/>
          </a:xfrm>
          <a:prstGeom prst="rect">
            <a:avLst/>
          </a:prstGeom>
        </p:spPr>
        <p:txBody>
          <a:bodyPr lIns="0" tIns="0" rIns="0" bIns="0"/>
          <a:lstStyle>
            <a:lvl1pPr marL="0" indent="14400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소제목 입력란</a:t>
            </a:r>
          </a:p>
        </p:txBody>
      </p:sp>
      <p:pic>
        <p:nvPicPr>
          <p:cNvPr id="6" name="그림 5" descr="블랙, 어둠이(가) 표시된 사진&#10;&#10;자동 생성된 설명">
            <a:extLst>
              <a:ext uri="{FF2B5EF4-FFF2-40B4-BE49-F238E27FC236}">
                <a16:creationId xmlns:a16="http://schemas.microsoft.com/office/drawing/2014/main" id="{FE95D8B8-1BE3-D2FF-600E-6D86CD1E83D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282" y="6408000"/>
            <a:ext cx="642191" cy="251999"/>
          </a:xfrm>
          <a:prstGeom prst="rect">
            <a:avLst/>
          </a:prstGeom>
        </p:spPr>
      </p:pic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1625FBAA-D309-8660-C0A0-427CE0D6D63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‹#›</a:t>
            </a:fld>
            <a:endParaRPr kumimoji="1" lang="ko-KR" altLang="en-US" dirty="0"/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7D4E1D11-5853-72BE-7184-FF3B66F3713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8000" y="288000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9466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지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모서리가 둥근 직사각형 1">
            <a:extLst>
              <a:ext uri="{FF2B5EF4-FFF2-40B4-BE49-F238E27FC236}">
                <a16:creationId xmlns:a16="http://schemas.microsoft.com/office/drawing/2014/main" id="{A3DB08F2-E3F4-7291-2B5A-1404464D24EB}"/>
              </a:ext>
            </a:extLst>
          </p:cNvPr>
          <p:cNvSpPr/>
          <p:nvPr userDrawn="1"/>
        </p:nvSpPr>
        <p:spPr>
          <a:xfrm>
            <a:off x="180000" y="180000"/>
            <a:ext cx="576000" cy="6480000"/>
          </a:xfrm>
          <a:prstGeom prst="roundRect">
            <a:avLst>
              <a:gd name="adj" fmla="val 32129"/>
            </a:avLst>
          </a:prstGeom>
          <a:gradFill>
            <a:gsLst>
              <a:gs pos="60000">
                <a:srgbClr val="DADF00"/>
              </a:gs>
              <a:gs pos="0">
                <a:srgbClr val="EDF3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3" name="텍스트 개체 틀 10">
            <a:extLst>
              <a:ext uri="{FF2B5EF4-FFF2-40B4-BE49-F238E27FC236}">
                <a16:creationId xmlns:a16="http://schemas.microsoft.com/office/drawing/2014/main" id="{067831E6-C6C6-2D73-EEB4-E6B50A8230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00000" y="72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-144000">
              <a:lnSpc>
                <a:spcPct val="120000"/>
              </a:lnSpc>
              <a:spcBef>
                <a:spcPts val="0"/>
              </a:spcBef>
              <a:defRPr sz="1400" b="1" i="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소제목 입력란</a:t>
            </a:r>
          </a:p>
        </p:txBody>
      </p:sp>
      <p:sp>
        <p:nvSpPr>
          <p:cNvPr id="7" name="텍스트 개체 틀 8">
            <a:extLst>
              <a:ext uri="{FF2B5EF4-FFF2-40B4-BE49-F238E27FC236}">
                <a16:creationId xmlns:a16="http://schemas.microsoft.com/office/drawing/2014/main" id="{CA2E0769-BAAA-4DE1-A2E6-E36D529893D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00000" y="36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 err="1"/>
              <a:t>중제</a:t>
            </a:r>
            <a:r>
              <a:rPr kumimoji="1" lang="ko-KR" altLang="en-US" dirty="0"/>
              <a:t> 입력란</a:t>
            </a:r>
          </a:p>
        </p:txBody>
      </p:sp>
      <p:pic>
        <p:nvPicPr>
          <p:cNvPr id="8" name="그림 7" descr="블랙, 어둠이(가) 표시된 사진&#10;&#10;자동 생성된 설명">
            <a:extLst>
              <a:ext uri="{FF2B5EF4-FFF2-40B4-BE49-F238E27FC236}">
                <a16:creationId xmlns:a16="http://schemas.microsoft.com/office/drawing/2014/main" id="{21781AA9-ABD6-6FD4-1041-3D76E704C93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282" y="6408000"/>
            <a:ext cx="642191" cy="251999"/>
          </a:xfrm>
          <a:prstGeom prst="rect">
            <a:avLst/>
          </a:prstGeom>
        </p:spPr>
      </p:pic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id="{FF149113-FFD7-D964-C13F-2149FCDC901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‹#›</a:t>
            </a:fld>
            <a:endParaRPr kumimoji="1" lang="ko-KR" altLang="en-US" dirty="0"/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D9920606-4E78-A8D1-4F74-8BF53F43AF0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8000" y="288000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8739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뒤표지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5">
            <a:extLst>
              <a:ext uri="{FF2B5EF4-FFF2-40B4-BE49-F238E27FC236}">
                <a16:creationId xmlns:a16="http://schemas.microsoft.com/office/drawing/2014/main" id="{55AAAC17-5FB4-339A-BAE7-3AD4FC06283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96000" y="3181920"/>
            <a:ext cx="7200000" cy="55399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lvl1pPr marL="0" indent="0" algn="ctr">
              <a:buNone/>
              <a:defRPr sz="40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마무리 문구 입력란</a:t>
            </a:r>
          </a:p>
        </p:txBody>
      </p:sp>
      <p:sp>
        <p:nvSpPr>
          <p:cNvPr id="3" name="텍스트 개체 틀 12">
            <a:extLst>
              <a:ext uri="{FF2B5EF4-FFF2-40B4-BE49-F238E27FC236}">
                <a16:creationId xmlns:a16="http://schemas.microsoft.com/office/drawing/2014/main" id="{0CFE9FFD-B6B4-B1F4-8CA6-95571DAA834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576000" y="2821920"/>
            <a:ext cx="5040000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kumimoji="1" lang="ko-KR" altLang="en-US" dirty="0"/>
              <a:t>교과 과목 입력란 </a:t>
            </a:r>
            <a:r>
              <a:rPr kumimoji="1" lang="en-US" altLang="ko-KR" dirty="0"/>
              <a:t>|</a:t>
            </a:r>
            <a:r>
              <a:rPr kumimoji="1" lang="ko-KR" altLang="en-US" dirty="0"/>
              <a:t> 학년 구분 입력란 </a:t>
            </a:r>
          </a:p>
        </p:txBody>
      </p:sp>
    </p:spTree>
    <p:extLst>
      <p:ext uri="{BB962C8B-B14F-4D97-AF65-F5344CB8AC3E}">
        <p14:creationId xmlns:p14="http://schemas.microsoft.com/office/powerpoint/2010/main" val="5797988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 descr="벽, 만화 영화, 화이트보드, 디자인이(가) 표시된 사진&#10;&#10;자동 생성된 설명">
            <a:extLst>
              <a:ext uri="{FF2B5EF4-FFF2-40B4-BE49-F238E27FC236}">
                <a16:creationId xmlns:a16="http://schemas.microsoft.com/office/drawing/2014/main" id="{57C9967B-E093-103C-25E4-82DD0C3A064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그림 1" descr="블랙, 어둠이(가) 표시된 사진&#10;&#10;자동 생성된 설명">
            <a:extLst>
              <a:ext uri="{FF2B5EF4-FFF2-40B4-BE49-F238E27FC236}">
                <a16:creationId xmlns:a16="http://schemas.microsoft.com/office/drawing/2014/main" id="{AF886594-4A3B-612E-051A-04216514F7E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161" y="6264000"/>
            <a:ext cx="825677" cy="3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9354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3840" userDrawn="1">
          <p15:clr>
            <a:srgbClr val="F26B43"/>
          </p15:clr>
        </p15:guide>
        <p15:guide id="3" pos="211" userDrawn="1">
          <p15:clr>
            <a:srgbClr val="F26B43"/>
          </p15:clr>
        </p15:guide>
        <p15:guide id="4" pos="7469" userDrawn="1">
          <p15:clr>
            <a:srgbClr val="F26B43"/>
          </p15:clr>
        </p15:guide>
        <p15:guide id="5" orient="horz" pos="2160" userDrawn="1">
          <p15:clr>
            <a:srgbClr val="F26B43"/>
          </p15:clr>
        </p15:guide>
        <p15:guide id="6" orient="horz" pos="210" userDrawn="1">
          <p15:clr>
            <a:srgbClr val="F26B43"/>
          </p15:clr>
        </p15:guide>
        <p15:guide id="7" orient="horz" pos="411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5840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211" userDrawn="1">
          <p15:clr>
            <a:srgbClr val="F26B43"/>
          </p15:clr>
        </p15:guide>
        <p15:guide id="4" pos="7469" userDrawn="1">
          <p15:clr>
            <a:srgbClr val="F26B43"/>
          </p15:clr>
        </p15:guide>
        <p15:guide id="5" orient="horz" pos="210" userDrawn="1">
          <p15:clr>
            <a:srgbClr val="F26B43"/>
          </p15:clr>
        </p15:guide>
        <p15:guide id="6" orient="horz" pos="4110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6">
            <a:extLst>
              <a:ext uri="{FF2B5EF4-FFF2-40B4-BE49-F238E27FC236}">
                <a16:creationId xmlns:a16="http://schemas.microsoft.com/office/drawing/2014/main" id="{DF767F04-069A-716B-B886-CF08066662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‹#›</a:t>
            </a:fld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9954019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모서리가 둥근 직사각형 2">
            <a:extLst>
              <a:ext uri="{FF2B5EF4-FFF2-40B4-BE49-F238E27FC236}">
                <a16:creationId xmlns:a16="http://schemas.microsoft.com/office/drawing/2014/main" id="{5D3BA84B-9758-7728-4020-E94004F4F4C9}"/>
              </a:ext>
            </a:extLst>
          </p:cNvPr>
          <p:cNvSpPr/>
          <p:nvPr userDrawn="1"/>
        </p:nvSpPr>
        <p:spPr>
          <a:xfrm>
            <a:off x="179400" y="180000"/>
            <a:ext cx="11833200" cy="6498000"/>
          </a:xfrm>
          <a:prstGeom prst="roundRect">
            <a:avLst>
              <a:gd name="adj" fmla="val 2925"/>
            </a:avLst>
          </a:prstGeom>
          <a:gradFill flip="none" rotWithShape="1">
            <a:gsLst>
              <a:gs pos="50000">
                <a:srgbClr val="DADF00"/>
              </a:gs>
              <a:gs pos="100000">
                <a:srgbClr val="C6CA00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8" name="타원 7">
            <a:extLst>
              <a:ext uri="{FF2B5EF4-FFF2-40B4-BE49-F238E27FC236}">
                <a16:creationId xmlns:a16="http://schemas.microsoft.com/office/drawing/2014/main" id="{8D26DD2A-AC78-9835-674C-B18337C43293}"/>
              </a:ext>
            </a:extLst>
          </p:cNvPr>
          <p:cNvSpPr/>
          <p:nvPr userDrawn="1"/>
        </p:nvSpPr>
        <p:spPr>
          <a:xfrm>
            <a:off x="5370898" y="5958000"/>
            <a:ext cx="1440000" cy="1440000"/>
          </a:xfrm>
          <a:prstGeom prst="ellipse">
            <a:avLst/>
          </a:prstGeom>
          <a:gradFill flip="none" rotWithShape="1">
            <a:gsLst>
              <a:gs pos="39000">
                <a:srgbClr val="C6CA00"/>
              </a:gs>
              <a:gs pos="85000">
                <a:srgbClr val="DADF00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9" name="타원 8">
            <a:extLst>
              <a:ext uri="{FF2B5EF4-FFF2-40B4-BE49-F238E27FC236}">
                <a16:creationId xmlns:a16="http://schemas.microsoft.com/office/drawing/2014/main" id="{471004DE-7BB2-00FC-5229-53882DDBC011}"/>
              </a:ext>
            </a:extLst>
          </p:cNvPr>
          <p:cNvSpPr/>
          <p:nvPr userDrawn="1"/>
        </p:nvSpPr>
        <p:spPr>
          <a:xfrm>
            <a:off x="5415898" y="6003000"/>
            <a:ext cx="1350000" cy="1350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10" name="그림 9" descr="블랙, 어둠이(가) 표시된 사진&#10;&#10;자동 생성된 설명">
            <a:extLst>
              <a:ext uri="{FF2B5EF4-FFF2-40B4-BE49-F238E27FC236}">
                <a16:creationId xmlns:a16="http://schemas.microsoft.com/office/drawing/2014/main" id="{FA377B7D-D0BB-7EEA-DB9C-67545E97318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161" y="6264000"/>
            <a:ext cx="825677" cy="324000"/>
          </a:xfrm>
          <a:prstGeom prst="rect">
            <a:avLst/>
          </a:prstGeom>
        </p:spPr>
      </p:pic>
      <p:sp>
        <p:nvSpPr>
          <p:cNvPr id="11" name="직사각형 10">
            <a:extLst>
              <a:ext uri="{FF2B5EF4-FFF2-40B4-BE49-F238E27FC236}">
                <a16:creationId xmlns:a16="http://schemas.microsoft.com/office/drawing/2014/main" id="{2AD94CE3-0ECD-AE19-913D-8D792B6D2316}"/>
              </a:ext>
            </a:extLst>
          </p:cNvPr>
          <p:cNvSpPr/>
          <p:nvPr userDrawn="1"/>
        </p:nvSpPr>
        <p:spPr>
          <a:xfrm>
            <a:off x="4248539" y="6678000"/>
            <a:ext cx="3782008" cy="18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203321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3" Type="http://schemas.microsoft.com/office/2007/relationships/media" Target="../media/media2.mp3"/><Relationship Id="rId7" Type="http://schemas.microsoft.com/office/2007/relationships/media" Target="../media/media4.mp3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9.png"/><Relationship Id="rId5" Type="http://schemas.microsoft.com/office/2007/relationships/media" Target="../media/media3.mp3"/><Relationship Id="rId10" Type="http://schemas.openxmlformats.org/officeDocument/2006/relationships/image" Target="../media/image8.png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98E3D7BF-946A-3901-8485-25AEF4CA3EA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ko-KR" altLang="en-US" dirty="0"/>
              <a:t>초등 음악 </a:t>
            </a:r>
            <a:r>
              <a:rPr kumimoji="1" lang="en-US" altLang="ko-KR" dirty="0"/>
              <a:t>3</a:t>
            </a:r>
            <a:r>
              <a:rPr kumimoji="1" lang="ko-KR" altLang="en-US" dirty="0"/>
              <a:t>학년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408432BC-2C94-F619-7AD6-2E305F8EC8C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735597" y="3375863"/>
            <a:ext cx="6836419" cy="792000"/>
          </a:xfrm>
        </p:spPr>
        <p:txBody>
          <a:bodyPr/>
          <a:lstStyle/>
          <a:p>
            <a:r>
              <a:rPr lang="ko-KR" altLang="en-US" dirty="0"/>
              <a:t>우리 반 음악회 열기</a:t>
            </a:r>
          </a:p>
        </p:txBody>
      </p:sp>
    </p:spTree>
    <p:extLst>
      <p:ext uri="{BB962C8B-B14F-4D97-AF65-F5344CB8AC3E}">
        <p14:creationId xmlns:p14="http://schemas.microsoft.com/office/powerpoint/2010/main" val="1204376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BE0DD638-6AC7-80F9-4D54-47A94D4BE793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4724400" y="6516000"/>
            <a:ext cx="2743200" cy="156714"/>
          </a:xfr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2</a:t>
            </a:fld>
            <a:endParaRPr kumimoji="1"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B09FC860-8BE5-DF2B-DB71-80C3E8484DF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1999" y="298437"/>
            <a:ext cx="8465211" cy="251999"/>
          </a:xfrm>
        </p:spPr>
        <p:txBody>
          <a:bodyPr/>
          <a:lstStyle/>
          <a:p>
            <a:r>
              <a:rPr kumimoji="1" lang="ko-KR" altLang="en-US" dirty="0"/>
              <a:t>도입</a:t>
            </a:r>
          </a:p>
        </p:txBody>
      </p:sp>
      <p:sp>
        <p:nvSpPr>
          <p:cNvPr id="4" name="텍스트 개체 틀 1">
            <a:extLst>
              <a:ext uri="{FF2B5EF4-FFF2-40B4-BE49-F238E27FC236}">
                <a16:creationId xmlns:a16="http://schemas.microsoft.com/office/drawing/2014/main" id="{9FFC874B-85B5-7F48-E5D2-2249CD60A02F}"/>
              </a:ext>
            </a:extLst>
          </p:cNvPr>
          <p:cNvSpPr txBox="1">
            <a:spLocks/>
          </p:cNvSpPr>
          <p:nvPr/>
        </p:nvSpPr>
        <p:spPr>
          <a:xfrm>
            <a:off x="812335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84~85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sp>
        <p:nvSpPr>
          <p:cNvPr id="6" name="텍스트 개체 틀 1">
            <a:extLst>
              <a:ext uri="{FF2B5EF4-FFF2-40B4-BE49-F238E27FC236}">
                <a16:creationId xmlns:a16="http://schemas.microsoft.com/office/drawing/2014/main" id="{09839712-B92D-36EE-B1D3-874739CE8987}"/>
              </a:ext>
            </a:extLst>
          </p:cNvPr>
          <p:cNvSpPr txBox="1">
            <a:spLocks/>
          </p:cNvSpPr>
          <p:nvPr/>
        </p:nvSpPr>
        <p:spPr>
          <a:xfrm>
            <a:off x="8965934" y="241661"/>
            <a:ext cx="296779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4.</a:t>
            </a:r>
            <a:r>
              <a:rPr kumimoji="1" lang="ko-KR" altLang="en-US" sz="1800" dirty="0">
                <a:solidFill>
                  <a:schemeClr val="bg1"/>
                </a:solidFill>
              </a:rPr>
              <a:t> 함께하는 겨울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따뜻한 음악</a:t>
            </a:r>
          </a:p>
        </p:txBody>
      </p:sp>
      <p:sp>
        <p:nvSpPr>
          <p:cNvPr id="10" name="텍스트 개체 틀 1">
            <a:extLst>
              <a:ext uri="{FF2B5EF4-FFF2-40B4-BE49-F238E27FC236}">
                <a16:creationId xmlns:a16="http://schemas.microsoft.com/office/drawing/2014/main" id="{EA865B0B-25A7-D5D8-BF97-A668ECB57CB8}"/>
              </a:ext>
            </a:extLst>
          </p:cNvPr>
          <p:cNvSpPr txBox="1">
            <a:spLocks/>
          </p:cNvSpPr>
          <p:nvPr/>
        </p:nvSpPr>
        <p:spPr>
          <a:xfrm>
            <a:off x="10369686" y="511421"/>
            <a:ext cx="151669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 dirty="0">
                <a:solidFill>
                  <a:schemeClr val="bg1"/>
                </a:solidFill>
              </a:rPr>
              <a:t>우리 </a:t>
            </a:r>
            <a:r>
              <a:rPr kumimoji="1" lang="ko-KR" altLang="en-US" sz="1400">
                <a:solidFill>
                  <a:schemeClr val="bg1"/>
                </a:solidFill>
              </a:rPr>
              <a:t>반 음악회 열기</a:t>
            </a:r>
            <a:endParaRPr kumimoji="1" lang="ko-KR" altLang="en-US" sz="1400" dirty="0">
              <a:solidFill>
                <a:schemeClr val="bg1"/>
              </a:solidFill>
            </a:endParaRP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0436C599-D7D9-6409-9516-8FBC9A36DD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9113" y="808967"/>
            <a:ext cx="9938842" cy="5995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17364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BE0DD638-6AC7-80F9-4D54-47A94D4BE793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4724400" y="6516000"/>
            <a:ext cx="2743200" cy="156714"/>
          </a:xfr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3</a:t>
            </a:fld>
            <a:endParaRPr kumimoji="1"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B09FC860-8BE5-DF2B-DB71-80C3E8484DF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3431857" cy="251999"/>
          </a:xfrm>
        </p:spPr>
        <p:txBody>
          <a:bodyPr/>
          <a:lstStyle/>
          <a:p>
            <a:r>
              <a:rPr kumimoji="1" lang="ko-KR" altLang="en-US" dirty="0"/>
              <a:t>학습 목표</a:t>
            </a:r>
          </a:p>
        </p:txBody>
      </p:sp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A2E6866F-53FC-960D-9CFD-1F377870B4DA}"/>
              </a:ext>
            </a:extLst>
          </p:cNvPr>
          <p:cNvSpPr txBox="1">
            <a:spLocks/>
          </p:cNvSpPr>
          <p:nvPr/>
        </p:nvSpPr>
        <p:spPr>
          <a:xfrm>
            <a:off x="8965934" y="241661"/>
            <a:ext cx="296779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4.</a:t>
            </a:r>
            <a:r>
              <a:rPr kumimoji="1" lang="ko-KR" altLang="en-US" sz="1800" dirty="0">
                <a:solidFill>
                  <a:schemeClr val="bg1"/>
                </a:solidFill>
              </a:rPr>
              <a:t> 함께하는 겨울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따뜻한 음악</a:t>
            </a:r>
          </a:p>
        </p:txBody>
      </p:sp>
      <p:sp>
        <p:nvSpPr>
          <p:cNvPr id="6" name="텍스트 개체 틀 1">
            <a:extLst>
              <a:ext uri="{FF2B5EF4-FFF2-40B4-BE49-F238E27FC236}">
                <a16:creationId xmlns:a16="http://schemas.microsoft.com/office/drawing/2014/main" id="{C547B79C-2DC9-F7F2-D3D5-11F997C7D01A}"/>
              </a:ext>
            </a:extLst>
          </p:cNvPr>
          <p:cNvSpPr txBox="1">
            <a:spLocks/>
          </p:cNvSpPr>
          <p:nvPr/>
        </p:nvSpPr>
        <p:spPr>
          <a:xfrm>
            <a:off x="10369686" y="511421"/>
            <a:ext cx="151669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 dirty="0">
                <a:solidFill>
                  <a:schemeClr val="bg1"/>
                </a:solidFill>
              </a:rPr>
              <a:t>우리 </a:t>
            </a:r>
            <a:r>
              <a:rPr kumimoji="1" lang="ko-KR" altLang="en-US" sz="1400">
                <a:solidFill>
                  <a:schemeClr val="bg1"/>
                </a:solidFill>
              </a:rPr>
              <a:t>반 음악회 열기</a:t>
            </a:r>
            <a:endParaRPr kumimoji="1" lang="ko-KR" altLang="en-US" sz="1400" dirty="0">
              <a:solidFill>
                <a:schemeClr val="bg1"/>
              </a:solidFill>
            </a:endParaRPr>
          </a:p>
        </p:txBody>
      </p:sp>
      <p:sp>
        <p:nvSpPr>
          <p:cNvPr id="8" name="텍스트 개체 틀 1">
            <a:extLst>
              <a:ext uri="{FF2B5EF4-FFF2-40B4-BE49-F238E27FC236}">
                <a16:creationId xmlns:a16="http://schemas.microsoft.com/office/drawing/2014/main" id="{7D1BCBDF-47E7-37B4-86EA-8677DCC72592}"/>
              </a:ext>
            </a:extLst>
          </p:cNvPr>
          <p:cNvSpPr txBox="1">
            <a:spLocks/>
          </p:cNvSpPr>
          <p:nvPr/>
        </p:nvSpPr>
        <p:spPr>
          <a:xfrm>
            <a:off x="812335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84~85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7F805C92-E267-A7EB-C64F-EDCCBD8BDB4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318890" y="2531217"/>
            <a:ext cx="7375772" cy="1552375"/>
          </a:xfrm>
        </p:spPr>
        <p:txBody>
          <a:bodyPr/>
          <a:lstStyle/>
          <a:p>
            <a:pPr indent="0" algn="ctr">
              <a:buNone/>
            </a:pPr>
            <a:r>
              <a:rPr kumimoji="1" lang="ko-KR" altLang="en-US" sz="4400" dirty="0"/>
              <a:t>우리 반 음악회에 적극적으로 참여할 수 있어요</a:t>
            </a:r>
            <a:r>
              <a:rPr kumimoji="1" lang="en-US" altLang="ko-KR" sz="4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273381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6714A2-A1E7-3A0E-A9E1-85AAC81BCE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FE5401B5-2ABB-3582-6088-D082436787B3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4538289" y="6485231"/>
            <a:ext cx="3097666" cy="187483"/>
          </a:xfr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4</a:t>
            </a:fld>
            <a:endParaRPr kumimoji="1" lang="ko-KR" altLang="en-US" dirty="0"/>
          </a:p>
        </p:txBody>
      </p:sp>
      <p:sp>
        <p:nvSpPr>
          <p:cNvPr id="8" name="텍스트 개체 틀 2">
            <a:extLst>
              <a:ext uri="{FF2B5EF4-FFF2-40B4-BE49-F238E27FC236}">
                <a16:creationId xmlns:a16="http://schemas.microsoft.com/office/drawing/2014/main" id="{9366B083-2CB0-853A-E19E-2E2AFF244EE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8434731" cy="251999"/>
          </a:xfrm>
        </p:spPr>
        <p:txBody>
          <a:bodyPr/>
          <a:lstStyle/>
          <a:p>
            <a:r>
              <a:rPr kumimoji="1" lang="ko-KR" altLang="en-US" dirty="0"/>
              <a:t>활동 </a:t>
            </a:r>
            <a:r>
              <a:rPr kumimoji="1" lang="en-US" altLang="ko-KR" dirty="0"/>
              <a:t>1 : </a:t>
            </a:r>
            <a:r>
              <a:rPr kumimoji="1" lang="ko-KR" altLang="en-US" dirty="0"/>
              <a:t>생활 속에서 음악 활동에 즐겁게 참여했던 경험 이야기하기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92B5F1A1-C21A-1D11-A15A-914C81880FD9}"/>
              </a:ext>
            </a:extLst>
          </p:cNvPr>
          <p:cNvSpPr txBox="1">
            <a:spLocks/>
          </p:cNvSpPr>
          <p:nvPr/>
        </p:nvSpPr>
        <p:spPr>
          <a:xfrm>
            <a:off x="1658027" y="1298373"/>
            <a:ext cx="7950752" cy="541906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ctr">
              <a:buFont typeface="Arial" panose="020B0604020202020204" pitchFamily="34" charset="0"/>
              <a:buNone/>
            </a:pPr>
            <a:r>
              <a:rPr kumimoji="1" lang="ko-KR" altLang="en-US" sz="3200" dirty="0">
                <a:latin typeface="NanumGothicExtraBold" pitchFamily="2" charset="-127"/>
                <a:ea typeface="NanumGothicExtraBold" pitchFamily="2" charset="-127"/>
              </a:rPr>
              <a:t>▶ 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생활 속에서 음악 활동에 즐겁게 참여했던 다양한 경험을 자유롭게 이야기하기</a:t>
            </a:r>
            <a:endParaRPr kumimoji="1" lang="en-US" altLang="ko-KR" sz="32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3" name="텍스트 개체 틀 1">
            <a:extLst>
              <a:ext uri="{FF2B5EF4-FFF2-40B4-BE49-F238E27FC236}">
                <a16:creationId xmlns:a16="http://schemas.microsoft.com/office/drawing/2014/main" id="{3F5106E4-9603-F133-5034-57AFC91951F0}"/>
              </a:ext>
            </a:extLst>
          </p:cNvPr>
          <p:cNvSpPr txBox="1">
            <a:spLocks/>
          </p:cNvSpPr>
          <p:nvPr/>
        </p:nvSpPr>
        <p:spPr>
          <a:xfrm>
            <a:off x="812335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84~85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4743070B-5645-EA03-F914-120B9DA7FF02}"/>
              </a:ext>
            </a:extLst>
          </p:cNvPr>
          <p:cNvSpPr txBox="1">
            <a:spLocks/>
          </p:cNvSpPr>
          <p:nvPr/>
        </p:nvSpPr>
        <p:spPr>
          <a:xfrm>
            <a:off x="8965934" y="241661"/>
            <a:ext cx="296779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4.</a:t>
            </a:r>
            <a:r>
              <a:rPr kumimoji="1" lang="ko-KR" altLang="en-US" sz="1800" dirty="0">
                <a:solidFill>
                  <a:schemeClr val="bg1"/>
                </a:solidFill>
              </a:rPr>
              <a:t> 함께하는 겨울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따뜻한 음악</a:t>
            </a:r>
          </a:p>
        </p:txBody>
      </p:sp>
      <p:sp>
        <p:nvSpPr>
          <p:cNvPr id="7" name="텍스트 개체 틀 1">
            <a:extLst>
              <a:ext uri="{FF2B5EF4-FFF2-40B4-BE49-F238E27FC236}">
                <a16:creationId xmlns:a16="http://schemas.microsoft.com/office/drawing/2014/main" id="{F2896A1F-C413-3566-821C-93E1BEF202FC}"/>
              </a:ext>
            </a:extLst>
          </p:cNvPr>
          <p:cNvSpPr txBox="1">
            <a:spLocks/>
          </p:cNvSpPr>
          <p:nvPr/>
        </p:nvSpPr>
        <p:spPr>
          <a:xfrm>
            <a:off x="10369686" y="511421"/>
            <a:ext cx="151669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 dirty="0">
                <a:solidFill>
                  <a:schemeClr val="bg1"/>
                </a:solidFill>
              </a:rPr>
              <a:t>우리 </a:t>
            </a:r>
            <a:r>
              <a:rPr kumimoji="1" lang="ko-KR" altLang="en-US" sz="1400">
                <a:solidFill>
                  <a:schemeClr val="bg1"/>
                </a:solidFill>
              </a:rPr>
              <a:t>반 음악회 열기</a:t>
            </a:r>
            <a:endParaRPr kumimoji="1" lang="ko-KR" altLang="en-US" sz="1400" dirty="0">
              <a:solidFill>
                <a:schemeClr val="bg1"/>
              </a:solidFill>
            </a:endParaRPr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39AC3D36-F8B8-2770-5272-401E379734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5294" y="3027471"/>
            <a:ext cx="6020640" cy="3086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90447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99AD11-5A96-9729-6E92-411CAA5043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D5BBF36F-C582-2325-D96E-6C436952CFFF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4538289" y="6485231"/>
            <a:ext cx="3097666" cy="187483"/>
          </a:xfr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5</a:t>
            </a:fld>
            <a:endParaRPr kumimoji="1" lang="ko-KR" altLang="en-US" dirty="0"/>
          </a:p>
        </p:txBody>
      </p:sp>
      <p:sp>
        <p:nvSpPr>
          <p:cNvPr id="8" name="텍스트 개체 틀 2">
            <a:extLst>
              <a:ext uri="{FF2B5EF4-FFF2-40B4-BE49-F238E27FC236}">
                <a16:creationId xmlns:a16="http://schemas.microsoft.com/office/drawing/2014/main" id="{6515AD65-B7A4-8D3B-9900-4F10E2F7B6F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8434731" cy="251999"/>
          </a:xfrm>
        </p:spPr>
        <p:txBody>
          <a:bodyPr/>
          <a:lstStyle/>
          <a:p>
            <a:r>
              <a:rPr kumimoji="1" lang="ko-KR" altLang="en-US" dirty="0"/>
              <a:t>활동 </a:t>
            </a:r>
            <a:r>
              <a:rPr kumimoji="1" lang="en-US" altLang="ko-KR" dirty="0"/>
              <a:t>2 : </a:t>
            </a:r>
            <a:r>
              <a:rPr kumimoji="1" lang="ko-KR" altLang="en-US" dirty="0"/>
              <a:t>우리 반 음악회 준비하기</a:t>
            </a:r>
          </a:p>
        </p:txBody>
      </p:sp>
      <p:sp>
        <p:nvSpPr>
          <p:cNvPr id="7" name="텍스트 개체 틀 1">
            <a:extLst>
              <a:ext uri="{FF2B5EF4-FFF2-40B4-BE49-F238E27FC236}">
                <a16:creationId xmlns:a16="http://schemas.microsoft.com/office/drawing/2014/main" id="{1A8A8B6D-F82C-A06A-29E9-19BF10D3481A}"/>
              </a:ext>
            </a:extLst>
          </p:cNvPr>
          <p:cNvSpPr txBox="1">
            <a:spLocks/>
          </p:cNvSpPr>
          <p:nvPr/>
        </p:nvSpPr>
        <p:spPr>
          <a:xfrm>
            <a:off x="812335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84~85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sp>
        <p:nvSpPr>
          <p:cNvPr id="10" name="텍스트 개체 틀 1">
            <a:extLst>
              <a:ext uri="{FF2B5EF4-FFF2-40B4-BE49-F238E27FC236}">
                <a16:creationId xmlns:a16="http://schemas.microsoft.com/office/drawing/2014/main" id="{73D4B21E-7322-99D8-8283-838A6EBF7797}"/>
              </a:ext>
            </a:extLst>
          </p:cNvPr>
          <p:cNvSpPr txBox="1">
            <a:spLocks/>
          </p:cNvSpPr>
          <p:nvPr/>
        </p:nvSpPr>
        <p:spPr>
          <a:xfrm>
            <a:off x="8965934" y="241661"/>
            <a:ext cx="296779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4.</a:t>
            </a:r>
            <a:r>
              <a:rPr kumimoji="1" lang="ko-KR" altLang="en-US" sz="1800" dirty="0">
                <a:solidFill>
                  <a:schemeClr val="bg1"/>
                </a:solidFill>
              </a:rPr>
              <a:t> 함께하는 겨울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따뜻한 음악</a:t>
            </a:r>
          </a:p>
        </p:txBody>
      </p:sp>
      <p:sp>
        <p:nvSpPr>
          <p:cNvPr id="12" name="텍스트 개체 틀 1">
            <a:extLst>
              <a:ext uri="{FF2B5EF4-FFF2-40B4-BE49-F238E27FC236}">
                <a16:creationId xmlns:a16="http://schemas.microsoft.com/office/drawing/2014/main" id="{A6165380-EFA2-F8AB-5A97-D5969CF33D11}"/>
              </a:ext>
            </a:extLst>
          </p:cNvPr>
          <p:cNvSpPr txBox="1">
            <a:spLocks/>
          </p:cNvSpPr>
          <p:nvPr/>
        </p:nvSpPr>
        <p:spPr>
          <a:xfrm>
            <a:off x="10369686" y="511421"/>
            <a:ext cx="151669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 dirty="0">
                <a:solidFill>
                  <a:schemeClr val="bg1"/>
                </a:solidFill>
              </a:rPr>
              <a:t>우리 </a:t>
            </a:r>
            <a:r>
              <a:rPr kumimoji="1" lang="ko-KR" altLang="en-US" sz="1400">
                <a:solidFill>
                  <a:schemeClr val="bg1"/>
                </a:solidFill>
              </a:rPr>
              <a:t>반 음악회 열기</a:t>
            </a:r>
            <a:endParaRPr kumimoji="1" lang="ko-KR" altLang="en-US" sz="1400" dirty="0">
              <a:solidFill>
                <a:schemeClr val="bg1"/>
              </a:solidFill>
            </a:endParaRPr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C50EA95A-1EBA-C20F-7FEC-8F10B502CF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0031" y="977041"/>
            <a:ext cx="4746995" cy="3236272"/>
          </a:xfrm>
          <a:prstGeom prst="rect">
            <a:avLst/>
          </a:prstGeom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id="{C4B20EF3-DBC4-AA9A-5C05-A49D39EECC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0793" y="841624"/>
            <a:ext cx="5890669" cy="5682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52641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903405-5E7B-732E-FAE7-4AF49F2CD2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C525B422-848B-DB64-F2C4-F19C812496C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4538289" y="6485231"/>
            <a:ext cx="3097666" cy="187483"/>
          </a:xfr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6</a:t>
            </a:fld>
            <a:endParaRPr kumimoji="1" lang="ko-KR" altLang="en-US" dirty="0"/>
          </a:p>
        </p:txBody>
      </p:sp>
      <p:sp>
        <p:nvSpPr>
          <p:cNvPr id="8" name="텍스트 개체 틀 2">
            <a:extLst>
              <a:ext uri="{FF2B5EF4-FFF2-40B4-BE49-F238E27FC236}">
                <a16:creationId xmlns:a16="http://schemas.microsoft.com/office/drawing/2014/main" id="{6BD501A3-49D0-3E17-0DCE-323982A1169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41661"/>
            <a:ext cx="7698857" cy="251999"/>
          </a:xfrm>
        </p:spPr>
        <p:txBody>
          <a:bodyPr/>
          <a:lstStyle/>
          <a:p>
            <a:r>
              <a:rPr kumimoji="1" lang="ko-KR" altLang="en-US" sz="1950" dirty="0"/>
              <a:t>활동 </a:t>
            </a:r>
            <a:r>
              <a:rPr kumimoji="1" lang="en-US" altLang="ko-KR" sz="1950" dirty="0"/>
              <a:t>3 : </a:t>
            </a:r>
            <a:r>
              <a:rPr kumimoji="1" lang="ko-KR" altLang="en-US" sz="1950" dirty="0"/>
              <a:t>일 년 동안 함께했던 친구들을 생각하며 우리 반 음악회의 마지막 순서로 함께 노래 부르기</a:t>
            </a:r>
          </a:p>
        </p:txBody>
      </p:sp>
      <p:sp>
        <p:nvSpPr>
          <p:cNvPr id="7" name="텍스트 개체 틀 1">
            <a:extLst>
              <a:ext uri="{FF2B5EF4-FFF2-40B4-BE49-F238E27FC236}">
                <a16:creationId xmlns:a16="http://schemas.microsoft.com/office/drawing/2014/main" id="{CEF9098F-CFCF-66F7-E645-ED11A7C67C05}"/>
              </a:ext>
            </a:extLst>
          </p:cNvPr>
          <p:cNvSpPr txBox="1">
            <a:spLocks/>
          </p:cNvSpPr>
          <p:nvPr/>
        </p:nvSpPr>
        <p:spPr>
          <a:xfrm>
            <a:off x="8965934" y="241661"/>
            <a:ext cx="296779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4.</a:t>
            </a:r>
            <a:r>
              <a:rPr kumimoji="1" lang="ko-KR" altLang="en-US" sz="1800" dirty="0">
                <a:solidFill>
                  <a:schemeClr val="bg1"/>
                </a:solidFill>
              </a:rPr>
              <a:t> 함께하는 겨울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따뜻한 음악</a:t>
            </a:r>
          </a:p>
        </p:txBody>
      </p:sp>
      <p:sp>
        <p:nvSpPr>
          <p:cNvPr id="10" name="텍스트 개체 틀 1">
            <a:extLst>
              <a:ext uri="{FF2B5EF4-FFF2-40B4-BE49-F238E27FC236}">
                <a16:creationId xmlns:a16="http://schemas.microsoft.com/office/drawing/2014/main" id="{EE2AF7D2-7408-58F2-5CFE-5FB7441098C7}"/>
              </a:ext>
            </a:extLst>
          </p:cNvPr>
          <p:cNvSpPr txBox="1">
            <a:spLocks/>
          </p:cNvSpPr>
          <p:nvPr/>
        </p:nvSpPr>
        <p:spPr>
          <a:xfrm>
            <a:off x="10369686" y="511421"/>
            <a:ext cx="151669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 dirty="0">
                <a:solidFill>
                  <a:schemeClr val="bg1"/>
                </a:solidFill>
              </a:rPr>
              <a:t>우리 </a:t>
            </a:r>
            <a:r>
              <a:rPr kumimoji="1" lang="ko-KR" altLang="en-US" sz="1400">
                <a:solidFill>
                  <a:schemeClr val="bg1"/>
                </a:solidFill>
              </a:rPr>
              <a:t>반 음악회 열기</a:t>
            </a:r>
            <a:endParaRPr kumimoji="1" lang="ko-KR" altLang="en-US" sz="1400" dirty="0">
              <a:solidFill>
                <a:schemeClr val="bg1"/>
              </a:solidFill>
            </a:endParaRPr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BE713000-5121-D6DA-7D92-101A4EA58BD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80202" y="2104840"/>
            <a:ext cx="11431595" cy="2648320"/>
          </a:xfrm>
          <a:prstGeom prst="rect">
            <a:avLst/>
          </a:prstGeom>
        </p:spPr>
      </p:pic>
      <p:pic>
        <p:nvPicPr>
          <p:cNvPr id="11" name="Ⅳ-6-01 [우리반 음악회 만들기] 도롱뇽">
            <a:hlinkClick r:id="" action="ppaction://media"/>
            <a:extLst>
              <a:ext uri="{FF2B5EF4-FFF2-40B4-BE49-F238E27FC236}">
                <a16:creationId xmlns:a16="http://schemas.microsoft.com/office/drawing/2014/main" id="{3085C83B-488F-CAEB-AECE-C44B5324279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673331" y="4346760"/>
            <a:ext cx="406400" cy="406400"/>
          </a:xfrm>
          <a:prstGeom prst="rect">
            <a:avLst/>
          </a:prstGeom>
        </p:spPr>
      </p:pic>
      <p:pic>
        <p:nvPicPr>
          <p:cNvPr id="12" name="Ⅳ-6-02 [우리반 음악회 만들기] 웃음소리">
            <a:hlinkClick r:id="" action="ppaction://media"/>
            <a:extLst>
              <a:ext uri="{FF2B5EF4-FFF2-40B4-BE49-F238E27FC236}">
                <a16:creationId xmlns:a16="http://schemas.microsoft.com/office/drawing/2014/main" id="{496E514A-AF84-0535-4D48-60ABAA2AD7E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588296" y="4362289"/>
            <a:ext cx="406400" cy="406400"/>
          </a:xfrm>
          <a:prstGeom prst="rect">
            <a:avLst/>
          </a:prstGeom>
        </p:spPr>
      </p:pic>
      <p:pic>
        <p:nvPicPr>
          <p:cNvPr id="13" name="Ⅳ-6-03 [우리반 음악회 만들기] 도라지타령">
            <a:hlinkClick r:id="" action="ppaction://media"/>
            <a:extLst>
              <a:ext uri="{FF2B5EF4-FFF2-40B4-BE49-F238E27FC236}">
                <a16:creationId xmlns:a16="http://schemas.microsoft.com/office/drawing/2014/main" id="{384D6942-CE98-7C52-C62F-B6A19EC97155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458015" y="4342081"/>
            <a:ext cx="406400" cy="406400"/>
          </a:xfrm>
          <a:prstGeom prst="rect">
            <a:avLst/>
          </a:prstGeom>
        </p:spPr>
      </p:pic>
      <p:pic>
        <p:nvPicPr>
          <p:cNvPr id="14" name="Ⅳ-6-04 [우리반 음악회 만들기] 지구가 아프대요">
            <a:hlinkClick r:id="" action="ppaction://media"/>
            <a:extLst>
              <a:ext uri="{FF2B5EF4-FFF2-40B4-BE49-F238E27FC236}">
                <a16:creationId xmlns:a16="http://schemas.microsoft.com/office/drawing/2014/main" id="{301F1092-E402-8A88-4076-3086610D94F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312578" y="4337029"/>
            <a:ext cx="406400" cy="406400"/>
          </a:xfrm>
          <a:prstGeom prst="rect">
            <a:avLst/>
          </a:prstGeom>
        </p:spPr>
      </p:pic>
      <p:sp>
        <p:nvSpPr>
          <p:cNvPr id="3" name="텍스트 개체 틀 1">
            <a:extLst>
              <a:ext uri="{FF2B5EF4-FFF2-40B4-BE49-F238E27FC236}">
                <a16:creationId xmlns:a16="http://schemas.microsoft.com/office/drawing/2014/main" id="{AFEB5C0E-04A0-FB73-DEDF-4BDC2DCB9A28}"/>
              </a:ext>
            </a:extLst>
          </p:cNvPr>
          <p:cNvSpPr txBox="1">
            <a:spLocks/>
          </p:cNvSpPr>
          <p:nvPr/>
        </p:nvSpPr>
        <p:spPr>
          <a:xfrm>
            <a:off x="3428425" y="602133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84~85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0273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62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367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69528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50928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42991F-1E6C-182C-068D-36912866B7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63D842F0-9253-9A6E-3E7F-45DBBF83C5B4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4538289" y="6485231"/>
            <a:ext cx="3097666" cy="187483"/>
          </a:xfr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7</a:t>
            </a:fld>
            <a:endParaRPr kumimoji="1" lang="ko-KR" altLang="en-US" dirty="0"/>
          </a:p>
        </p:txBody>
      </p:sp>
      <p:sp>
        <p:nvSpPr>
          <p:cNvPr id="8" name="텍스트 개체 틀 2">
            <a:extLst>
              <a:ext uri="{FF2B5EF4-FFF2-40B4-BE49-F238E27FC236}">
                <a16:creationId xmlns:a16="http://schemas.microsoft.com/office/drawing/2014/main" id="{2C3FD995-76AA-F238-3F61-3990B264250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8434731" cy="251999"/>
          </a:xfrm>
        </p:spPr>
        <p:txBody>
          <a:bodyPr/>
          <a:lstStyle/>
          <a:p>
            <a:r>
              <a:rPr kumimoji="1" lang="ko-KR" altLang="en-US" dirty="0"/>
              <a:t>활동 </a:t>
            </a:r>
            <a:r>
              <a:rPr kumimoji="1" lang="en-US" altLang="ko-KR" dirty="0"/>
              <a:t>4 : </a:t>
            </a:r>
            <a:r>
              <a:rPr kumimoji="1" lang="ko-KR" altLang="en-US" dirty="0"/>
              <a:t>우리 반 음악회 열기</a:t>
            </a:r>
          </a:p>
        </p:txBody>
      </p:sp>
      <p:sp>
        <p:nvSpPr>
          <p:cNvPr id="3" name="텍스트 개체 틀 1">
            <a:extLst>
              <a:ext uri="{FF2B5EF4-FFF2-40B4-BE49-F238E27FC236}">
                <a16:creationId xmlns:a16="http://schemas.microsoft.com/office/drawing/2014/main" id="{4C08AAEE-FA87-A032-42EB-F8E757FEA1FD}"/>
              </a:ext>
            </a:extLst>
          </p:cNvPr>
          <p:cNvSpPr txBox="1">
            <a:spLocks/>
          </p:cNvSpPr>
          <p:nvPr/>
        </p:nvSpPr>
        <p:spPr>
          <a:xfrm>
            <a:off x="812335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84~85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sp>
        <p:nvSpPr>
          <p:cNvPr id="7" name="텍스트 개체 틀 1">
            <a:extLst>
              <a:ext uri="{FF2B5EF4-FFF2-40B4-BE49-F238E27FC236}">
                <a16:creationId xmlns:a16="http://schemas.microsoft.com/office/drawing/2014/main" id="{305BA6D8-1312-BD85-98C0-D7C4583EFB32}"/>
              </a:ext>
            </a:extLst>
          </p:cNvPr>
          <p:cNvSpPr txBox="1">
            <a:spLocks/>
          </p:cNvSpPr>
          <p:nvPr/>
        </p:nvSpPr>
        <p:spPr>
          <a:xfrm>
            <a:off x="8965934" y="241661"/>
            <a:ext cx="296779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4.</a:t>
            </a:r>
            <a:r>
              <a:rPr kumimoji="1" lang="ko-KR" altLang="en-US" sz="1800" dirty="0">
                <a:solidFill>
                  <a:schemeClr val="bg1"/>
                </a:solidFill>
              </a:rPr>
              <a:t> 함께하는 겨울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따뜻한 음악</a:t>
            </a:r>
          </a:p>
        </p:txBody>
      </p:sp>
      <p:sp>
        <p:nvSpPr>
          <p:cNvPr id="12" name="텍스트 개체 틀 1">
            <a:extLst>
              <a:ext uri="{FF2B5EF4-FFF2-40B4-BE49-F238E27FC236}">
                <a16:creationId xmlns:a16="http://schemas.microsoft.com/office/drawing/2014/main" id="{57A75651-F787-9726-CBB8-14E5B8AD70FC}"/>
              </a:ext>
            </a:extLst>
          </p:cNvPr>
          <p:cNvSpPr txBox="1">
            <a:spLocks/>
          </p:cNvSpPr>
          <p:nvPr/>
        </p:nvSpPr>
        <p:spPr>
          <a:xfrm>
            <a:off x="10369686" y="511421"/>
            <a:ext cx="151669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 dirty="0">
                <a:solidFill>
                  <a:schemeClr val="bg1"/>
                </a:solidFill>
              </a:rPr>
              <a:t>우리 </a:t>
            </a:r>
            <a:r>
              <a:rPr kumimoji="1" lang="ko-KR" altLang="en-US" sz="1400">
                <a:solidFill>
                  <a:schemeClr val="bg1"/>
                </a:solidFill>
              </a:rPr>
              <a:t>반 음악회 열기</a:t>
            </a:r>
            <a:endParaRPr kumimoji="1" lang="ko-KR" altLang="en-US" sz="1400" dirty="0">
              <a:solidFill>
                <a:schemeClr val="bg1"/>
              </a:solidFill>
            </a:endParaRPr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4FCEDB9D-0287-A322-12A9-2FFBCD8C79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4836" y="944130"/>
            <a:ext cx="7828059" cy="5676190"/>
          </a:xfrm>
          <a:prstGeom prst="rect">
            <a:avLst/>
          </a:prstGeom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id="{BB40403B-1276-B5FC-7D7D-D0EA1764ED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18935" y="4011137"/>
            <a:ext cx="1915747" cy="1980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83450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A25037-D3CF-CE4B-F26A-95D4903E38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BC4521A3-CB04-5C7A-896C-80909DFF98F2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4724400" y="6516000"/>
            <a:ext cx="2743200" cy="156714"/>
          </a:xfr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8</a:t>
            </a:fld>
            <a:endParaRPr kumimoji="1" lang="ko-KR" altLang="en-US" dirty="0"/>
          </a:p>
        </p:txBody>
      </p:sp>
      <p:sp>
        <p:nvSpPr>
          <p:cNvPr id="8" name="텍스트 개체 틀 2">
            <a:extLst>
              <a:ext uri="{FF2B5EF4-FFF2-40B4-BE49-F238E27FC236}">
                <a16:creationId xmlns:a16="http://schemas.microsoft.com/office/drawing/2014/main" id="{CB0CA086-7E68-94C9-71A4-30C3A08B99C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8447794" cy="251999"/>
          </a:xfrm>
        </p:spPr>
        <p:txBody>
          <a:bodyPr/>
          <a:lstStyle/>
          <a:p>
            <a:r>
              <a:rPr kumimoji="1" lang="ko-KR" altLang="en-US" dirty="0"/>
              <a:t>정리</a:t>
            </a:r>
          </a:p>
        </p:txBody>
      </p:sp>
      <p:sp>
        <p:nvSpPr>
          <p:cNvPr id="10" name="텍스트 개체 틀 1">
            <a:extLst>
              <a:ext uri="{FF2B5EF4-FFF2-40B4-BE49-F238E27FC236}">
                <a16:creationId xmlns:a16="http://schemas.microsoft.com/office/drawing/2014/main" id="{352A7826-49FA-A806-73D4-72E05AA03F79}"/>
              </a:ext>
            </a:extLst>
          </p:cNvPr>
          <p:cNvSpPr txBox="1">
            <a:spLocks/>
          </p:cNvSpPr>
          <p:nvPr/>
        </p:nvSpPr>
        <p:spPr>
          <a:xfrm>
            <a:off x="812335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84~85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sp>
        <p:nvSpPr>
          <p:cNvPr id="11" name="텍스트 개체 틀 1">
            <a:extLst>
              <a:ext uri="{FF2B5EF4-FFF2-40B4-BE49-F238E27FC236}">
                <a16:creationId xmlns:a16="http://schemas.microsoft.com/office/drawing/2014/main" id="{5D797AC1-12BD-43B6-61A6-B0E582D2BAFE}"/>
              </a:ext>
            </a:extLst>
          </p:cNvPr>
          <p:cNvSpPr txBox="1">
            <a:spLocks/>
          </p:cNvSpPr>
          <p:nvPr/>
        </p:nvSpPr>
        <p:spPr>
          <a:xfrm>
            <a:off x="8965934" y="241661"/>
            <a:ext cx="296779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4.</a:t>
            </a:r>
            <a:r>
              <a:rPr kumimoji="1" lang="ko-KR" altLang="en-US" sz="1800" dirty="0">
                <a:solidFill>
                  <a:schemeClr val="bg1"/>
                </a:solidFill>
              </a:rPr>
              <a:t> 함께하는 겨울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따뜻한 음악</a:t>
            </a:r>
          </a:p>
        </p:txBody>
      </p:sp>
      <p:sp>
        <p:nvSpPr>
          <p:cNvPr id="12" name="텍스트 개체 틀 1">
            <a:extLst>
              <a:ext uri="{FF2B5EF4-FFF2-40B4-BE49-F238E27FC236}">
                <a16:creationId xmlns:a16="http://schemas.microsoft.com/office/drawing/2014/main" id="{C9D01C5F-72D6-B704-94FD-71C7A8E745BF}"/>
              </a:ext>
            </a:extLst>
          </p:cNvPr>
          <p:cNvSpPr txBox="1">
            <a:spLocks/>
          </p:cNvSpPr>
          <p:nvPr/>
        </p:nvSpPr>
        <p:spPr>
          <a:xfrm>
            <a:off x="10369686" y="511421"/>
            <a:ext cx="151669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 dirty="0">
                <a:solidFill>
                  <a:schemeClr val="bg1"/>
                </a:solidFill>
              </a:rPr>
              <a:t>우리 </a:t>
            </a:r>
            <a:r>
              <a:rPr kumimoji="1" lang="ko-KR" altLang="en-US" sz="1400">
                <a:solidFill>
                  <a:schemeClr val="bg1"/>
                </a:solidFill>
              </a:rPr>
              <a:t>반 음악회 열기</a:t>
            </a:r>
            <a:endParaRPr kumimoji="1" lang="ko-KR" altLang="en-US" sz="1400" dirty="0">
              <a:solidFill>
                <a:schemeClr val="bg1"/>
              </a:solidFill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93ECEE16-42C0-B253-B28A-23FF7827A0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6767" y="2756028"/>
            <a:ext cx="9578466" cy="2115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27581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31EC478A-3CD7-A02B-8D55-90F2D6D614A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kumimoji="1" lang="ko-KR" altLang="en-US" dirty="0"/>
              <a:t>감사합니다</a:t>
            </a:r>
            <a:r>
              <a:rPr kumimoji="1" lang="en-US" altLang="ko-KR" dirty="0"/>
              <a:t>.</a:t>
            </a:r>
            <a:endParaRPr kumimoji="1"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E446706F-102F-5CDF-7ED5-A86108431D1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ko-KR" altLang="en-US" dirty="0">
                <a:solidFill>
                  <a:schemeClr val="bg1"/>
                </a:solidFill>
              </a:rPr>
              <a:t>초등 음악 </a:t>
            </a:r>
            <a:r>
              <a:rPr kumimoji="1" lang="en-US" altLang="ko-KR" dirty="0">
                <a:solidFill>
                  <a:schemeClr val="bg1"/>
                </a:solidFill>
              </a:rPr>
              <a:t>3</a:t>
            </a:r>
            <a:r>
              <a:rPr kumimoji="1" lang="ko-KR" altLang="en-US" dirty="0">
                <a:solidFill>
                  <a:schemeClr val="bg1"/>
                </a:solidFill>
              </a:rPr>
              <a:t>학년</a:t>
            </a:r>
          </a:p>
        </p:txBody>
      </p:sp>
    </p:spTree>
    <p:extLst>
      <p:ext uri="{BB962C8B-B14F-4D97-AF65-F5344CB8AC3E}">
        <p14:creationId xmlns:p14="http://schemas.microsoft.com/office/powerpoint/2010/main" val="2612256123"/>
      </p:ext>
    </p:extLst>
  </p:cSld>
  <p:clrMapOvr>
    <a:masterClrMapping/>
  </p:clrMapOvr>
</p:sld>
</file>

<file path=ppt/theme/theme1.xml><?xml version="1.0" encoding="utf-8"?>
<a:theme xmlns:a="http://schemas.openxmlformats.org/drawingml/2006/main" name="표지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목차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내지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뒤표지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6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8722</TotalTime>
  <Words>220</Words>
  <Application>Microsoft Office PowerPoint</Application>
  <PresentationFormat>와이드스크린</PresentationFormat>
  <Paragraphs>42</Paragraphs>
  <Slides>9</Slides>
  <Notes>1</Notes>
  <HiddenSlides>0</HiddenSlides>
  <MMClips>4</MMClips>
  <ScaleCrop>false</ScaleCrop>
  <HeadingPairs>
    <vt:vector size="6" baseType="variant">
      <vt:variant>
        <vt:lpstr>사용한 글꼴</vt:lpstr>
      </vt:variant>
      <vt:variant>
        <vt:i4>4</vt:i4>
      </vt:variant>
      <vt:variant>
        <vt:lpstr>테마</vt:lpstr>
      </vt:variant>
      <vt:variant>
        <vt:i4>4</vt:i4>
      </vt:variant>
      <vt:variant>
        <vt:lpstr>슬라이드 제목</vt:lpstr>
      </vt:variant>
      <vt:variant>
        <vt:i4>9</vt:i4>
      </vt:variant>
    </vt:vector>
  </HeadingPairs>
  <TitlesOfParts>
    <vt:vector size="17" baseType="lpstr">
      <vt:lpstr>NanumGothicExtraBold</vt:lpstr>
      <vt:lpstr>나눔고딕</vt:lpstr>
      <vt:lpstr>Arial</vt:lpstr>
      <vt:lpstr>맑은 고딕</vt:lpstr>
      <vt:lpstr>표지 마스터</vt:lpstr>
      <vt:lpstr>목차 마스터</vt:lpstr>
      <vt:lpstr>내지 마스터</vt:lpstr>
      <vt:lpstr>뒤표지 마스터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황근식</dc:creator>
  <cp:lastModifiedBy>USER</cp:lastModifiedBy>
  <cp:revision>202</cp:revision>
  <dcterms:created xsi:type="dcterms:W3CDTF">2024-07-03T01:17:18Z</dcterms:created>
  <dcterms:modified xsi:type="dcterms:W3CDTF">2025-02-24T08:07:12Z</dcterms:modified>
</cp:coreProperties>
</file>