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7"/>
  </p:notesMasterIdLst>
  <p:handoutMasterIdLst>
    <p:handoutMasterId r:id="rId18"/>
  </p:handoutMasterIdLst>
  <p:sldIdLst>
    <p:sldId id="300" r:id="rId5"/>
    <p:sldId id="305" r:id="rId6"/>
    <p:sldId id="304" r:id="rId7"/>
    <p:sldId id="384" r:id="rId8"/>
    <p:sldId id="385" r:id="rId9"/>
    <p:sldId id="386" r:id="rId10"/>
    <p:sldId id="387" r:id="rId11"/>
    <p:sldId id="388" r:id="rId12"/>
    <p:sldId id="389" r:id="rId13"/>
    <p:sldId id="382" r:id="rId14"/>
    <p:sldId id="316" r:id="rId15"/>
    <p:sldId id="295" r:id="rId16"/>
  </p:sldIdLst>
  <p:sldSz cx="12192000" cy="6858000"/>
  <p:notesSz cx="6858000" cy="9144000"/>
  <p:embeddedFontLst>
    <p:embeddedFont>
      <p:font typeface="NanumGothicExtraBold" panose="020D0904000000000000" pitchFamily="50" charset="-127"/>
      <p:bold r:id="rId19"/>
    </p:embeddedFont>
    <p:embeddedFont>
      <p:font typeface="나눔고딕" panose="020D0604000000000000" pitchFamily="50" charset="-127"/>
      <p:regular r:id="rId20"/>
      <p:bold r:id="rId21"/>
    </p:embeddedFont>
    <p:embeddedFont>
      <p:font typeface="나눔고딕" panose="020D0604000000000000" pitchFamily="50" charset="-127"/>
      <p:regular r:id="rId20"/>
      <p:bold r:id="rId21"/>
    </p:embeddedFont>
    <p:embeddedFont>
      <p:font typeface="맑은 고딕" panose="020B0503020000020004" pitchFamily="50" charset="-127"/>
      <p:regular r:id="rId22"/>
      <p:bold r:id="rId2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AE00"/>
    <a:srgbClr val="DADF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2025-12-01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2025-12-01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5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b="0" dirty="0"/>
              <a:t>내가 만드는 국악 동요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614B84-3938-9EFB-78CE-53048939F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3BC96161-9AAA-B3F8-9019-A8F29D27347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BB1CDA13-BC55-0966-5B47-46090CFAA4F8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817501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2: </a:t>
            </a:r>
            <a:r>
              <a:rPr lang="ko-KR" altLang="en-US" b="0" dirty="0"/>
              <a:t>나만의 국악 동요를 만들고 발표해 </a:t>
            </a:r>
            <a:r>
              <a:rPr kumimoji="1" lang="ko-KR" altLang="en-US" sz="1900" b="0" dirty="0"/>
              <a:t>봅시다</a:t>
            </a:r>
            <a:r>
              <a:rPr kumimoji="1" lang="en-US" altLang="ko-KR" sz="1900" b="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B49A7457-520A-8A54-8AB1-DE88C8F826AD}"/>
              </a:ext>
            </a:extLst>
          </p:cNvPr>
          <p:cNvSpPr txBox="1">
            <a:spLocks/>
          </p:cNvSpPr>
          <p:nvPr/>
        </p:nvSpPr>
        <p:spPr>
          <a:xfrm>
            <a:off x="792001" y="1026448"/>
            <a:ext cx="4350270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내가 만든 노래 발표하기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E095696E-E006-0DCA-CD35-3BFE59089B88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6FC629A3-A07A-BE6B-6E4F-0072A58732E1}"/>
              </a:ext>
            </a:extLst>
          </p:cNvPr>
          <p:cNvSpPr txBox="1">
            <a:spLocks/>
          </p:cNvSpPr>
          <p:nvPr/>
        </p:nvSpPr>
        <p:spPr>
          <a:xfrm>
            <a:off x="792001" y="2900391"/>
            <a:ext cx="6886993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친구가 만든 국악 동요 감상하고 칭찬하기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428C92EC-B8D5-2877-97C6-A5D507171D32}"/>
              </a:ext>
            </a:extLst>
          </p:cNvPr>
          <p:cNvSpPr txBox="1">
            <a:spLocks/>
          </p:cNvSpPr>
          <p:nvPr/>
        </p:nvSpPr>
        <p:spPr>
          <a:xfrm>
            <a:off x="9979742" y="535702"/>
            <a:ext cx="185925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내가 만드는 국악 동요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F4740F24-4C4A-5443-9368-673E06A9864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80~81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FB9B0801-E49A-5D1A-C1F5-AAC59F3668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18868"/>
            <a:ext cx="12192000" cy="2839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703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2192822" y="2268121"/>
            <a:ext cx="7773964" cy="1406013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2438825" y="2474893"/>
            <a:ext cx="59936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정간보와 </a:t>
            </a:r>
            <a:r>
              <a:rPr lang="ko-KR" altLang="en-US" sz="2800" dirty="0" err="1"/>
              <a:t>율명을</a:t>
            </a:r>
            <a:r>
              <a:rPr lang="ko-KR" altLang="en-US" sz="2800" dirty="0"/>
              <a:t> 이해하고 </a:t>
            </a:r>
            <a:endParaRPr lang="en-US" altLang="ko-KR" sz="2800" dirty="0"/>
          </a:p>
          <a:p>
            <a:r>
              <a:rPr lang="ko-KR" altLang="en-US" sz="2800" dirty="0"/>
              <a:t>내가 만든 음악을 표현할 수 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8678480" y="2741723"/>
            <a:ext cx="1075811" cy="420445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7A1CF12-ACE1-1749-A23F-483634BFE8F6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94CBAAA2-CD5C-3B1E-C72C-CF47DC63C5AA}"/>
              </a:ext>
            </a:extLst>
          </p:cNvPr>
          <p:cNvSpPr txBox="1">
            <a:spLocks/>
          </p:cNvSpPr>
          <p:nvPr/>
        </p:nvSpPr>
        <p:spPr>
          <a:xfrm>
            <a:off x="9979742" y="535702"/>
            <a:ext cx="185925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내가 만드는 국악 동요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734CBD60-4217-61F3-D60B-8C481C04CD1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80~81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5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9979742" y="535702"/>
            <a:ext cx="185925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내가 만드는 국악 동요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좋아하는 음악 창작자에 관해 이야기 나누기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80~81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5698FF3-B921-F5F1-32BF-364BF701E47D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DA43C98D-C495-E576-A1D2-F10C0D4579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7928" y="2291867"/>
            <a:ext cx="7335274" cy="64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정간보와 </a:t>
            </a:r>
            <a:r>
              <a:rPr kumimoji="1" lang="ko-KR" altLang="en-US" sz="3200" dirty="0" err="1"/>
              <a:t>율명을</a:t>
            </a:r>
            <a:r>
              <a:rPr kumimoji="1" lang="ko-KR" altLang="en-US" sz="3200" dirty="0"/>
              <a:t> 이해하고 나만의 국악 동요를 만들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E3A54DFE-1F4E-3CEA-78A6-D5E2A88C1F4F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B0FFA257-3C28-0B0A-EBD7-B4ED1BC97CCA}"/>
              </a:ext>
            </a:extLst>
          </p:cNvPr>
          <p:cNvSpPr txBox="1">
            <a:spLocks/>
          </p:cNvSpPr>
          <p:nvPr/>
        </p:nvSpPr>
        <p:spPr>
          <a:xfrm>
            <a:off x="9979742" y="535702"/>
            <a:ext cx="185925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내가 만드는 국악 동요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B02192AA-5F00-818E-EE73-17E7F87343F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80~81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D6152-8F75-F108-9212-844C7DDB2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BBB7575B-EF00-25E3-FB75-3704C76298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18868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0233E3D9-2AAB-C87A-FB1C-D88A5418C0D0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DB5D6473-7BEB-1BBC-A212-2D9CE51F3445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751625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1: </a:t>
            </a:r>
            <a:r>
              <a:rPr lang="ko-KR" altLang="en-US" b="0" dirty="0"/>
              <a:t>굿거리장단을 장구로 연주하며 노래를 불러 봅시다</a:t>
            </a:r>
            <a:r>
              <a:rPr lang="en-US" altLang="ko-KR" b="0" dirty="0"/>
              <a:t>. </a:t>
            </a:r>
          </a:p>
          <a:p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443AE1E5-99E4-8EE6-5AAD-2FC16F1FEAF6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교과서에 제시된 악보의 구조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3B44F3C6-44AD-2A5E-623C-2540164F8BC6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721632A2-26DA-8F84-F999-78B8BFE9C50F}"/>
              </a:ext>
            </a:extLst>
          </p:cNvPr>
          <p:cNvSpPr txBox="1">
            <a:spLocks/>
          </p:cNvSpPr>
          <p:nvPr/>
        </p:nvSpPr>
        <p:spPr>
          <a:xfrm>
            <a:off x="9979742" y="535702"/>
            <a:ext cx="185925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내가 만드는 국악 동요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B4C0E1A8-0503-3719-9020-AE38DB9095BF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80~81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6" name="그림 15" descr="텍스트, 스크린샷, 라인, 도표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10AE5A1-CA09-8F08-D752-0702E7A960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0599" y="1570200"/>
            <a:ext cx="7563906" cy="378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758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7416D-515D-0A92-5F33-B9FE7A3A1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3EAA2C63-D78B-6DCB-CC10-4817072038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18868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D3398EE8-C84E-E5A3-70A5-DC7E96E47DDF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2B8DAF0D-1D32-E0A8-C56D-4BF18F7F9D4C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751625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1: </a:t>
            </a:r>
            <a:r>
              <a:rPr lang="ko-KR" altLang="en-US" b="0" dirty="0"/>
              <a:t>굿거리장단을 장구로 연주하며 노래를 불러 봅시다</a:t>
            </a:r>
            <a:r>
              <a:rPr lang="en-US" altLang="ko-KR" b="0" dirty="0"/>
              <a:t>. </a:t>
            </a:r>
          </a:p>
          <a:p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AD46B40E-330E-168E-E263-AF53F610F4F8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9659690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rgbClr val="7030A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 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자진모리장단과 굿거리장단 중 마음에 드는 장단 선택하기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E29DEA78-2B6C-5D24-80A6-43ECDE465432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B305DA16-5DD9-8C6B-2CA4-8B0D8F699305}"/>
              </a:ext>
            </a:extLst>
          </p:cNvPr>
          <p:cNvSpPr txBox="1">
            <a:spLocks/>
          </p:cNvSpPr>
          <p:nvPr/>
        </p:nvSpPr>
        <p:spPr>
          <a:xfrm>
            <a:off x="9979742" y="535702"/>
            <a:ext cx="185925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내가 만드는 국악 동요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42F4AE81-E509-C20B-7EAF-20EA4C1ADB4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80~81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397A54-4A07-67D3-5B1D-D9CB664CE6EE}"/>
              </a:ext>
            </a:extLst>
          </p:cNvPr>
          <p:cNvSpPr txBox="1"/>
          <p:nvPr/>
        </p:nvSpPr>
        <p:spPr>
          <a:xfrm>
            <a:off x="2561304" y="1919872"/>
            <a:ext cx="18042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lang="ko-KR" altLang="en-US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자진모리장단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DD7C33-5BC2-BBC0-CFA8-17F3BAD6E6BA}"/>
              </a:ext>
            </a:extLst>
          </p:cNvPr>
          <p:cNvSpPr txBox="1"/>
          <p:nvPr/>
        </p:nvSpPr>
        <p:spPr>
          <a:xfrm>
            <a:off x="5083277" y="1903106"/>
            <a:ext cx="18042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lang="ko-KR" altLang="en-US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굿거리장단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1" name="5-4-6-01 [내가 만드는 국악 동요] 자진모리장단">
            <a:hlinkClick r:id="" action="ppaction://media"/>
            <a:extLst>
              <a:ext uri="{FF2B5EF4-FFF2-40B4-BE49-F238E27FC236}">
                <a16:creationId xmlns:a16="http://schemas.microsoft.com/office/drawing/2014/main" id="{88DA443C-4F94-AB8E-348F-4D84A4EBFD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052060" y="1826688"/>
            <a:ext cx="496529" cy="496529"/>
          </a:xfrm>
          <a:prstGeom prst="rect">
            <a:avLst/>
          </a:prstGeom>
        </p:spPr>
      </p:pic>
      <p:pic>
        <p:nvPicPr>
          <p:cNvPr id="13" name="5-4-6-02 [내가 만드는 국악 동요] 굿거리장단">
            <a:hlinkClick r:id="" action="ppaction://media"/>
            <a:extLst>
              <a:ext uri="{FF2B5EF4-FFF2-40B4-BE49-F238E27FC236}">
                <a16:creationId xmlns:a16="http://schemas.microsoft.com/office/drawing/2014/main" id="{C85C99FC-9D7E-417B-7088-3CF54A8A2AE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586748" y="1830209"/>
            <a:ext cx="496529" cy="49652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3C34C8F-7354-7206-A5FF-C84DE0E806F7}"/>
              </a:ext>
            </a:extLst>
          </p:cNvPr>
          <p:cNvSpPr txBox="1"/>
          <p:nvPr/>
        </p:nvSpPr>
        <p:spPr>
          <a:xfrm>
            <a:off x="1022874" y="2953776"/>
            <a:ext cx="67871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lang="en-US" altLang="ko-KR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두 장단 중 마음에 드는 장단 선택하고 그 이유를 생각해 본다</a:t>
            </a:r>
            <a:r>
              <a:rPr lang="en-US" altLang="ko-KR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pic>
        <p:nvPicPr>
          <p:cNvPr id="17" name="그림 16" descr="텍스트, 폰트, 화이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1233494C-97E5-2002-F193-D1DBDC65A1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29903" y="3395564"/>
            <a:ext cx="3753374" cy="65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371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4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26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AACA7-36E4-28F1-0A2E-E911F4703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2A34E160-5994-6082-8F96-4674951343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18868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0ED6592D-F39E-E478-1B01-7AB21D947343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30BCBF17-F1ED-AF89-CCCA-8C250526A3BC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751625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1: </a:t>
            </a:r>
            <a:r>
              <a:rPr lang="ko-KR" altLang="en-US" b="0" dirty="0"/>
              <a:t>굿거리장단을 장구로 연주하며 노래를 불러 봅시다</a:t>
            </a:r>
            <a:r>
              <a:rPr lang="en-US" altLang="ko-KR" b="0" dirty="0"/>
              <a:t>. </a:t>
            </a:r>
          </a:p>
          <a:p>
            <a:endParaRPr kumimoji="1" lang="ko-KR" altLang="en-US" sz="1900" dirty="0"/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E67A705C-1CE3-132C-8F30-1979DBE211DD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CA1D5C44-D42D-11A4-DB40-7512ACF027A7}"/>
              </a:ext>
            </a:extLst>
          </p:cNvPr>
          <p:cNvSpPr txBox="1">
            <a:spLocks/>
          </p:cNvSpPr>
          <p:nvPr/>
        </p:nvSpPr>
        <p:spPr>
          <a:xfrm>
            <a:off x="9979742" y="535702"/>
            <a:ext cx="185925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내가 만드는 국악 동요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3025B719-13F9-F488-E795-6BD76A485F3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80~81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09ACF8ED-2986-BACA-C00B-B099733FE3FE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3229394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accent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</a:t>
            </a:r>
            <a:r>
              <a:rPr kumimoji="1" lang="ko-KR" altLang="en-US" sz="2800" dirty="0">
                <a:solidFill>
                  <a:srgbClr val="7030A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노랫말 만들기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AE0379-16C6-21E6-6357-816A3D626B99}"/>
              </a:ext>
            </a:extLst>
          </p:cNvPr>
          <p:cNvSpPr txBox="1"/>
          <p:nvPr/>
        </p:nvSpPr>
        <p:spPr>
          <a:xfrm>
            <a:off x="1117319" y="2758455"/>
            <a:ext cx="7849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lang="en-US" altLang="ko-KR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선택한 장단에 맞추어 노랫말 읽어 보며 어색한 부분이 없는지 확인한다</a:t>
            </a:r>
            <a:r>
              <a:rPr lang="en-US" altLang="ko-KR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6" name="그림 15" descr="텍스트, 폰트, 화이트, 디자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720CBC0-7DB5-79FA-46C6-140EF0DFED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9769" y="1555057"/>
            <a:ext cx="1752845" cy="1047896"/>
          </a:xfrm>
          <a:prstGeom prst="rect">
            <a:avLst/>
          </a:prstGeom>
        </p:spPr>
      </p:pic>
      <p:pic>
        <p:nvPicPr>
          <p:cNvPr id="21" name="그림 20" descr="텍스트, 스크린샷, 번호, 도표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6888ED17-A543-FDFD-5818-42CA2E146A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9769" y="3171510"/>
            <a:ext cx="7344800" cy="322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885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99F9D-5F85-5153-BB82-A32C48023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2F48E5A9-242F-0F19-18FF-88051A8829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18868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9351138B-5B97-46B1-CD8F-E3DAEF9033D5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40C5E9B1-28FC-7CD7-593C-1FE6D832944F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751625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1: </a:t>
            </a:r>
            <a:r>
              <a:rPr lang="ko-KR" altLang="en-US" b="0" dirty="0"/>
              <a:t>굿거리장단을 장구로 연주하며 노래를 불러 봅시다</a:t>
            </a:r>
            <a:r>
              <a:rPr lang="en-US" altLang="ko-KR" b="0" dirty="0"/>
              <a:t>. </a:t>
            </a:r>
          </a:p>
          <a:p>
            <a:endParaRPr kumimoji="1" lang="ko-KR" altLang="en-US" sz="1900" dirty="0"/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8442AB83-57DC-DB66-6AD8-AD04C68197E0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A98D6FE-7928-DB15-5793-F9EDE4AAE27C}"/>
              </a:ext>
            </a:extLst>
          </p:cNvPr>
          <p:cNvSpPr txBox="1">
            <a:spLocks/>
          </p:cNvSpPr>
          <p:nvPr/>
        </p:nvSpPr>
        <p:spPr>
          <a:xfrm>
            <a:off x="9979742" y="535702"/>
            <a:ext cx="185925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내가 만드는 국악 동요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66E75DD0-1858-DC97-E567-65692F95ED4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80~81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0FE58EF0-182B-5B92-8652-B2E7A39F3326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3229394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accent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</a:t>
            </a:r>
            <a:r>
              <a:rPr kumimoji="1" lang="ko-KR" altLang="en-US" sz="2800" dirty="0">
                <a:solidFill>
                  <a:srgbClr val="7030A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노랫말 만들기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BDCA17-637B-45E7-0D20-9F08BB0DA443}"/>
              </a:ext>
            </a:extLst>
          </p:cNvPr>
          <p:cNvSpPr txBox="1"/>
          <p:nvPr/>
        </p:nvSpPr>
        <p:spPr>
          <a:xfrm>
            <a:off x="1117319" y="1621589"/>
            <a:ext cx="7849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lang="en-US" altLang="ko-KR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어색한 부분을 수정한다</a:t>
            </a:r>
            <a:r>
              <a:rPr lang="en-US" altLang="ko-KR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1" name="그림 10" descr="텍스트, 폰트, 번호, 라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02DCC5E-1F58-E716-9FC6-1A61E36019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8412" y="2057453"/>
            <a:ext cx="5639587" cy="1286054"/>
          </a:xfrm>
          <a:prstGeom prst="rect">
            <a:avLst/>
          </a:prstGeom>
        </p:spPr>
      </p:pic>
      <p:pic>
        <p:nvPicPr>
          <p:cNvPr id="13" name="그림 12" descr="텍스트, 폰트, 스크린샷, 번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3DCD1C79-2172-3E58-ED80-A3799E4B9A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8412" y="3501409"/>
            <a:ext cx="5572903" cy="1333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267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1EF367-3BEB-AAFA-E9CC-6EBC9E7C2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9C6F63A1-735D-46F5-4D5B-71A017655C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18868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80ABBD72-E24C-A8B3-BF12-9F99CCF32BFC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6EE529D-D37D-5323-2B5E-2FEA83E89FC5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751625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1: </a:t>
            </a:r>
            <a:r>
              <a:rPr lang="ko-KR" altLang="en-US" b="0" dirty="0"/>
              <a:t>굿거리장단을 장구로 연주하며 노래를 불러 봅시다</a:t>
            </a:r>
            <a:r>
              <a:rPr lang="en-US" altLang="ko-KR" b="0" dirty="0"/>
              <a:t>. </a:t>
            </a:r>
          </a:p>
          <a:p>
            <a:endParaRPr kumimoji="1" lang="ko-KR" altLang="en-US" sz="1900" dirty="0"/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B5965654-36CA-9EA4-9C7C-A29806A90BD7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955B06D6-FFC8-3302-32B9-B053D6652ADD}"/>
              </a:ext>
            </a:extLst>
          </p:cNvPr>
          <p:cNvSpPr txBox="1">
            <a:spLocks/>
          </p:cNvSpPr>
          <p:nvPr/>
        </p:nvSpPr>
        <p:spPr>
          <a:xfrm>
            <a:off x="9979742" y="535702"/>
            <a:ext cx="185925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내가 만드는 국악 동요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05DBC7A6-E6A8-6180-4910-0BC6414A6E5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80~81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3CA3791A-08F0-2C63-278D-5C088C6B6458}"/>
              </a:ext>
            </a:extLst>
          </p:cNvPr>
          <p:cNvSpPr txBox="1">
            <a:spLocks/>
          </p:cNvSpPr>
          <p:nvPr/>
        </p:nvSpPr>
        <p:spPr>
          <a:xfrm>
            <a:off x="791999" y="1026448"/>
            <a:ext cx="1115419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③</a:t>
            </a:r>
            <a:r>
              <a:rPr kumimoji="1" lang="ko-KR" altLang="en-US" sz="2800" dirty="0">
                <a:solidFill>
                  <a:srgbClr val="7030A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‘仲</a:t>
            </a:r>
            <a:r>
              <a:rPr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(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중</a:t>
            </a:r>
            <a:r>
              <a:rPr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)’, ‘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林</a:t>
            </a:r>
            <a:r>
              <a:rPr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(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임</a:t>
            </a:r>
            <a:r>
              <a:rPr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)’, ‘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無</a:t>
            </a:r>
            <a:r>
              <a:rPr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(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무</a:t>
            </a:r>
            <a:r>
              <a:rPr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)’, ‘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潢</a:t>
            </a:r>
            <a:r>
              <a:rPr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(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청황</a:t>
            </a:r>
            <a:r>
              <a:rPr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)’, ‘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汰</a:t>
            </a:r>
            <a:r>
              <a:rPr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(</a:t>
            </a:r>
            <a:r>
              <a:rPr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청태</a:t>
            </a:r>
            <a:r>
              <a:rPr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)’ 5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음을 이용하여 가락을 만들고 단소로 연주하기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2" name="그림 11" descr="스크린샷, 라인, 텍스트, 평행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94566763-7F36-3AB5-CD9B-3D660A4038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8924" y="2102237"/>
            <a:ext cx="9546709" cy="2005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072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0A22C-FDB1-6ADA-ECD5-B92A33B26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AC9A35C-98B7-1BFC-3A58-C1162E59E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18868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F6CA259A-5451-48BD-C3F9-5E81243ECEB5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659DCE16-C32F-2346-5189-9AC832BA2C7C}"/>
              </a:ext>
            </a:extLst>
          </p:cNvPr>
          <p:cNvSpPr txBox="1">
            <a:spLocks/>
          </p:cNvSpPr>
          <p:nvPr/>
        </p:nvSpPr>
        <p:spPr>
          <a:xfrm>
            <a:off x="792001" y="268941"/>
            <a:ext cx="751625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1: </a:t>
            </a:r>
            <a:r>
              <a:rPr lang="ko-KR" altLang="en-US" b="0" dirty="0"/>
              <a:t>굿거리장단을 장구로 연주하며 노래를 불러 봅시다</a:t>
            </a:r>
            <a:r>
              <a:rPr lang="en-US" altLang="ko-KR" b="0" dirty="0"/>
              <a:t>. </a:t>
            </a:r>
          </a:p>
          <a:p>
            <a:endParaRPr kumimoji="1" lang="ko-KR" altLang="en-US" sz="1900" dirty="0"/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381940E2-FDEE-AA58-AF2D-76BEF9D95F4D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F1E971A-8474-6607-4321-A3FF9136E960}"/>
              </a:ext>
            </a:extLst>
          </p:cNvPr>
          <p:cNvSpPr txBox="1">
            <a:spLocks/>
          </p:cNvSpPr>
          <p:nvPr/>
        </p:nvSpPr>
        <p:spPr>
          <a:xfrm>
            <a:off x="9979742" y="535702"/>
            <a:ext cx="185925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sz="1400" dirty="0">
                <a:solidFill>
                  <a:schemeClr val="bg1"/>
                </a:solidFill>
              </a:rPr>
              <a:t>내가 만드는 국악 동요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DFC7CBC-D42E-EE82-8F6F-3CCD30BC20D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80~81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14EFC27E-DDAA-745A-4B11-81D6459463D1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7329446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④</a:t>
            </a:r>
            <a:r>
              <a:rPr kumimoji="1" lang="ko-KR" altLang="en-US" sz="2800" dirty="0">
                <a:solidFill>
                  <a:srgbClr val="7030A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장구 장단에 맞추어 단소 연주 녹음하기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10" name="그림 9" descr="라인, 스크린샷, 번호, 텍스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A8973FB0-DF9C-236F-CE3D-7FDD3EBBB0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556" y="1645388"/>
            <a:ext cx="8310719" cy="2256253"/>
          </a:xfrm>
          <a:prstGeom prst="rect">
            <a:avLst/>
          </a:prstGeom>
        </p:spPr>
      </p:pic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E34C3E11-6A87-3694-F1EB-305091DA1B7C}"/>
              </a:ext>
            </a:extLst>
          </p:cNvPr>
          <p:cNvSpPr txBox="1">
            <a:spLocks/>
          </p:cNvSpPr>
          <p:nvPr/>
        </p:nvSpPr>
        <p:spPr>
          <a:xfrm>
            <a:off x="791998" y="4508550"/>
            <a:ext cx="769324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accent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⑤</a:t>
            </a:r>
            <a:r>
              <a:rPr kumimoji="1" lang="ko-KR" altLang="en-US" sz="2800" dirty="0">
                <a:solidFill>
                  <a:srgbClr val="7030A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녹음한 음원에 맞추어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08337724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5171</TotalTime>
  <Words>424</Words>
  <Application>Microsoft Office PowerPoint</Application>
  <PresentationFormat>와이드스크린</PresentationFormat>
  <Paragraphs>72</Paragraphs>
  <Slides>12</Slides>
  <Notes>0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12</vt:i4>
      </vt:variant>
    </vt:vector>
  </HeadingPairs>
  <TitlesOfParts>
    <vt:vector size="21" baseType="lpstr">
      <vt:lpstr>나눔고딕</vt:lpstr>
      <vt:lpstr>나눔고딕</vt:lpstr>
      <vt:lpstr>Arial</vt:lpstr>
      <vt:lpstr>NanumGothicExtraBold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329</cp:revision>
  <dcterms:created xsi:type="dcterms:W3CDTF">2024-07-03T01:17:18Z</dcterms:created>
  <dcterms:modified xsi:type="dcterms:W3CDTF">2025-12-01T07:41:29Z</dcterms:modified>
</cp:coreProperties>
</file>