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56" r:id="rId2"/>
    <p:sldId id="264" r:id="rId3"/>
    <p:sldId id="268" r:id="rId4"/>
    <p:sldId id="258" r:id="rId5"/>
    <p:sldId id="261" r:id="rId6"/>
    <p:sldId id="272" r:id="rId7"/>
    <p:sldId id="277" r:id="rId8"/>
    <p:sldId id="279" r:id="rId9"/>
    <p:sldId id="273" r:id="rId10"/>
    <p:sldId id="274" r:id="rId11"/>
    <p:sldId id="275" r:id="rId12"/>
    <p:sldId id="276" r:id="rId13"/>
    <p:sldId id="280" r:id="rId14"/>
  </p:sldIdLst>
  <p:sldSz cx="18288000" cy="10287000"/>
  <p:notesSz cx="6858000" cy="9144000"/>
  <p:embeddedFontLst>
    <p:embeddedFont>
      <p:font typeface="맑은 고딕" panose="020B0503020000020004" pitchFamily="50" charset="-127"/>
      <p:regular r:id="rId16"/>
      <p:bold r:id="rId17"/>
    </p:embeddedFont>
    <p:embeddedFont>
      <p:font typeface="한컴 말랑말랑 Regular" panose="020F0303000000000000" pitchFamily="50" charset="-127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B2D6"/>
    <a:srgbClr val="9933FF"/>
    <a:srgbClr val="B7D7DE"/>
    <a:srgbClr val="F3A1B9"/>
    <a:srgbClr val="FFE99C"/>
    <a:srgbClr val="455E4B"/>
    <a:srgbClr val="4760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21" autoAdjust="0"/>
    <p:restoredTop sz="94622" autoAdjust="0"/>
  </p:normalViewPr>
  <p:slideViewPr>
    <p:cSldViewPr>
      <p:cViewPr varScale="1">
        <p:scale>
          <a:sx n="85" d="100"/>
          <a:sy n="85" d="100"/>
        </p:scale>
        <p:origin x="126" y="6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9511CC-5F28-4E68-A421-FAFA86C07B48}" type="datetimeFigureOut">
              <a:rPr lang="ko-KR" altLang="en-US" smtClean="0"/>
              <a:t>2024-11-07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3E31A6-51D6-42A5-9EDE-A55EF192681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17879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3E31A6-51D6-42A5-9EDE-A55EF1926818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583027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.png"/><Relationship Id="rId7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17.png"/><Relationship Id="rId4" Type="http://schemas.openxmlformats.org/officeDocument/2006/relationships/image" Target="../media/image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3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10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7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3.sv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2.png"/><Relationship Id="rId7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350" t="-27169" b="-2603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76648" y="579256"/>
            <a:ext cx="16934703" cy="142464"/>
            <a:chOff x="0" y="0"/>
            <a:chExt cx="22579604" cy="189952"/>
          </a:xfrm>
        </p:grpSpPr>
        <p:sp>
          <p:nvSpPr>
            <p:cNvPr id="4" name="Freeform 4"/>
            <p:cNvSpPr/>
            <p:nvPr/>
          </p:nvSpPr>
          <p:spPr>
            <a:xfrm rot="-10800000">
              <a:off x="7516962" y="0"/>
              <a:ext cx="7537671" cy="189952"/>
            </a:xfrm>
            <a:custGeom>
              <a:avLst/>
              <a:gdLst/>
              <a:ahLst/>
              <a:cxnLst/>
              <a:rect l="l" t="t" r="r" b="b"/>
              <a:pathLst>
                <a:path w="7537671" h="189952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r="-9520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10800000">
              <a:off x="15041933" y="0"/>
              <a:ext cx="7537671" cy="189952"/>
            </a:xfrm>
            <a:custGeom>
              <a:avLst/>
              <a:gdLst/>
              <a:ahLst/>
              <a:cxnLst/>
              <a:rect l="l" t="t" r="r" b="b"/>
              <a:pathLst>
                <a:path w="7537671" h="189952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r="-9520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-10800000">
              <a:off x="0" y="0"/>
              <a:ext cx="7537671" cy="189952"/>
            </a:xfrm>
            <a:custGeom>
              <a:avLst/>
              <a:gdLst/>
              <a:ahLst/>
              <a:cxnLst/>
              <a:rect l="l" t="t" r="r" b="b"/>
              <a:pathLst>
                <a:path w="7537671" h="189952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r="-9520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676648" y="9590947"/>
            <a:ext cx="16934703" cy="142464"/>
            <a:chOff x="0" y="0"/>
            <a:chExt cx="22579604" cy="189952"/>
          </a:xfrm>
        </p:grpSpPr>
        <p:sp>
          <p:nvSpPr>
            <p:cNvPr id="8" name="Freeform 8"/>
            <p:cNvSpPr/>
            <p:nvPr/>
          </p:nvSpPr>
          <p:spPr>
            <a:xfrm rot="-10800000">
              <a:off x="7516962" y="0"/>
              <a:ext cx="7537671" cy="189952"/>
            </a:xfrm>
            <a:custGeom>
              <a:avLst/>
              <a:gdLst/>
              <a:ahLst/>
              <a:cxnLst/>
              <a:rect l="l" t="t" r="r" b="b"/>
              <a:pathLst>
                <a:path w="7537671" h="189952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r="-9520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-10800000">
              <a:off x="15041933" y="0"/>
              <a:ext cx="7537671" cy="189952"/>
            </a:xfrm>
            <a:custGeom>
              <a:avLst/>
              <a:gdLst/>
              <a:ahLst/>
              <a:cxnLst/>
              <a:rect l="l" t="t" r="r" b="b"/>
              <a:pathLst>
                <a:path w="7537671" h="189952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r="-9520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-10800000">
              <a:off x="0" y="0"/>
              <a:ext cx="7537671" cy="189952"/>
            </a:xfrm>
            <a:custGeom>
              <a:avLst/>
              <a:gdLst/>
              <a:ahLst/>
              <a:cxnLst/>
              <a:rect l="l" t="t" r="r" b="b"/>
              <a:pathLst>
                <a:path w="7537671" h="189952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r="-9520"/>
              </a:stretch>
            </a:blipFill>
          </p:spPr>
        </p:sp>
      </p:grpSp>
      <p:sp>
        <p:nvSpPr>
          <p:cNvPr id="16" name="Freeform 16"/>
          <p:cNvSpPr/>
          <p:nvPr/>
        </p:nvSpPr>
        <p:spPr>
          <a:xfrm rot="1291250">
            <a:off x="15008590" y="3333128"/>
            <a:ext cx="1138223" cy="1088555"/>
          </a:xfrm>
          <a:custGeom>
            <a:avLst/>
            <a:gdLst/>
            <a:ahLst/>
            <a:cxnLst/>
            <a:rect l="l" t="t" r="r" b="b"/>
            <a:pathLst>
              <a:path w="1138223" h="1088555">
                <a:moveTo>
                  <a:pt x="0" y="0"/>
                </a:moveTo>
                <a:lnTo>
                  <a:pt x="1138223" y="0"/>
                </a:lnTo>
                <a:lnTo>
                  <a:pt x="1138223" y="1088555"/>
                </a:lnTo>
                <a:lnTo>
                  <a:pt x="0" y="108855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859901" y="6123220"/>
            <a:ext cx="1758176" cy="1372306"/>
          </a:xfrm>
          <a:custGeom>
            <a:avLst/>
            <a:gdLst/>
            <a:ahLst/>
            <a:cxnLst/>
            <a:rect l="l" t="t" r="r" b="b"/>
            <a:pathLst>
              <a:path w="1150510" h="1077295">
                <a:moveTo>
                  <a:pt x="0" y="0"/>
                </a:moveTo>
                <a:lnTo>
                  <a:pt x="1150510" y="0"/>
                </a:lnTo>
                <a:lnTo>
                  <a:pt x="1150510" y="1077296"/>
                </a:lnTo>
                <a:lnTo>
                  <a:pt x="0" y="10772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7772400" y="5444986"/>
            <a:ext cx="2743200" cy="425999"/>
          </a:xfrm>
          <a:custGeom>
            <a:avLst/>
            <a:gdLst/>
            <a:ahLst/>
            <a:cxnLst/>
            <a:rect l="l" t="t" r="r" b="b"/>
            <a:pathLst>
              <a:path w="4689452" h="980522">
                <a:moveTo>
                  <a:pt x="0" y="0"/>
                </a:moveTo>
                <a:lnTo>
                  <a:pt x="4689452" y="0"/>
                </a:lnTo>
                <a:lnTo>
                  <a:pt x="4689452" y="980522"/>
                </a:lnTo>
                <a:lnTo>
                  <a:pt x="0" y="98052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4160747" y="3578134"/>
            <a:ext cx="9783089" cy="1803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741"/>
              </a:lnSpc>
              <a:spcBef>
                <a:spcPct val="0"/>
              </a:spcBef>
            </a:pPr>
            <a:r>
              <a:rPr lang="ko-KR" altLang="en-US" sz="6000" b="1" spc="-645" dirty="0">
                <a:solidFill>
                  <a:srgbClr val="FFFFFF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  <a:cs typeface="TDTD갬성명조"/>
                <a:sym typeface="TDTD갬성명조"/>
              </a:rPr>
              <a:t>음악 칼럼</a:t>
            </a:r>
            <a:r>
              <a:rPr lang="en-US" sz="6000" b="1" spc="-645" dirty="0">
                <a:solidFill>
                  <a:srgbClr val="FFFFFF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  <a:cs typeface="TDTD갬성명조"/>
                <a:sym typeface="TDTD갬성명조"/>
              </a:rPr>
              <a:t> </a:t>
            </a:r>
            <a:endParaRPr lang="en-US" sz="6000" b="1" spc="-645" dirty="0">
              <a:solidFill>
                <a:srgbClr val="FFE99C"/>
              </a:solidFill>
              <a:latin typeface="한컴 말랑말랑 Regular" panose="020F0303000000000000" pitchFamily="50" charset="-127"/>
              <a:ea typeface="한컴 말랑말랑 Regular" panose="020F0303000000000000" pitchFamily="50" charset="-127"/>
              <a:cs typeface="TDTD갬성명조"/>
              <a:sym typeface="TDTD갬성명조"/>
            </a:endParaRPr>
          </a:p>
        </p:txBody>
      </p:sp>
      <p:sp>
        <p:nvSpPr>
          <p:cNvPr id="22" name="TextBox 19">
            <a:extLst>
              <a:ext uri="{FF2B5EF4-FFF2-40B4-BE49-F238E27FC236}">
                <a16:creationId xmlns:a16="http://schemas.microsoft.com/office/drawing/2014/main" id="{A439BD91-80DB-8C82-C025-97962F9DC671}"/>
              </a:ext>
            </a:extLst>
          </p:cNvPr>
          <p:cNvSpPr txBox="1"/>
          <p:nvPr/>
        </p:nvSpPr>
        <p:spPr>
          <a:xfrm>
            <a:off x="3126394" y="2435837"/>
            <a:ext cx="12029202" cy="18030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741"/>
              </a:lnSpc>
              <a:spcBef>
                <a:spcPct val="0"/>
              </a:spcBef>
            </a:pPr>
            <a:r>
              <a:rPr lang="en-US" altLang="ko-KR" sz="6000" b="1" spc="-645" dirty="0">
                <a:solidFill>
                  <a:srgbClr val="FFE99C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  <a:cs typeface="TDTD갬성명조"/>
                <a:sym typeface="TDTD갬성명조"/>
              </a:rPr>
              <a:t>[</a:t>
            </a:r>
            <a:r>
              <a:rPr lang="ko-KR" altLang="en-US" sz="6000" b="1" spc="-645" dirty="0">
                <a:solidFill>
                  <a:srgbClr val="FFE99C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  <a:cs typeface="TDTD갬성명조"/>
                <a:sym typeface="TDTD갬성명조"/>
              </a:rPr>
              <a:t>프로젝트</a:t>
            </a:r>
            <a:r>
              <a:rPr lang="en-US" altLang="ko-KR" sz="6000" b="1" spc="-645" dirty="0">
                <a:solidFill>
                  <a:srgbClr val="FFE99C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  <a:cs typeface="TDTD갬성명조"/>
                <a:sym typeface="TDTD갬성명조"/>
              </a:rPr>
              <a:t>] </a:t>
            </a:r>
            <a:r>
              <a:rPr lang="ko-KR" altLang="en-US" sz="6000" b="1" spc="-645" dirty="0">
                <a:solidFill>
                  <a:srgbClr val="FFE99C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  <a:cs typeface="TDTD갬성명조"/>
                <a:sym typeface="TDTD갬성명조"/>
              </a:rPr>
              <a:t>클래식 음악 샘플링과</a:t>
            </a:r>
            <a:endParaRPr lang="en-US" sz="6000" b="1" spc="-645" dirty="0">
              <a:solidFill>
                <a:srgbClr val="FFE99C"/>
              </a:solidFill>
              <a:latin typeface="한컴 말랑말랑 Regular" panose="020F0303000000000000" pitchFamily="50" charset="-127"/>
              <a:ea typeface="한컴 말랑말랑 Regular" panose="020F0303000000000000" pitchFamily="50" charset="-127"/>
              <a:cs typeface="TDTD갬성명조"/>
              <a:sym typeface="TDTD갬성명조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0B3599-D64E-2131-DD56-75E4A9159EE6}"/>
              </a:ext>
            </a:extLst>
          </p:cNvPr>
          <p:cNvSpPr txBox="1"/>
          <p:nvPr/>
        </p:nvSpPr>
        <p:spPr>
          <a:xfrm>
            <a:off x="676648" y="919969"/>
            <a:ext cx="3151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>
                <a:solidFill>
                  <a:schemeClr val="bg1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고등학교 음악 감상과 비평</a:t>
            </a: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ED57D0AC-D47C-8E7F-CA1F-110AE69DB4B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117" y="8953500"/>
            <a:ext cx="988613" cy="425999"/>
          </a:xfrm>
          <a:prstGeom prst="rect">
            <a:avLst/>
          </a:prstGeom>
        </p:spPr>
      </p:pic>
      <p:sp>
        <p:nvSpPr>
          <p:cNvPr id="23" name="직사각형 22">
            <a:extLst>
              <a:ext uri="{FF2B5EF4-FFF2-40B4-BE49-F238E27FC236}">
                <a16:creationId xmlns:a16="http://schemas.microsoft.com/office/drawing/2014/main" id="{7F4A4E00-9D45-D0E2-9588-90BE56FE6E49}"/>
              </a:ext>
            </a:extLst>
          </p:cNvPr>
          <p:cNvSpPr/>
          <p:nvPr/>
        </p:nvSpPr>
        <p:spPr>
          <a:xfrm>
            <a:off x="5765407" y="2000866"/>
            <a:ext cx="6751176" cy="904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4000" b="1" dirty="0">
                <a:solidFill>
                  <a:schemeClr val="bg1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학습 지원 자료 </a:t>
            </a:r>
            <a:r>
              <a:rPr lang="en-US" altLang="ko-KR" sz="4000" b="1" dirty="0">
                <a:solidFill>
                  <a:schemeClr val="bg1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PPT</a:t>
            </a: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5B21CB62-BE97-0E80-A998-34D5BBBAB0EE}"/>
              </a:ext>
            </a:extLst>
          </p:cNvPr>
          <p:cNvSpPr/>
          <p:nvPr/>
        </p:nvSpPr>
        <p:spPr>
          <a:xfrm>
            <a:off x="6268412" y="6054366"/>
            <a:ext cx="6084024" cy="1523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t" latinLnBrk="0">
              <a:lnSpc>
                <a:spcPct val="150000"/>
              </a:lnSpc>
            </a:pPr>
            <a:r>
              <a:rPr lang="en-US" altLang="ko-KR" sz="1400" b="1" dirty="0">
                <a:solidFill>
                  <a:schemeClr val="bg1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※ </a:t>
            </a:r>
            <a:r>
              <a:rPr lang="ko-KR" altLang="en-US" sz="1400" b="1" dirty="0">
                <a:solidFill>
                  <a:schemeClr val="bg1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유의 사항</a:t>
            </a:r>
            <a:endParaRPr lang="en-US" altLang="ko-KR" sz="1400" b="1" dirty="0">
              <a:solidFill>
                <a:schemeClr val="bg1"/>
              </a:solidFill>
              <a:latin typeface="한컴 말랑말랑 Regular" panose="020F0303000000000000" pitchFamily="50" charset="-127"/>
              <a:ea typeface="한컴 말랑말랑 Regular" panose="020F0303000000000000" pitchFamily="50" charset="-127"/>
            </a:endParaRPr>
          </a:p>
          <a:p>
            <a:pPr marL="342900" indent="-342900" algn="just" fontAlgn="t" latinLnBrk="0">
              <a:lnSpc>
                <a:spcPct val="150000"/>
              </a:lnSpc>
              <a:buAutoNum type="arabicPeriod"/>
            </a:pPr>
            <a:r>
              <a:rPr lang="ko-KR" altLang="en-US" sz="1200" dirty="0">
                <a:solidFill>
                  <a:schemeClr val="bg1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본 저작물은  교사와 학생의 수업 목적으로만 활용이 가능합니다</a:t>
            </a:r>
            <a:r>
              <a:rPr lang="en-US" altLang="ko-KR" sz="1200" dirty="0">
                <a:solidFill>
                  <a:schemeClr val="bg1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.</a:t>
            </a:r>
          </a:p>
          <a:p>
            <a:pPr marL="342900" indent="-342900" algn="just" fontAlgn="t" latinLnBrk="0">
              <a:lnSpc>
                <a:spcPct val="150000"/>
              </a:lnSpc>
              <a:buAutoNum type="arabicPeriod"/>
            </a:pPr>
            <a:r>
              <a:rPr lang="ko-KR" altLang="en-US" sz="1200" dirty="0">
                <a:solidFill>
                  <a:schemeClr val="bg1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본 수업 자료는 저작권법 제</a:t>
            </a:r>
            <a:r>
              <a:rPr lang="en-US" altLang="ko-KR" sz="1200" dirty="0">
                <a:solidFill>
                  <a:schemeClr val="bg1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25</a:t>
            </a:r>
            <a:r>
              <a:rPr lang="ko-KR" altLang="en-US" sz="1200" dirty="0">
                <a:solidFill>
                  <a:schemeClr val="bg1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조에 따라 학교 수업을 목적으로 </a:t>
            </a:r>
            <a:r>
              <a:rPr lang="ko-KR" altLang="en-US" sz="1200" dirty="0" err="1">
                <a:solidFill>
                  <a:schemeClr val="bg1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이용되었으므로</a:t>
            </a:r>
            <a:r>
              <a:rPr lang="en-US" altLang="ko-KR" sz="1200" dirty="0">
                <a:solidFill>
                  <a:schemeClr val="bg1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, </a:t>
            </a:r>
            <a:r>
              <a:rPr lang="ko-KR" altLang="en-US" sz="1200" dirty="0">
                <a:solidFill>
                  <a:schemeClr val="bg1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본 수업 자료를 외부에 공개</a:t>
            </a:r>
            <a:r>
              <a:rPr lang="en-US" altLang="ko-KR" sz="1200" dirty="0">
                <a:solidFill>
                  <a:schemeClr val="bg1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·</a:t>
            </a:r>
            <a:r>
              <a:rPr lang="ko-KR" altLang="en-US" sz="1200" dirty="0">
                <a:solidFill>
                  <a:schemeClr val="bg1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게시하는 것을 금지하며</a:t>
            </a:r>
            <a:r>
              <a:rPr lang="en-US" altLang="ko-KR" sz="1200" dirty="0">
                <a:solidFill>
                  <a:schemeClr val="bg1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, </a:t>
            </a:r>
            <a:r>
              <a:rPr lang="ko-KR" altLang="en-US" sz="1200" dirty="0">
                <a:solidFill>
                  <a:schemeClr val="bg1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이를 위반하는 경우 저작권 침해로서 관련법에 따라 처벌될 수 있습니다</a:t>
            </a:r>
            <a:r>
              <a:rPr lang="en-US" altLang="ko-KR" sz="1200" dirty="0">
                <a:solidFill>
                  <a:schemeClr val="bg1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.</a:t>
            </a:r>
          </a:p>
        </p:txBody>
      </p:sp>
      <p:sp>
        <p:nvSpPr>
          <p:cNvPr id="11" name="Freeform 18">
            <a:extLst>
              <a:ext uri="{FF2B5EF4-FFF2-40B4-BE49-F238E27FC236}">
                <a16:creationId xmlns:a16="http://schemas.microsoft.com/office/drawing/2014/main" id="{762F9779-50CD-C934-7E3B-D5D8111D23AA}"/>
              </a:ext>
            </a:extLst>
          </p:cNvPr>
          <p:cNvSpPr/>
          <p:nvPr/>
        </p:nvSpPr>
        <p:spPr>
          <a:xfrm>
            <a:off x="10980836" y="4254612"/>
            <a:ext cx="1744564" cy="337899"/>
          </a:xfrm>
          <a:custGeom>
            <a:avLst/>
            <a:gdLst/>
            <a:ahLst/>
            <a:cxnLst/>
            <a:rect l="l" t="t" r="r" b="b"/>
            <a:pathLst>
              <a:path w="4689452" h="980522">
                <a:moveTo>
                  <a:pt x="0" y="0"/>
                </a:moveTo>
                <a:lnTo>
                  <a:pt x="4689452" y="0"/>
                </a:lnTo>
                <a:lnTo>
                  <a:pt x="4689452" y="980522"/>
                </a:lnTo>
                <a:lnTo>
                  <a:pt x="0" y="98052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8E42F8-C42C-620A-AA9D-663FB5F59A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5C100E4-736C-29E5-A6EB-A2BD3FD53D42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350" t="-27169" b="-26038"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AAA19AB2-8762-5A00-AF19-6AAFC88F9CED}"/>
              </a:ext>
            </a:extLst>
          </p:cNvPr>
          <p:cNvGrpSpPr/>
          <p:nvPr/>
        </p:nvGrpSpPr>
        <p:grpSpPr>
          <a:xfrm>
            <a:off x="676648" y="579256"/>
            <a:ext cx="16934703" cy="142464"/>
            <a:chOff x="0" y="0"/>
            <a:chExt cx="22579604" cy="189952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F1D6C776-A6F4-31E6-919C-4ADCA3B20D7F}"/>
                </a:ext>
              </a:extLst>
            </p:cNvPr>
            <p:cNvSpPr/>
            <p:nvPr/>
          </p:nvSpPr>
          <p:spPr>
            <a:xfrm rot="-10800000">
              <a:off x="7516962" y="0"/>
              <a:ext cx="7537671" cy="189952"/>
            </a:xfrm>
            <a:custGeom>
              <a:avLst/>
              <a:gdLst/>
              <a:ahLst/>
              <a:cxnLst/>
              <a:rect l="l" t="t" r="r" b="b"/>
              <a:pathLst>
                <a:path w="7537671" h="189952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r="-9520"/>
              </a:stretch>
            </a:blipFill>
          </p:spPr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6D654F3D-90A3-0488-593C-37235D7E770A}"/>
                </a:ext>
              </a:extLst>
            </p:cNvPr>
            <p:cNvSpPr/>
            <p:nvPr/>
          </p:nvSpPr>
          <p:spPr>
            <a:xfrm rot="-10800000">
              <a:off x="15041933" y="0"/>
              <a:ext cx="7537671" cy="189952"/>
            </a:xfrm>
            <a:custGeom>
              <a:avLst/>
              <a:gdLst/>
              <a:ahLst/>
              <a:cxnLst/>
              <a:rect l="l" t="t" r="r" b="b"/>
              <a:pathLst>
                <a:path w="7537671" h="189952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r="-9520"/>
              </a:stretch>
            </a:blipFill>
          </p:spPr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17C919DD-C7E9-5C0C-3F9F-374653EE0DCA}"/>
                </a:ext>
              </a:extLst>
            </p:cNvPr>
            <p:cNvSpPr/>
            <p:nvPr/>
          </p:nvSpPr>
          <p:spPr>
            <a:xfrm rot="-10800000">
              <a:off x="0" y="0"/>
              <a:ext cx="7537671" cy="189952"/>
            </a:xfrm>
            <a:custGeom>
              <a:avLst/>
              <a:gdLst/>
              <a:ahLst/>
              <a:cxnLst/>
              <a:rect l="l" t="t" r="r" b="b"/>
              <a:pathLst>
                <a:path w="7537671" h="189952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r="-9520"/>
              </a:stretch>
            </a:blipFill>
          </p:spPr>
        </p:sp>
      </p:grpSp>
      <p:grpSp>
        <p:nvGrpSpPr>
          <p:cNvPr id="7" name="Group 7">
            <a:extLst>
              <a:ext uri="{FF2B5EF4-FFF2-40B4-BE49-F238E27FC236}">
                <a16:creationId xmlns:a16="http://schemas.microsoft.com/office/drawing/2014/main" id="{79415AA9-64FB-0549-87F5-401227601586}"/>
              </a:ext>
            </a:extLst>
          </p:cNvPr>
          <p:cNvGrpSpPr/>
          <p:nvPr/>
        </p:nvGrpSpPr>
        <p:grpSpPr>
          <a:xfrm>
            <a:off x="676648" y="9590947"/>
            <a:ext cx="16934703" cy="142464"/>
            <a:chOff x="0" y="0"/>
            <a:chExt cx="22579604" cy="189952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C622BC39-D4CE-4C39-6C69-66B5FBC52A78}"/>
                </a:ext>
              </a:extLst>
            </p:cNvPr>
            <p:cNvSpPr/>
            <p:nvPr/>
          </p:nvSpPr>
          <p:spPr>
            <a:xfrm rot="-10800000">
              <a:off x="7516962" y="0"/>
              <a:ext cx="7537671" cy="189952"/>
            </a:xfrm>
            <a:custGeom>
              <a:avLst/>
              <a:gdLst/>
              <a:ahLst/>
              <a:cxnLst/>
              <a:rect l="l" t="t" r="r" b="b"/>
              <a:pathLst>
                <a:path w="7537671" h="189952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r="-9520"/>
              </a:stretch>
            </a:blipFill>
          </p:spPr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33EC66A8-9701-421E-8168-0B59515C7EA1}"/>
                </a:ext>
              </a:extLst>
            </p:cNvPr>
            <p:cNvSpPr/>
            <p:nvPr/>
          </p:nvSpPr>
          <p:spPr>
            <a:xfrm rot="-10800000">
              <a:off x="15041933" y="0"/>
              <a:ext cx="7537671" cy="189952"/>
            </a:xfrm>
            <a:custGeom>
              <a:avLst/>
              <a:gdLst/>
              <a:ahLst/>
              <a:cxnLst/>
              <a:rect l="l" t="t" r="r" b="b"/>
              <a:pathLst>
                <a:path w="7537671" h="189952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r="-9520"/>
              </a:stretch>
            </a:blipFill>
          </p:spPr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BDD29B83-CB10-BCB5-141A-53AE556769A3}"/>
                </a:ext>
              </a:extLst>
            </p:cNvPr>
            <p:cNvSpPr/>
            <p:nvPr/>
          </p:nvSpPr>
          <p:spPr>
            <a:xfrm rot="-10800000">
              <a:off x="0" y="0"/>
              <a:ext cx="7537671" cy="189952"/>
            </a:xfrm>
            <a:custGeom>
              <a:avLst/>
              <a:gdLst/>
              <a:ahLst/>
              <a:cxnLst/>
              <a:rect l="l" t="t" r="r" b="b"/>
              <a:pathLst>
                <a:path w="7537671" h="189952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r="-9520"/>
              </a:stretch>
            </a:blipFill>
          </p:spPr>
        </p:sp>
      </p:grpSp>
      <p:sp>
        <p:nvSpPr>
          <p:cNvPr id="20" name="TextBox 11">
            <a:extLst>
              <a:ext uri="{FF2B5EF4-FFF2-40B4-BE49-F238E27FC236}">
                <a16:creationId xmlns:a16="http://schemas.microsoft.com/office/drawing/2014/main" id="{FA9938EF-AE00-992B-036F-4C5CCD87A288}"/>
              </a:ext>
            </a:extLst>
          </p:cNvPr>
          <p:cNvSpPr txBox="1"/>
          <p:nvPr/>
        </p:nvSpPr>
        <p:spPr>
          <a:xfrm>
            <a:off x="937180" y="1257300"/>
            <a:ext cx="13845620" cy="1262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640"/>
              </a:lnSpc>
              <a:spcBef>
                <a:spcPct val="0"/>
              </a:spcBef>
            </a:pPr>
            <a:r>
              <a:rPr lang="en-US" altLang="ko-KR" sz="8000" b="1" spc="-410" dirty="0">
                <a:solidFill>
                  <a:srgbClr val="B7D7DE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  <a:cs typeface="TDTD갬성명조"/>
                <a:sym typeface="TDTD갬성명조"/>
              </a:rPr>
              <a:t>3</a:t>
            </a:r>
            <a:r>
              <a:rPr lang="ko-KR" altLang="en-US" sz="8000" b="1" spc="-410" dirty="0">
                <a:solidFill>
                  <a:srgbClr val="B7D7DE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  <a:cs typeface="TDTD갬성명조"/>
                <a:sym typeface="TDTD갬성명조"/>
              </a:rPr>
              <a:t>단계 </a:t>
            </a:r>
            <a:r>
              <a:rPr lang="en-US" altLang="ko-KR" sz="8000" b="1" spc="-410" dirty="0">
                <a:solidFill>
                  <a:srgbClr val="B7D7DE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  <a:cs typeface="TDTD갬성명조"/>
                <a:sym typeface="TDTD갬성명조"/>
              </a:rPr>
              <a:t>: </a:t>
            </a:r>
            <a:r>
              <a:rPr lang="ko-KR" altLang="en-US" sz="8000" b="1" spc="-410" dirty="0">
                <a:solidFill>
                  <a:srgbClr val="B7D7DE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  <a:cs typeface="TDTD갬성명조"/>
                <a:sym typeface="TDTD갬성명조"/>
              </a:rPr>
              <a:t>자료 수집하기</a:t>
            </a:r>
            <a:endParaRPr lang="en-US" sz="8000" b="1" spc="-410" dirty="0">
              <a:solidFill>
                <a:srgbClr val="B7D7DE"/>
              </a:solidFill>
              <a:latin typeface="한컴 말랑말랑 Regular" panose="020F0303000000000000" pitchFamily="50" charset="-127"/>
              <a:ea typeface="한컴 말랑말랑 Regular" panose="020F0303000000000000" pitchFamily="50" charset="-127"/>
              <a:cs typeface="TDTD갬성명조"/>
              <a:sym typeface="TDTD갬성명조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5B9AEAC-2871-9232-41FB-2D8A5F83EA83}"/>
              </a:ext>
            </a:extLst>
          </p:cNvPr>
          <p:cNvSpPr txBox="1"/>
          <p:nvPr/>
        </p:nvSpPr>
        <p:spPr>
          <a:xfrm>
            <a:off x="937180" y="6667500"/>
            <a:ext cx="7530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- </a:t>
            </a:r>
            <a:endParaRPr lang="ko-KR" altLang="en-US" dirty="0"/>
          </a:p>
        </p:txBody>
      </p: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E39D3698-8248-2330-6ACA-FB2CB6D8E485}"/>
              </a:ext>
            </a:extLst>
          </p:cNvPr>
          <p:cNvGrpSpPr/>
          <p:nvPr/>
        </p:nvGrpSpPr>
        <p:grpSpPr>
          <a:xfrm>
            <a:off x="5855661" y="3390900"/>
            <a:ext cx="6570669" cy="5055791"/>
            <a:chOff x="10269531" y="3392023"/>
            <a:chExt cx="6570669" cy="5055791"/>
          </a:xfrm>
        </p:grpSpPr>
        <p:grpSp>
          <p:nvGrpSpPr>
            <p:cNvPr id="13" name="그룹 12">
              <a:extLst>
                <a:ext uri="{FF2B5EF4-FFF2-40B4-BE49-F238E27FC236}">
                  <a16:creationId xmlns:a16="http://schemas.microsoft.com/office/drawing/2014/main" id="{02538D0E-4812-CA4B-19F7-8FB734C0D9EC}"/>
                </a:ext>
              </a:extLst>
            </p:cNvPr>
            <p:cNvGrpSpPr/>
            <p:nvPr/>
          </p:nvGrpSpPr>
          <p:grpSpPr>
            <a:xfrm>
              <a:off x="10896600" y="3392023"/>
              <a:ext cx="5275268" cy="2589677"/>
              <a:chOff x="11984032" y="3385105"/>
              <a:chExt cx="5275268" cy="2589677"/>
            </a:xfrm>
          </p:grpSpPr>
          <p:sp>
            <p:nvSpPr>
              <p:cNvPr id="11" name="Freeform 14">
                <a:extLst>
                  <a:ext uri="{FF2B5EF4-FFF2-40B4-BE49-F238E27FC236}">
                    <a16:creationId xmlns:a16="http://schemas.microsoft.com/office/drawing/2014/main" id="{D848A1CB-2555-0D01-AE7C-4072B28CB3D5}"/>
                  </a:ext>
                </a:extLst>
              </p:cNvPr>
              <p:cNvSpPr/>
              <p:nvPr/>
            </p:nvSpPr>
            <p:spPr>
              <a:xfrm>
                <a:off x="11984032" y="3385105"/>
                <a:ext cx="5275268" cy="2589677"/>
              </a:xfrm>
              <a:custGeom>
                <a:avLst/>
                <a:gdLst/>
                <a:ahLst/>
                <a:cxnLst/>
                <a:rect l="l" t="t" r="r" b="b"/>
                <a:pathLst>
                  <a:path w="5275268" h="2589677">
                    <a:moveTo>
                      <a:pt x="0" y="0"/>
                    </a:moveTo>
                    <a:lnTo>
                      <a:pt x="5275268" y="0"/>
                    </a:lnTo>
                    <a:lnTo>
                      <a:pt x="5275268" y="2589677"/>
                    </a:lnTo>
                    <a:lnTo>
                      <a:pt x="0" y="258967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a:blipFill>
              <a:ln cap="sq">
                <a:noFill/>
                <a:prstDash val="solid"/>
                <a:miter/>
              </a:ln>
            </p:spPr>
          </p:sp>
          <p:sp>
            <p:nvSpPr>
              <p:cNvPr id="12" name="TextBox 18">
                <a:extLst>
                  <a:ext uri="{FF2B5EF4-FFF2-40B4-BE49-F238E27FC236}">
                    <a16:creationId xmlns:a16="http://schemas.microsoft.com/office/drawing/2014/main" id="{D1C21B8B-CB01-C6A5-983B-463AADE230DF}"/>
                  </a:ext>
                </a:extLst>
              </p:cNvPr>
              <p:cNvSpPr txBox="1"/>
              <p:nvPr/>
            </p:nvSpPr>
            <p:spPr>
              <a:xfrm>
                <a:off x="12553688" y="3934835"/>
                <a:ext cx="4135956" cy="151996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936"/>
                  </a:lnSpc>
                </a:pPr>
                <a:r>
                  <a:rPr lang="ko-KR" altLang="en-US" sz="5600" dirty="0">
                    <a:solidFill>
                      <a:srgbClr val="A3D0DA"/>
                    </a:solidFill>
                    <a:latin typeface="한컴 말랑말랑 Regular" panose="020F0303000000000000" pitchFamily="50" charset="-127"/>
                    <a:ea typeface="한컴 말랑말랑 Regular" panose="020F0303000000000000" pitchFamily="50" charset="-127"/>
                    <a:cs typeface="TDTD구름고딕"/>
                    <a:sym typeface="TDTD구름고딕"/>
                  </a:rPr>
                  <a:t>조사한 자료</a:t>
                </a:r>
                <a:endParaRPr lang="en-US" altLang="ko-KR" sz="5600" dirty="0">
                  <a:solidFill>
                    <a:srgbClr val="A3D0DA"/>
                  </a:solidFill>
                  <a:latin typeface="한컴 말랑말랑 Regular" panose="020F0303000000000000" pitchFamily="50" charset="-127"/>
                  <a:ea typeface="한컴 말랑말랑 Regular" panose="020F0303000000000000" pitchFamily="50" charset="-127"/>
                  <a:cs typeface="TDTD구름고딕"/>
                  <a:sym typeface="TDTD구름고딕"/>
                </a:endParaRPr>
              </a:p>
              <a:p>
                <a:pPr algn="ctr">
                  <a:lnSpc>
                    <a:spcPts val="5936"/>
                  </a:lnSpc>
                </a:pPr>
                <a:r>
                  <a:rPr lang="ko-KR" altLang="en-US" sz="5600" dirty="0">
                    <a:solidFill>
                      <a:srgbClr val="A3D0DA"/>
                    </a:solidFill>
                    <a:latin typeface="한컴 말랑말랑 Regular" panose="020F0303000000000000" pitchFamily="50" charset="-127"/>
                    <a:ea typeface="한컴 말랑말랑 Regular" panose="020F0303000000000000" pitchFamily="50" charset="-127"/>
                    <a:cs typeface="TDTD구름고딕"/>
                    <a:sym typeface="TDTD구름고딕"/>
                  </a:rPr>
                  <a:t>정리하기</a:t>
                </a:r>
                <a:endParaRPr lang="en-US" sz="5600" dirty="0">
                  <a:solidFill>
                    <a:srgbClr val="A3D0DA"/>
                  </a:solidFill>
                  <a:latin typeface="한컴 말랑말랑 Regular" panose="020F0303000000000000" pitchFamily="50" charset="-127"/>
                  <a:ea typeface="한컴 말랑말랑 Regular" panose="020F0303000000000000" pitchFamily="50" charset="-127"/>
                  <a:cs typeface="TDTD구름고딕"/>
                  <a:sym typeface="TDTD구름고딕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CD42C4B-AC6F-9ED9-8D57-0208E98C7E14}"/>
                </a:ext>
              </a:extLst>
            </p:cNvPr>
            <p:cNvSpPr txBox="1"/>
            <p:nvPr/>
          </p:nvSpPr>
          <p:spPr>
            <a:xfrm>
              <a:off x="10269531" y="6429120"/>
              <a:ext cx="6570669" cy="2018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4400" dirty="0">
                  <a:solidFill>
                    <a:schemeClr val="bg1"/>
                  </a:solidFill>
                  <a:latin typeface="한컴 말랑말랑 Regular" panose="020F0303000000000000" pitchFamily="50" charset="-127"/>
                  <a:ea typeface="한컴 말랑말랑 Regular" panose="020F0303000000000000" pitchFamily="50" charset="-127"/>
                </a:rPr>
                <a:t>클래식으로 샘플링 한</a:t>
              </a:r>
              <a:endParaRPr lang="en-US" altLang="ko-KR" sz="4400" dirty="0">
                <a:solidFill>
                  <a:schemeClr val="bg1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4400" dirty="0">
                  <a:solidFill>
                    <a:schemeClr val="bg1"/>
                  </a:solidFill>
                  <a:latin typeface="한컴 말랑말랑 Regular" panose="020F0303000000000000" pitchFamily="50" charset="-127"/>
                  <a:ea typeface="한컴 말랑말랑 Regular" panose="020F0303000000000000" pitchFamily="50" charset="-127"/>
                </a:rPr>
                <a:t>음악 목록 정리하기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7317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672DF3-F7BD-F653-4715-D95270E8EC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9ED8B9F-13FC-53DE-BBAC-59A29C463F58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350" t="-27169" b="-26038"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75E3211D-237D-A097-583E-E47D12FA452C}"/>
              </a:ext>
            </a:extLst>
          </p:cNvPr>
          <p:cNvGrpSpPr/>
          <p:nvPr/>
        </p:nvGrpSpPr>
        <p:grpSpPr>
          <a:xfrm>
            <a:off x="676648" y="579256"/>
            <a:ext cx="16934703" cy="142464"/>
            <a:chOff x="0" y="0"/>
            <a:chExt cx="22579604" cy="189952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CA642AB4-F983-16B3-E957-E7C8AF1CF8A5}"/>
                </a:ext>
              </a:extLst>
            </p:cNvPr>
            <p:cNvSpPr/>
            <p:nvPr/>
          </p:nvSpPr>
          <p:spPr>
            <a:xfrm rot="-10800000">
              <a:off x="7516962" y="0"/>
              <a:ext cx="7537671" cy="189952"/>
            </a:xfrm>
            <a:custGeom>
              <a:avLst/>
              <a:gdLst/>
              <a:ahLst/>
              <a:cxnLst/>
              <a:rect l="l" t="t" r="r" b="b"/>
              <a:pathLst>
                <a:path w="7537671" h="189952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r="-9520"/>
              </a:stretch>
            </a:blipFill>
          </p:spPr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4A756800-B837-CD5C-9E1E-DB84F658896A}"/>
                </a:ext>
              </a:extLst>
            </p:cNvPr>
            <p:cNvSpPr/>
            <p:nvPr/>
          </p:nvSpPr>
          <p:spPr>
            <a:xfrm rot="-10800000">
              <a:off x="15041933" y="0"/>
              <a:ext cx="7537671" cy="189952"/>
            </a:xfrm>
            <a:custGeom>
              <a:avLst/>
              <a:gdLst/>
              <a:ahLst/>
              <a:cxnLst/>
              <a:rect l="l" t="t" r="r" b="b"/>
              <a:pathLst>
                <a:path w="7537671" h="189952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r="-9520"/>
              </a:stretch>
            </a:blipFill>
          </p:spPr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999D504F-9EB2-7732-0530-E87BB50FFF92}"/>
                </a:ext>
              </a:extLst>
            </p:cNvPr>
            <p:cNvSpPr/>
            <p:nvPr/>
          </p:nvSpPr>
          <p:spPr>
            <a:xfrm rot="-10800000">
              <a:off x="0" y="0"/>
              <a:ext cx="7537671" cy="189952"/>
            </a:xfrm>
            <a:custGeom>
              <a:avLst/>
              <a:gdLst/>
              <a:ahLst/>
              <a:cxnLst/>
              <a:rect l="l" t="t" r="r" b="b"/>
              <a:pathLst>
                <a:path w="7537671" h="189952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r="-9520"/>
              </a:stretch>
            </a:blipFill>
          </p:spPr>
        </p:sp>
      </p:grpSp>
      <p:grpSp>
        <p:nvGrpSpPr>
          <p:cNvPr id="7" name="Group 7">
            <a:extLst>
              <a:ext uri="{FF2B5EF4-FFF2-40B4-BE49-F238E27FC236}">
                <a16:creationId xmlns:a16="http://schemas.microsoft.com/office/drawing/2014/main" id="{8B663041-FF17-CEE6-76BD-8CB340DB6C2A}"/>
              </a:ext>
            </a:extLst>
          </p:cNvPr>
          <p:cNvGrpSpPr/>
          <p:nvPr/>
        </p:nvGrpSpPr>
        <p:grpSpPr>
          <a:xfrm>
            <a:off x="676648" y="9590947"/>
            <a:ext cx="16934703" cy="142464"/>
            <a:chOff x="0" y="0"/>
            <a:chExt cx="22579604" cy="189952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C9C127A2-D4A7-76ED-5F02-E113F5D912FF}"/>
                </a:ext>
              </a:extLst>
            </p:cNvPr>
            <p:cNvSpPr/>
            <p:nvPr/>
          </p:nvSpPr>
          <p:spPr>
            <a:xfrm rot="-10800000">
              <a:off x="7516962" y="0"/>
              <a:ext cx="7537671" cy="189952"/>
            </a:xfrm>
            <a:custGeom>
              <a:avLst/>
              <a:gdLst/>
              <a:ahLst/>
              <a:cxnLst/>
              <a:rect l="l" t="t" r="r" b="b"/>
              <a:pathLst>
                <a:path w="7537671" h="189952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r="-9520"/>
              </a:stretch>
            </a:blipFill>
          </p:spPr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596298D8-5A32-2634-D33B-CFAAF75891A6}"/>
                </a:ext>
              </a:extLst>
            </p:cNvPr>
            <p:cNvSpPr/>
            <p:nvPr/>
          </p:nvSpPr>
          <p:spPr>
            <a:xfrm rot="-10800000">
              <a:off x="15041933" y="0"/>
              <a:ext cx="7537671" cy="189952"/>
            </a:xfrm>
            <a:custGeom>
              <a:avLst/>
              <a:gdLst/>
              <a:ahLst/>
              <a:cxnLst/>
              <a:rect l="l" t="t" r="r" b="b"/>
              <a:pathLst>
                <a:path w="7537671" h="189952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r="-9520"/>
              </a:stretch>
            </a:blipFill>
          </p:spPr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FE906E5A-B448-2F1D-CD7C-13BEC5DDC9D0}"/>
                </a:ext>
              </a:extLst>
            </p:cNvPr>
            <p:cNvSpPr/>
            <p:nvPr/>
          </p:nvSpPr>
          <p:spPr>
            <a:xfrm rot="-10800000">
              <a:off x="0" y="0"/>
              <a:ext cx="7537671" cy="189952"/>
            </a:xfrm>
            <a:custGeom>
              <a:avLst/>
              <a:gdLst/>
              <a:ahLst/>
              <a:cxnLst/>
              <a:rect l="l" t="t" r="r" b="b"/>
              <a:pathLst>
                <a:path w="7537671" h="189952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r="-9520"/>
              </a:stretch>
            </a:blipFill>
          </p:spPr>
        </p:sp>
      </p:grpSp>
      <p:sp>
        <p:nvSpPr>
          <p:cNvPr id="20" name="TextBox 11">
            <a:extLst>
              <a:ext uri="{FF2B5EF4-FFF2-40B4-BE49-F238E27FC236}">
                <a16:creationId xmlns:a16="http://schemas.microsoft.com/office/drawing/2014/main" id="{EEDDDE32-FAC5-1B4F-00EC-987025161B02}"/>
              </a:ext>
            </a:extLst>
          </p:cNvPr>
          <p:cNvSpPr txBox="1"/>
          <p:nvPr/>
        </p:nvSpPr>
        <p:spPr>
          <a:xfrm>
            <a:off x="937180" y="1257300"/>
            <a:ext cx="13845620" cy="1262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640"/>
              </a:lnSpc>
              <a:spcBef>
                <a:spcPct val="0"/>
              </a:spcBef>
            </a:pPr>
            <a:r>
              <a:rPr lang="en-US" altLang="ko-KR" sz="8000" b="1" spc="-410" dirty="0">
                <a:solidFill>
                  <a:srgbClr val="B4B2D6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  <a:cs typeface="TDTD갬성명조"/>
                <a:sym typeface="TDTD갬성명조"/>
              </a:rPr>
              <a:t>4</a:t>
            </a:r>
            <a:r>
              <a:rPr lang="ko-KR" altLang="en-US" sz="8000" b="1" spc="-410" dirty="0">
                <a:solidFill>
                  <a:srgbClr val="B4B2D6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  <a:cs typeface="TDTD갬성명조"/>
                <a:sym typeface="TDTD갬성명조"/>
              </a:rPr>
              <a:t>단계 </a:t>
            </a:r>
            <a:r>
              <a:rPr lang="en-US" altLang="ko-KR" sz="8000" b="1" spc="-410" dirty="0">
                <a:solidFill>
                  <a:srgbClr val="B4B2D6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  <a:cs typeface="TDTD갬성명조"/>
                <a:sym typeface="TDTD갬성명조"/>
              </a:rPr>
              <a:t>: </a:t>
            </a:r>
            <a:r>
              <a:rPr lang="ko-KR" altLang="en-US" sz="8000" b="1" spc="-410" dirty="0">
                <a:solidFill>
                  <a:srgbClr val="B4B2D6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  <a:cs typeface="TDTD갬성명조"/>
                <a:sym typeface="TDTD갬성명조"/>
              </a:rPr>
              <a:t>제작하기</a:t>
            </a:r>
            <a:endParaRPr lang="en-US" sz="8000" b="1" spc="-410" dirty="0">
              <a:solidFill>
                <a:srgbClr val="B4B2D6"/>
              </a:solidFill>
              <a:latin typeface="한컴 말랑말랑 Regular" panose="020F0303000000000000" pitchFamily="50" charset="-127"/>
              <a:ea typeface="한컴 말랑말랑 Regular" panose="020F0303000000000000" pitchFamily="50" charset="-127"/>
              <a:cs typeface="TDTD갬성명조"/>
              <a:sym typeface="TDTD갬성명조"/>
            </a:endParaRPr>
          </a:p>
        </p:txBody>
      </p: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6D1D238A-0BD9-3902-F389-56A6F97A44CA}"/>
              </a:ext>
            </a:extLst>
          </p:cNvPr>
          <p:cNvGrpSpPr/>
          <p:nvPr/>
        </p:nvGrpSpPr>
        <p:grpSpPr>
          <a:xfrm>
            <a:off x="1045183" y="3093184"/>
            <a:ext cx="5293683" cy="2617629"/>
            <a:chOff x="2116132" y="3149807"/>
            <a:chExt cx="5293683" cy="2617629"/>
          </a:xfrm>
        </p:grpSpPr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32262233-2A6F-8284-DE78-793F6183FD76}"/>
                </a:ext>
              </a:extLst>
            </p:cNvPr>
            <p:cNvSpPr/>
            <p:nvPr/>
          </p:nvSpPr>
          <p:spPr>
            <a:xfrm>
              <a:off x="2336800" y="3234268"/>
              <a:ext cx="4876800" cy="2269066"/>
            </a:xfrm>
            <a:custGeom>
              <a:avLst/>
              <a:gdLst/>
              <a:ahLst/>
              <a:cxnLst/>
              <a:rect l="l" t="t" r="r" b="b"/>
              <a:pathLst>
                <a:path w="5275268" h="2589677">
                  <a:moveTo>
                    <a:pt x="0" y="0"/>
                  </a:moveTo>
                  <a:lnTo>
                    <a:pt x="5275268" y="0"/>
                  </a:lnTo>
                  <a:lnTo>
                    <a:pt x="5275268" y="2589677"/>
                  </a:lnTo>
                  <a:lnTo>
                    <a:pt x="0" y="25896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-3769" t="-4127" r="-4402" b="-10003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ko-KR" altLang="en-US" dirty="0"/>
            </a:p>
          </p:txBody>
        </p:sp>
        <p:grpSp>
          <p:nvGrpSpPr>
            <p:cNvPr id="28" name="그룹 27">
              <a:extLst>
                <a:ext uri="{FF2B5EF4-FFF2-40B4-BE49-F238E27FC236}">
                  <a16:creationId xmlns:a16="http://schemas.microsoft.com/office/drawing/2014/main" id="{FB029133-D0E6-2DB8-45A4-7AF86BCC0984}"/>
                </a:ext>
              </a:extLst>
            </p:cNvPr>
            <p:cNvGrpSpPr/>
            <p:nvPr/>
          </p:nvGrpSpPr>
          <p:grpSpPr>
            <a:xfrm>
              <a:off x="2116132" y="3149807"/>
              <a:ext cx="5293683" cy="2617629"/>
              <a:chOff x="2116132" y="3149807"/>
              <a:chExt cx="5293683" cy="2617629"/>
            </a:xfrm>
          </p:grpSpPr>
          <p:sp>
            <p:nvSpPr>
              <p:cNvPr id="12" name="Freeform 12">
                <a:extLst>
                  <a:ext uri="{FF2B5EF4-FFF2-40B4-BE49-F238E27FC236}">
                    <a16:creationId xmlns:a16="http://schemas.microsoft.com/office/drawing/2014/main" id="{B166C128-AF07-0D32-9D22-6AD806312F86}"/>
                  </a:ext>
                </a:extLst>
              </p:cNvPr>
              <p:cNvSpPr/>
              <p:nvPr/>
            </p:nvSpPr>
            <p:spPr>
              <a:xfrm>
                <a:off x="2116134" y="3149807"/>
                <a:ext cx="237600" cy="2589677"/>
              </a:xfrm>
              <a:custGeom>
                <a:avLst/>
                <a:gdLst/>
                <a:ahLst/>
                <a:cxnLst/>
                <a:rect l="l" t="t" r="r" b="b"/>
                <a:pathLst>
                  <a:path w="5275268" h="2589677">
                    <a:moveTo>
                      <a:pt x="0" y="0"/>
                    </a:moveTo>
                    <a:lnTo>
                      <a:pt x="5275268" y="0"/>
                    </a:lnTo>
                    <a:lnTo>
                      <a:pt x="5275268" y="2589677"/>
                    </a:lnTo>
                    <a:lnTo>
                      <a:pt x="0" y="258967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 l="-1" r="-2120229"/>
                </a:stretch>
              </a:blip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ko-KR" altLang="en-US" dirty="0"/>
              </a:p>
            </p:txBody>
          </p:sp>
          <p:sp>
            <p:nvSpPr>
              <p:cNvPr id="16" name="Freeform 12">
                <a:extLst>
                  <a:ext uri="{FF2B5EF4-FFF2-40B4-BE49-F238E27FC236}">
                    <a16:creationId xmlns:a16="http://schemas.microsoft.com/office/drawing/2014/main" id="{5443E968-1AC9-C4AC-CC49-84A764568E1C}"/>
                  </a:ext>
                </a:extLst>
              </p:cNvPr>
              <p:cNvSpPr/>
              <p:nvPr/>
            </p:nvSpPr>
            <p:spPr>
              <a:xfrm>
                <a:off x="2116132" y="3149807"/>
                <a:ext cx="5275268" cy="152194"/>
              </a:xfrm>
              <a:custGeom>
                <a:avLst/>
                <a:gdLst/>
                <a:ahLst/>
                <a:cxnLst/>
                <a:rect l="l" t="t" r="r" b="b"/>
                <a:pathLst>
                  <a:path w="5275268" h="2589677">
                    <a:moveTo>
                      <a:pt x="0" y="0"/>
                    </a:moveTo>
                    <a:lnTo>
                      <a:pt x="5275268" y="0"/>
                    </a:lnTo>
                    <a:lnTo>
                      <a:pt x="5275268" y="2589677"/>
                    </a:lnTo>
                    <a:lnTo>
                      <a:pt x="0" y="258967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 b="-1601563"/>
                </a:stretch>
              </a:blip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ko-KR" altLang="en-US" dirty="0"/>
              </a:p>
            </p:txBody>
          </p:sp>
          <p:sp>
            <p:nvSpPr>
              <p:cNvPr id="18" name="Freeform 12">
                <a:extLst>
                  <a:ext uri="{FF2B5EF4-FFF2-40B4-BE49-F238E27FC236}">
                    <a16:creationId xmlns:a16="http://schemas.microsoft.com/office/drawing/2014/main" id="{B12FAC03-1A07-DA42-6ECD-3FAD62720D40}"/>
                  </a:ext>
                </a:extLst>
              </p:cNvPr>
              <p:cNvSpPr/>
              <p:nvPr/>
            </p:nvSpPr>
            <p:spPr>
              <a:xfrm>
                <a:off x="7230533" y="3177759"/>
                <a:ext cx="167412" cy="2589677"/>
              </a:xfrm>
              <a:custGeom>
                <a:avLst/>
                <a:gdLst/>
                <a:ahLst/>
                <a:cxnLst/>
                <a:rect l="l" t="t" r="r" b="b"/>
                <a:pathLst>
                  <a:path w="5275268" h="2589677">
                    <a:moveTo>
                      <a:pt x="0" y="0"/>
                    </a:moveTo>
                    <a:lnTo>
                      <a:pt x="5275268" y="0"/>
                    </a:lnTo>
                    <a:lnTo>
                      <a:pt x="5275268" y="2589677"/>
                    </a:lnTo>
                    <a:lnTo>
                      <a:pt x="0" y="258967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 l="-3051070" r="1"/>
                </a:stretch>
              </a:blip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ko-KR" altLang="en-US" dirty="0"/>
              </a:p>
            </p:txBody>
          </p:sp>
          <p:sp>
            <p:nvSpPr>
              <p:cNvPr id="27" name="Freeform 12">
                <a:extLst>
                  <a:ext uri="{FF2B5EF4-FFF2-40B4-BE49-F238E27FC236}">
                    <a16:creationId xmlns:a16="http://schemas.microsoft.com/office/drawing/2014/main" id="{E8B7C50A-28D6-07C5-6B6B-548F3AE8CE3B}"/>
                  </a:ext>
                </a:extLst>
              </p:cNvPr>
              <p:cNvSpPr/>
              <p:nvPr/>
            </p:nvSpPr>
            <p:spPr>
              <a:xfrm>
                <a:off x="2134547" y="5486400"/>
                <a:ext cx="5275268" cy="228344"/>
              </a:xfrm>
              <a:custGeom>
                <a:avLst/>
                <a:gdLst/>
                <a:ahLst/>
                <a:cxnLst/>
                <a:rect l="l" t="t" r="r" b="b"/>
                <a:pathLst>
                  <a:path w="5275268" h="2589677">
                    <a:moveTo>
                      <a:pt x="0" y="0"/>
                    </a:moveTo>
                    <a:lnTo>
                      <a:pt x="5275268" y="0"/>
                    </a:lnTo>
                    <a:lnTo>
                      <a:pt x="5275268" y="2589677"/>
                    </a:lnTo>
                    <a:lnTo>
                      <a:pt x="0" y="258967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 t="-1034112"/>
                </a:stretch>
              </a:blip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ko-KR" altLang="en-US" dirty="0"/>
              </a:p>
            </p:txBody>
          </p:sp>
        </p:grp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9F2E95E4-7BF6-2FEA-84F7-C813C4C3FCF5}"/>
                </a:ext>
              </a:extLst>
            </p:cNvPr>
            <p:cNvSpPr txBox="1"/>
            <p:nvPr/>
          </p:nvSpPr>
          <p:spPr>
            <a:xfrm>
              <a:off x="2353734" y="3706465"/>
              <a:ext cx="4859866" cy="151323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936"/>
                </a:lnSpc>
              </a:pPr>
              <a:r>
                <a:rPr lang="ko-KR" altLang="en-US" sz="5600" dirty="0">
                  <a:solidFill>
                    <a:srgbClr val="B4B2D6"/>
                  </a:solidFill>
                  <a:latin typeface="한컴 말랑말랑 Regular" panose="020F0303000000000000" pitchFamily="50" charset="-127"/>
                  <a:ea typeface="한컴 말랑말랑 Regular" panose="020F0303000000000000" pitchFamily="50" charset="-127"/>
                  <a:cs typeface="TDTD구름고딕"/>
                  <a:sym typeface="TDTD구름고딕"/>
                </a:rPr>
                <a:t>음악 칼럼</a:t>
              </a:r>
              <a:r>
                <a:rPr lang="en-US" altLang="ko-KR" sz="5600" dirty="0">
                  <a:solidFill>
                    <a:srgbClr val="B4B2D6"/>
                  </a:solidFill>
                  <a:latin typeface="한컴 말랑말랑 Regular" panose="020F0303000000000000" pitchFamily="50" charset="-127"/>
                  <a:ea typeface="한컴 말랑말랑 Regular" panose="020F0303000000000000" pitchFamily="50" charset="-127"/>
                  <a:cs typeface="TDTD구름고딕"/>
                  <a:sym typeface="TDTD구름고딕"/>
                </a:rPr>
                <a:t> </a:t>
              </a:r>
              <a:r>
                <a:rPr lang="ko-KR" altLang="en-US" sz="5600" dirty="0">
                  <a:solidFill>
                    <a:srgbClr val="B4B2D6"/>
                  </a:solidFill>
                  <a:latin typeface="한컴 말랑말랑 Regular" panose="020F0303000000000000" pitchFamily="50" charset="-127"/>
                  <a:ea typeface="한컴 말랑말랑 Regular" panose="020F0303000000000000" pitchFamily="50" charset="-127"/>
                  <a:cs typeface="TDTD구름고딕"/>
                  <a:sym typeface="TDTD구름고딕"/>
                </a:rPr>
                <a:t>사용</a:t>
              </a:r>
              <a:endParaRPr lang="en-US" altLang="ko-KR" sz="5600" dirty="0">
                <a:solidFill>
                  <a:srgbClr val="B4B2D6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  <a:cs typeface="TDTD구름고딕"/>
                <a:sym typeface="TDTD구름고딕"/>
              </a:endParaRPr>
            </a:p>
            <a:p>
              <a:pPr algn="ctr">
                <a:lnSpc>
                  <a:spcPts val="5936"/>
                </a:lnSpc>
              </a:pPr>
              <a:r>
                <a:rPr lang="ko-KR" altLang="en-US" sz="5600" dirty="0">
                  <a:solidFill>
                    <a:srgbClr val="B4B2D6"/>
                  </a:solidFill>
                  <a:latin typeface="한컴 말랑말랑 Regular" panose="020F0303000000000000" pitchFamily="50" charset="-127"/>
                  <a:ea typeface="한컴 말랑말랑 Regular" panose="020F0303000000000000" pitchFamily="50" charset="-127"/>
                  <a:cs typeface="TDTD구름고딕"/>
                  <a:sym typeface="TDTD구름고딕"/>
                </a:rPr>
                <a:t>자료 선정</a:t>
              </a:r>
              <a:endParaRPr lang="en-US" altLang="ko-KR" sz="5600" dirty="0">
                <a:solidFill>
                  <a:srgbClr val="B4B2D6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  <a:cs typeface="TDTD구름고딕"/>
                <a:sym typeface="TDTD구름고딕"/>
              </a:endParaRPr>
            </a:p>
          </p:txBody>
        </p:sp>
      </p:grpSp>
      <p:grpSp>
        <p:nvGrpSpPr>
          <p:cNvPr id="30" name="그룹 29">
            <a:extLst>
              <a:ext uri="{FF2B5EF4-FFF2-40B4-BE49-F238E27FC236}">
                <a16:creationId xmlns:a16="http://schemas.microsoft.com/office/drawing/2014/main" id="{2819ADB4-4351-D973-F5E3-7A8E3F2D998B}"/>
              </a:ext>
            </a:extLst>
          </p:cNvPr>
          <p:cNvGrpSpPr/>
          <p:nvPr/>
        </p:nvGrpSpPr>
        <p:grpSpPr>
          <a:xfrm>
            <a:off x="6829469" y="4601855"/>
            <a:ext cx="5293683" cy="2617629"/>
            <a:chOff x="2116132" y="3149807"/>
            <a:chExt cx="5293683" cy="2617629"/>
          </a:xfrm>
        </p:grpSpPr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5D53E257-1275-E237-3636-66F89215A989}"/>
                </a:ext>
              </a:extLst>
            </p:cNvPr>
            <p:cNvSpPr/>
            <p:nvPr/>
          </p:nvSpPr>
          <p:spPr>
            <a:xfrm>
              <a:off x="2336800" y="3234268"/>
              <a:ext cx="4876800" cy="2269066"/>
            </a:xfrm>
            <a:custGeom>
              <a:avLst/>
              <a:gdLst/>
              <a:ahLst/>
              <a:cxnLst/>
              <a:rect l="l" t="t" r="r" b="b"/>
              <a:pathLst>
                <a:path w="5275268" h="2589677">
                  <a:moveTo>
                    <a:pt x="0" y="0"/>
                  </a:moveTo>
                  <a:lnTo>
                    <a:pt x="5275268" y="0"/>
                  </a:lnTo>
                  <a:lnTo>
                    <a:pt x="5275268" y="2589677"/>
                  </a:lnTo>
                  <a:lnTo>
                    <a:pt x="0" y="25896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-3769" t="-4127" r="-4402" b="-10003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ko-KR" altLang="en-US" dirty="0"/>
            </a:p>
          </p:txBody>
        </p:sp>
        <p:grpSp>
          <p:nvGrpSpPr>
            <p:cNvPr id="32" name="그룹 31">
              <a:extLst>
                <a:ext uri="{FF2B5EF4-FFF2-40B4-BE49-F238E27FC236}">
                  <a16:creationId xmlns:a16="http://schemas.microsoft.com/office/drawing/2014/main" id="{9EC93FC3-198B-BD91-2654-E99A91D83D63}"/>
                </a:ext>
              </a:extLst>
            </p:cNvPr>
            <p:cNvGrpSpPr/>
            <p:nvPr/>
          </p:nvGrpSpPr>
          <p:grpSpPr>
            <a:xfrm>
              <a:off x="2116132" y="3149807"/>
              <a:ext cx="5293683" cy="2617629"/>
              <a:chOff x="2116132" y="3149807"/>
              <a:chExt cx="5293683" cy="2617629"/>
            </a:xfrm>
          </p:grpSpPr>
          <p:sp>
            <p:nvSpPr>
              <p:cNvPr id="34" name="Freeform 12">
                <a:extLst>
                  <a:ext uri="{FF2B5EF4-FFF2-40B4-BE49-F238E27FC236}">
                    <a16:creationId xmlns:a16="http://schemas.microsoft.com/office/drawing/2014/main" id="{EE3FB536-094B-1285-871B-FE16287FD57A}"/>
                  </a:ext>
                </a:extLst>
              </p:cNvPr>
              <p:cNvSpPr/>
              <p:nvPr/>
            </p:nvSpPr>
            <p:spPr>
              <a:xfrm>
                <a:off x="2116134" y="3149807"/>
                <a:ext cx="237600" cy="2589677"/>
              </a:xfrm>
              <a:custGeom>
                <a:avLst/>
                <a:gdLst/>
                <a:ahLst/>
                <a:cxnLst/>
                <a:rect l="l" t="t" r="r" b="b"/>
                <a:pathLst>
                  <a:path w="5275268" h="2589677">
                    <a:moveTo>
                      <a:pt x="0" y="0"/>
                    </a:moveTo>
                    <a:lnTo>
                      <a:pt x="5275268" y="0"/>
                    </a:lnTo>
                    <a:lnTo>
                      <a:pt x="5275268" y="2589677"/>
                    </a:lnTo>
                    <a:lnTo>
                      <a:pt x="0" y="258967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 l="-1" r="-2120229"/>
                </a:stretch>
              </a:blip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ko-KR" altLang="en-US" dirty="0"/>
              </a:p>
            </p:txBody>
          </p:sp>
          <p:sp>
            <p:nvSpPr>
              <p:cNvPr id="35" name="Freeform 12">
                <a:extLst>
                  <a:ext uri="{FF2B5EF4-FFF2-40B4-BE49-F238E27FC236}">
                    <a16:creationId xmlns:a16="http://schemas.microsoft.com/office/drawing/2014/main" id="{7880529C-28B1-A500-408A-C490778497B6}"/>
                  </a:ext>
                </a:extLst>
              </p:cNvPr>
              <p:cNvSpPr/>
              <p:nvPr/>
            </p:nvSpPr>
            <p:spPr>
              <a:xfrm>
                <a:off x="2116132" y="3149807"/>
                <a:ext cx="5275268" cy="152194"/>
              </a:xfrm>
              <a:custGeom>
                <a:avLst/>
                <a:gdLst/>
                <a:ahLst/>
                <a:cxnLst/>
                <a:rect l="l" t="t" r="r" b="b"/>
                <a:pathLst>
                  <a:path w="5275268" h="2589677">
                    <a:moveTo>
                      <a:pt x="0" y="0"/>
                    </a:moveTo>
                    <a:lnTo>
                      <a:pt x="5275268" y="0"/>
                    </a:lnTo>
                    <a:lnTo>
                      <a:pt x="5275268" y="2589677"/>
                    </a:lnTo>
                    <a:lnTo>
                      <a:pt x="0" y="258967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 b="-1601563"/>
                </a:stretch>
              </a:blip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ko-KR" altLang="en-US" dirty="0"/>
              </a:p>
            </p:txBody>
          </p:sp>
          <p:sp>
            <p:nvSpPr>
              <p:cNvPr id="36" name="Freeform 12">
                <a:extLst>
                  <a:ext uri="{FF2B5EF4-FFF2-40B4-BE49-F238E27FC236}">
                    <a16:creationId xmlns:a16="http://schemas.microsoft.com/office/drawing/2014/main" id="{AB2F46D6-1D27-E4DF-683F-54A99D18474F}"/>
                  </a:ext>
                </a:extLst>
              </p:cNvPr>
              <p:cNvSpPr/>
              <p:nvPr/>
            </p:nvSpPr>
            <p:spPr>
              <a:xfrm>
                <a:off x="7230533" y="3177759"/>
                <a:ext cx="167412" cy="2589677"/>
              </a:xfrm>
              <a:custGeom>
                <a:avLst/>
                <a:gdLst/>
                <a:ahLst/>
                <a:cxnLst/>
                <a:rect l="l" t="t" r="r" b="b"/>
                <a:pathLst>
                  <a:path w="5275268" h="2589677">
                    <a:moveTo>
                      <a:pt x="0" y="0"/>
                    </a:moveTo>
                    <a:lnTo>
                      <a:pt x="5275268" y="0"/>
                    </a:lnTo>
                    <a:lnTo>
                      <a:pt x="5275268" y="2589677"/>
                    </a:lnTo>
                    <a:lnTo>
                      <a:pt x="0" y="258967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 l="-3051070" r="1"/>
                </a:stretch>
              </a:blip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ko-KR" altLang="en-US" dirty="0"/>
              </a:p>
            </p:txBody>
          </p:sp>
          <p:sp>
            <p:nvSpPr>
              <p:cNvPr id="37" name="Freeform 12">
                <a:extLst>
                  <a:ext uri="{FF2B5EF4-FFF2-40B4-BE49-F238E27FC236}">
                    <a16:creationId xmlns:a16="http://schemas.microsoft.com/office/drawing/2014/main" id="{91FCF9A5-6E8B-98F5-4016-974F64F7AA75}"/>
                  </a:ext>
                </a:extLst>
              </p:cNvPr>
              <p:cNvSpPr/>
              <p:nvPr/>
            </p:nvSpPr>
            <p:spPr>
              <a:xfrm>
                <a:off x="2134547" y="5486400"/>
                <a:ext cx="5275268" cy="228344"/>
              </a:xfrm>
              <a:custGeom>
                <a:avLst/>
                <a:gdLst/>
                <a:ahLst/>
                <a:cxnLst/>
                <a:rect l="l" t="t" r="r" b="b"/>
                <a:pathLst>
                  <a:path w="5275268" h="2589677">
                    <a:moveTo>
                      <a:pt x="0" y="0"/>
                    </a:moveTo>
                    <a:lnTo>
                      <a:pt x="5275268" y="0"/>
                    </a:lnTo>
                    <a:lnTo>
                      <a:pt x="5275268" y="2589677"/>
                    </a:lnTo>
                    <a:lnTo>
                      <a:pt x="0" y="258967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 t="-1034112"/>
                </a:stretch>
              </a:blip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ko-KR" altLang="en-US" dirty="0"/>
              </a:p>
            </p:txBody>
          </p:sp>
        </p:grpSp>
        <p:sp>
          <p:nvSpPr>
            <p:cNvPr id="33" name="TextBox 17">
              <a:extLst>
                <a:ext uri="{FF2B5EF4-FFF2-40B4-BE49-F238E27FC236}">
                  <a16:creationId xmlns:a16="http://schemas.microsoft.com/office/drawing/2014/main" id="{0E76B5E6-2620-2C77-B9BA-BC401825889C}"/>
                </a:ext>
              </a:extLst>
            </p:cNvPr>
            <p:cNvSpPr txBox="1"/>
            <p:nvPr/>
          </p:nvSpPr>
          <p:spPr>
            <a:xfrm>
              <a:off x="2353734" y="3706465"/>
              <a:ext cx="4859866" cy="151323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936"/>
                </a:lnSpc>
              </a:pPr>
              <a:r>
                <a:rPr lang="ko-KR" altLang="en-US" sz="5600" dirty="0">
                  <a:solidFill>
                    <a:srgbClr val="B4B2D6"/>
                  </a:solidFill>
                  <a:latin typeface="한컴 말랑말랑 Regular" panose="020F0303000000000000" pitchFamily="50" charset="-127"/>
                  <a:ea typeface="한컴 말랑말랑 Regular" panose="020F0303000000000000" pitchFamily="50" charset="-127"/>
                  <a:cs typeface="TDTD구름고딕"/>
                  <a:sym typeface="TDTD구름고딕"/>
                </a:rPr>
                <a:t>음악 칼럼</a:t>
              </a:r>
              <a:endParaRPr lang="en-US" altLang="ko-KR" sz="5600" dirty="0">
                <a:solidFill>
                  <a:srgbClr val="B4B2D6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  <a:cs typeface="TDTD구름고딕"/>
                <a:sym typeface="TDTD구름고딕"/>
              </a:endParaRPr>
            </a:p>
            <a:p>
              <a:pPr algn="ctr">
                <a:lnSpc>
                  <a:spcPts val="5936"/>
                </a:lnSpc>
              </a:pPr>
              <a:r>
                <a:rPr lang="ko-KR" altLang="en-US" sz="5600" dirty="0">
                  <a:solidFill>
                    <a:srgbClr val="B4B2D6"/>
                  </a:solidFill>
                  <a:latin typeface="한컴 말랑말랑 Regular" panose="020F0303000000000000" pitchFamily="50" charset="-127"/>
                  <a:ea typeface="한컴 말랑말랑 Regular" panose="020F0303000000000000" pitchFamily="50" charset="-127"/>
                  <a:cs typeface="TDTD구름고딕"/>
                  <a:sym typeface="TDTD구름고딕"/>
                </a:rPr>
                <a:t>작성하기</a:t>
              </a:r>
              <a:endParaRPr lang="en-US" altLang="ko-KR" sz="5600" dirty="0">
                <a:solidFill>
                  <a:srgbClr val="B4B2D6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  <a:cs typeface="TDTD구름고딕"/>
                <a:sym typeface="TDTD구름고딕"/>
              </a:endParaRPr>
            </a:p>
          </p:txBody>
        </p:sp>
      </p:grpSp>
      <p:grpSp>
        <p:nvGrpSpPr>
          <p:cNvPr id="38" name="그룹 37">
            <a:extLst>
              <a:ext uri="{FF2B5EF4-FFF2-40B4-BE49-F238E27FC236}">
                <a16:creationId xmlns:a16="http://schemas.microsoft.com/office/drawing/2014/main" id="{DCAA0323-46E2-6462-1BC7-AF5F57C7D5FF}"/>
              </a:ext>
            </a:extLst>
          </p:cNvPr>
          <p:cNvGrpSpPr/>
          <p:nvPr/>
        </p:nvGrpSpPr>
        <p:grpSpPr>
          <a:xfrm>
            <a:off x="12552799" y="6484348"/>
            <a:ext cx="5293683" cy="2617629"/>
            <a:chOff x="2116132" y="3149807"/>
            <a:chExt cx="5293683" cy="2617629"/>
          </a:xfrm>
        </p:grpSpPr>
        <p:sp>
          <p:nvSpPr>
            <p:cNvPr id="39" name="Freeform 12">
              <a:extLst>
                <a:ext uri="{FF2B5EF4-FFF2-40B4-BE49-F238E27FC236}">
                  <a16:creationId xmlns:a16="http://schemas.microsoft.com/office/drawing/2014/main" id="{C778F866-EF40-9F45-D3D4-D709859DC7E9}"/>
                </a:ext>
              </a:extLst>
            </p:cNvPr>
            <p:cNvSpPr/>
            <p:nvPr/>
          </p:nvSpPr>
          <p:spPr>
            <a:xfrm>
              <a:off x="2336800" y="3234268"/>
              <a:ext cx="4876800" cy="2269066"/>
            </a:xfrm>
            <a:custGeom>
              <a:avLst/>
              <a:gdLst/>
              <a:ahLst/>
              <a:cxnLst/>
              <a:rect l="l" t="t" r="r" b="b"/>
              <a:pathLst>
                <a:path w="5275268" h="2589677">
                  <a:moveTo>
                    <a:pt x="0" y="0"/>
                  </a:moveTo>
                  <a:lnTo>
                    <a:pt x="5275268" y="0"/>
                  </a:lnTo>
                  <a:lnTo>
                    <a:pt x="5275268" y="2589677"/>
                  </a:lnTo>
                  <a:lnTo>
                    <a:pt x="0" y="25896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-3769" t="-4127" r="-4402" b="-10003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ko-KR" altLang="en-US" dirty="0"/>
            </a:p>
          </p:txBody>
        </p:sp>
        <p:grpSp>
          <p:nvGrpSpPr>
            <p:cNvPr id="40" name="그룹 39">
              <a:extLst>
                <a:ext uri="{FF2B5EF4-FFF2-40B4-BE49-F238E27FC236}">
                  <a16:creationId xmlns:a16="http://schemas.microsoft.com/office/drawing/2014/main" id="{3B390759-438F-4765-A0E7-0F73CBD0FCF0}"/>
                </a:ext>
              </a:extLst>
            </p:cNvPr>
            <p:cNvGrpSpPr/>
            <p:nvPr/>
          </p:nvGrpSpPr>
          <p:grpSpPr>
            <a:xfrm>
              <a:off x="2116132" y="3149807"/>
              <a:ext cx="5293683" cy="2617629"/>
              <a:chOff x="2116132" y="3149807"/>
              <a:chExt cx="5293683" cy="2617629"/>
            </a:xfrm>
          </p:grpSpPr>
          <p:sp>
            <p:nvSpPr>
              <p:cNvPr id="42" name="Freeform 12">
                <a:extLst>
                  <a:ext uri="{FF2B5EF4-FFF2-40B4-BE49-F238E27FC236}">
                    <a16:creationId xmlns:a16="http://schemas.microsoft.com/office/drawing/2014/main" id="{F6560F94-9C76-6D21-F8AD-94327E07540F}"/>
                  </a:ext>
                </a:extLst>
              </p:cNvPr>
              <p:cNvSpPr/>
              <p:nvPr/>
            </p:nvSpPr>
            <p:spPr>
              <a:xfrm>
                <a:off x="2116134" y="3149807"/>
                <a:ext cx="237600" cy="2589677"/>
              </a:xfrm>
              <a:custGeom>
                <a:avLst/>
                <a:gdLst/>
                <a:ahLst/>
                <a:cxnLst/>
                <a:rect l="l" t="t" r="r" b="b"/>
                <a:pathLst>
                  <a:path w="5275268" h="2589677">
                    <a:moveTo>
                      <a:pt x="0" y="0"/>
                    </a:moveTo>
                    <a:lnTo>
                      <a:pt x="5275268" y="0"/>
                    </a:lnTo>
                    <a:lnTo>
                      <a:pt x="5275268" y="2589677"/>
                    </a:lnTo>
                    <a:lnTo>
                      <a:pt x="0" y="258967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 l="-1" r="-2120229"/>
                </a:stretch>
              </a:blip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ko-KR" altLang="en-US" dirty="0"/>
              </a:p>
            </p:txBody>
          </p:sp>
          <p:sp>
            <p:nvSpPr>
              <p:cNvPr id="43" name="Freeform 12">
                <a:extLst>
                  <a:ext uri="{FF2B5EF4-FFF2-40B4-BE49-F238E27FC236}">
                    <a16:creationId xmlns:a16="http://schemas.microsoft.com/office/drawing/2014/main" id="{375B40CF-5B8E-497F-7E19-26C8A28B026B}"/>
                  </a:ext>
                </a:extLst>
              </p:cNvPr>
              <p:cNvSpPr/>
              <p:nvPr/>
            </p:nvSpPr>
            <p:spPr>
              <a:xfrm>
                <a:off x="2116132" y="3149807"/>
                <a:ext cx="5275268" cy="152194"/>
              </a:xfrm>
              <a:custGeom>
                <a:avLst/>
                <a:gdLst/>
                <a:ahLst/>
                <a:cxnLst/>
                <a:rect l="l" t="t" r="r" b="b"/>
                <a:pathLst>
                  <a:path w="5275268" h="2589677">
                    <a:moveTo>
                      <a:pt x="0" y="0"/>
                    </a:moveTo>
                    <a:lnTo>
                      <a:pt x="5275268" y="0"/>
                    </a:lnTo>
                    <a:lnTo>
                      <a:pt x="5275268" y="2589677"/>
                    </a:lnTo>
                    <a:lnTo>
                      <a:pt x="0" y="258967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 b="-1601563"/>
                </a:stretch>
              </a:blip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ko-KR" altLang="en-US" dirty="0"/>
              </a:p>
            </p:txBody>
          </p:sp>
          <p:sp>
            <p:nvSpPr>
              <p:cNvPr id="44" name="Freeform 12">
                <a:extLst>
                  <a:ext uri="{FF2B5EF4-FFF2-40B4-BE49-F238E27FC236}">
                    <a16:creationId xmlns:a16="http://schemas.microsoft.com/office/drawing/2014/main" id="{FC15668D-9757-876E-429A-68F9C5F8F0C1}"/>
                  </a:ext>
                </a:extLst>
              </p:cNvPr>
              <p:cNvSpPr/>
              <p:nvPr/>
            </p:nvSpPr>
            <p:spPr>
              <a:xfrm>
                <a:off x="7230533" y="3177759"/>
                <a:ext cx="167412" cy="2589677"/>
              </a:xfrm>
              <a:custGeom>
                <a:avLst/>
                <a:gdLst/>
                <a:ahLst/>
                <a:cxnLst/>
                <a:rect l="l" t="t" r="r" b="b"/>
                <a:pathLst>
                  <a:path w="5275268" h="2589677">
                    <a:moveTo>
                      <a:pt x="0" y="0"/>
                    </a:moveTo>
                    <a:lnTo>
                      <a:pt x="5275268" y="0"/>
                    </a:lnTo>
                    <a:lnTo>
                      <a:pt x="5275268" y="2589677"/>
                    </a:lnTo>
                    <a:lnTo>
                      <a:pt x="0" y="258967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 l="-3051070" r="1"/>
                </a:stretch>
              </a:blip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ko-KR" altLang="en-US" dirty="0"/>
              </a:p>
            </p:txBody>
          </p:sp>
          <p:sp>
            <p:nvSpPr>
              <p:cNvPr id="45" name="Freeform 12">
                <a:extLst>
                  <a:ext uri="{FF2B5EF4-FFF2-40B4-BE49-F238E27FC236}">
                    <a16:creationId xmlns:a16="http://schemas.microsoft.com/office/drawing/2014/main" id="{12A093AB-313C-8832-F2DD-AFE8464E4EF6}"/>
                  </a:ext>
                </a:extLst>
              </p:cNvPr>
              <p:cNvSpPr/>
              <p:nvPr/>
            </p:nvSpPr>
            <p:spPr>
              <a:xfrm>
                <a:off x="2134547" y="5486400"/>
                <a:ext cx="5275268" cy="228344"/>
              </a:xfrm>
              <a:custGeom>
                <a:avLst/>
                <a:gdLst/>
                <a:ahLst/>
                <a:cxnLst/>
                <a:rect l="l" t="t" r="r" b="b"/>
                <a:pathLst>
                  <a:path w="5275268" h="2589677">
                    <a:moveTo>
                      <a:pt x="0" y="0"/>
                    </a:moveTo>
                    <a:lnTo>
                      <a:pt x="5275268" y="0"/>
                    </a:lnTo>
                    <a:lnTo>
                      <a:pt x="5275268" y="2589677"/>
                    </a:lnTo>
                    <a:lnTo>
                      <a:pt x="0" y="258967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 t="-1034112"/>
                </a:stretch>
              </a:blip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ko-KR" altLang="en-US" dirty="0"/>
              </a:p>
            </p:txBody>
          </p:sp>
        </p:grpSp>
        <p:sp>
          <p:nvSpPr>
            <p:cNvPr id="41" name="TextBox 17">
              <a:extLst>
                <a:ext uri="{FF2B5EF4-FFF2-40B4-BE49-F238E27FC236}">
                  <a16:creationId xmlns:a16="http://schemas.microsoft.com/office/drawing/2014/main" id="{07C02953-85F1-16B9-DDF2-6F06D299DEC1}"/>
                </a:ext>
              </a:extLst>
            </p:cNvPr>
            <p:cNvSpPr txBox="1"/>
            <p:nvPr/>
          </p:nvSpPr>
          <p:spPr>
            <a:xfrm>
              <a:off x="2353734" y="3706465"/>
              <a:ext cx="4859866" cy="151323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936"/>
                </a:lnSpc>
              </a:pPr>
              <a:r>
                <a:rPr lang="ko-KR" altLang="en-US" sz="5600" dirty="0">
                  <a:solidFill>
                    <a:srgbClr val="B4B2D6"/>
                  </a:solidFill>
                  <a:latin typeface="한컴 말랑말랑 Regular" panose="020F0303000000000000" pitchFamily="50" charset="-127"/>
                  <a:ea typeface="한컴 말랑말랑 Regular" panose="020F0303000000000000" pitchFamily="50" charset="-127"/>
                  <a:cs typeface="TDTD구름고딕"/>
                  <a:sym typeface="TDTD구름고딕"/>
                </a:rPr>
                <a:t>음악 칼럼 발표</a:t>
              </a:r>
              <a:endParaRPr lang="en-US" altLang="ko-KR" sz="5600" dirty="0">
                <a:solidFill>
                  <a:srgbClr val="B4B2D6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  <a:cs typeface="TDTD구름고딕"/>
                <a:sym typeface="TDTD구름고딕"/>
              </a:endParaRPr>
            </a:p>
            <a:p>
              <a:pPr algn="ctr">
                <a:lnSpc>
                  <a:spcPts val="5936"/>
                </a:lnSpc>
              </a:pPr>
              <a:r>
                <a:rPr lang="en-US" altLang="ko-KR" sz="5600" dirty="0">
                  <a:solidFill>
                    <a:srgbClr val="B4B2D6"/>
                  </a:solidFill>
                  <a:latin typeface="한컴 말랑말랑 Regular" panose="020F0303000000000000" pitchFamily="50" charset="-127"/>
                  <a:ea typeface="한컴 말랑말랑 Regular" panose="020F0303000000000000" pitchFamily="50" charset="-127"/>
                  <a:cs typeface="TDTD구름고딕"/>
                  <a:sym typeface="TDTD구름고딕"/>
                </a:rPr>
                <a:t>PPT </a:t>
              </a:r>
              <a:r>
                <a:rPr lang="ko-KR" altLang="en-US" sz="5600" dirty="0">
                  <a:solidFill>
                    <a:srgbClr val="B4B2D6"/>
                  </a:solidFill>
                  <a:latin typeface="한컴 말랑말랑 Regular" panose="020F0303000000000000" pitchFamily="50" charset="-127"/>
                  <a:ea typeface="한컴 말랑말랑 Regular" panose="020F0303000000000000" pitchFamily="50" charset="-127"/>
                  <a:cs typeface="TDTD구름고딕"/>
                  <a:sym typeface="TDTD구름고딕"/>
                </a:rPr>
                <a:t>만들기</a:t>
              </a:r>
              <a:endParaRPr lang="en-US" altLang="ko-KR" sz="5600" dirty="0">
                <a:solidFill>
                  <a:srgbClr val="B4B2D6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  <a:cs typeface="TDTD구름고딕"/>
                <a:sym typeface="TDTD구름고딕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176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AC7498-8490-A7BB-776A-FF0FF92223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FC755D6-8290-010B-5F9E-A280409FC14E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350" t="-27169" b="-26038"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5B69F936-E625-683A-73A3-AAEB034D4B36}"/>
              </a:ext>
            </a:extLst>
          </p:cNvPr>
          <p:cNvGrpSpPr/>
          <p:nvPr/>
        </p:nvGrpSpPr>
        <p:grpSpPr>
          <a:xfrm>
            <a:off x="676648" y="579256"/>
            <a:ext cx="16934703" cy="142464"/>
            <a:chOff x="0" y="0"/>
            <a:chExt cx="22579604" cy="189952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7B1DD07C-5EEF-E471-B6D6-1EB8A0D8D26B}"/>
                </a:ext>
              </a:extLst>
            </p:cNvPr>
            <p:cNvSpPr/>
            <p:nvPr/>
          </p:nvSpPr>
          <p:spPr>
            <a:xfrm rot="-10800000">
              <a:off x="7516962" y="0"/>
              <a:ext cx="7537671" cy="189952"/>
            </a:xfrm>
            <a:custGeom>
              <a:avLst/>
              <a:gdLst/>
              <a:ahLst/>
              <a:cxnLst/>
              <a:rect l="l" t="t" r="r" b="b"/>
              <a:pathLst>
                <a:path w="7537671" h="189952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r="-9520"/>
              </a:stretch>
            </a:blipFill>
          </p:spPr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AB1264D7-8E5F-2FCD-435E-0C9F437B778A}"/>
                </a:ext>
              </a:extLst>
            </p:cNvPr>
            <p:cNvSpPr/>
            <p:nvPr/>
          </p:nvSpPr>
          <p:spPr>
            <a:xfrm rot="-10800000">
              <a:off x="15041933" y="0"/>
              <a:ext cx="7537671" cy="189952"/>
            </a:xfrm>
            <a:custGeom>
              <a:avLst/>
              <a:gdLst/>
              <a:ahLst/>
              <a:cxnLst/>
              <a:rect l="l" t="t" r="r" b="b"/>
              <a:pathLst>
                <a:path w="7537671" h="189952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r="-9520"/>
              </a:stretch>
            </a:blipFill>
          </p:spPr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DBDE488B-6443-DCEF-034B-C9D754482EB8}"/>
                </a:ext>
              </a:extLst>
            </p:cNvPr>
            <p:cNvSpPr/>
            <p:nvPr/>
          </p:nvSpPr>
          <p:spPr>
            <a:xfrm rot="-10800000">
              <a:off x="0" y="0"/>
              <a:ext cx="7537671" cy="189952"/>
            </a:xfrm>
            <a:custGeom>
              <a:avLst/>
              <a:gdLst/>
              <a:ahLst/>
              <a:cxnLst/>
              <a:rect l="l" t="t" r="r" b="b"/>
              <a:pathLst>
                <a:path w="7537671" h="189952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r="-9520"/>
              </a:stretch>
            </a:blipFill>
          </p:spPr>
        </p:sp>
      </p:grpSp>
      <p:grpSp>
        <p:nvGrpSpPr>
          <p:cNvPr id="7" name="Group 7">
            <a:extLst>
              <a:ext uri="{FF2B5EF4-FFF2-40B4-BE49-F238E27FC236}">
                <a16:creationId xmlns:a16="http://schemas.microsoft.com/office/drawing/2014/main" id="{70E2B624-B568-3E91-A6F5-2138F7EA89AA}"/>
              </a:ext>
            </a:extLst>
          </p:cNvPr>
          <p:cNvGrpSpPr/>
          <p:nvPr/>
        </p:nvGrpSpPr>
        <p:grpSpPr>
          <a:xfrm>
            <a:off x="676648" y="9590947"/>
            <a:ext cx="16934703" cy="142464"/>
            <a:chOff x="0" y="0"/>
            <a:chExt cx="22579604" cy="189952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B5EE6581-31CE-DD8B-AA99-1E64437A3A3C}"/>
                </a:ext>
              </a:extLst>
            </p:cNvPr>
            <p:cNvSpPr/>
            <p:nvPr/>
          </p:nvSpPr>
          <p:spPr>
            <a:xfrm rot="-10800000">
              <a:off x="7516962" y="0"/>
              <a:ext cx="7537671" cy="189952"/>
            </a:xfrm>
            <a:custGeom>
              <a:avLst/>
              <a:gdLst/>
              <a:ahLst/>
              <a:cxnLst/>
              <a:rect l="l" t="t" r="r" b="b"/>
              <a:pathLst>
                <a:path w="7537671" h="189952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r="-9520"/>
              </a:stretch>
            </a:blipFill>
          </p:spPr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4CD42A9A-93E1-FE34-927C-C27F54805DB9}"/>
                </a:ext>
              </a:extLst>
            </p:cNvPr>
            <p:cNvSpPr/>
            <p:nvPr/>
          </p:nvSpPr>
          <p:spPr>
            <a:xfrm rot="-10800000">
              <a:off x="15041933" y="0"/>
              <a:ext cx="7537671" cy="189952"/>
            </a:xfrm>
            <a:custGeom>
              <a:avLst/>
              <a:gdLst/>
              <a:ahLst/>
              <a:cxnLst/>
              <a:rect l="l" t="t" r="r" b="b"/>
              <a:pathLst>
                <a:path w="7537671" h="189952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r="-9520"/>
              </a:stretch>
            </a:blipFill>
          </p:spPr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6456253D-96D1-CF86-9CE2-69D13E0B112E}"/>
                </a:ext>
              </a:extLst>
            </p:cNvPr>
            <p:cNvSpPr/>
            <p:nvPr/>
          </p:nvSpPr>
          <p:spPr>
            <a:xfrm rot="-10800000">
              <a:off x="0" y="0"/>
              <a:ext cx="7537671" cy="189952"/>
            </a:xfrm>
            <a:custGeom>
              <a:avLst/>
              <a:gdLst/>
              <a:ahLst/>
              <a:cxnLst/>
              <a:rect l="l" t="t" r="r" b="b"/>
              <a:pathLst>
                <a:path w="7537671" h="189952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r="-9520"/>
              </a:stretch>
            </a:blipFill>
          </p:spPr>
        </p:sp>
      </p:grpSp>
      <p:sp>
        <p:nvSpPr>
          <p:cNvPr id="19" name="TextBox 19">
            <a:extLst>
              <a:ext uri="{FF2B5EF4-FFF2-40B4-BE49-F238E27FC236}">
                <a16:creationId xmlns:a16="http://schemas.microsoft.com/office/drawing/2014/main" id="{72579A48-0682-5468-173F-4DA7848CD52B}"/>
              </a:ext>
            </a:extLst>
          </p:cNvPr>
          <p:cNvSpPr txBox="1"/>
          <p:nvPr/>
        </p:nvSpPr>
        <p:spPr>
          <a:xfrm>
            <a:off x="769680" y="6418180"/>
            <a:ext cx="7968173" cy="19257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spc="-51" dirty="0">
                <a:solidFill>
                  <a:srgbClr val="FFFFFF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  <a:cs typeface="TDTD구름고딕"/>
                <a:sym typeface="TDTD구름고딕"/>
              </a:rPr>
              <a:t>4</a:t>
            </a:r>
            <a:r>
              <a:rPr lang="ko-KR" altLang="en-US" sz="4400" spc="-51" dirty="0">
                <a:solidFill>
                  <a:srgbClr val="FFFFFF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  <a:cs typeface="TDTD구름고딕"/>
                <a:sym typeface="TDTD구름고딕"/>
              </a:rPr>
              <a:t>인 </a:t>
            </a:r>
            <a:r>
              <a:rPr lang="en-US" altLang="ko-KR" sz="4400" spc="-51" dirty="0">
                <a:solidFill>
                  <a:srgbClr val="FFFFFF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  <a:cs typeface="TDTD구름고딕"/>
                <a:sym typeface="TDTD구름고딕"/>
              </a:rPr>
              <a:t>1</a:t>
            </a:r>
            <a:r>
              <a:rPr lang="ko-KR" altLang="en-US" sz="4400" spc="-51" dirty="0">
                <a:solidFill>
                  <a:srgbClr val="FFFFFF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  <a:cs typeface="TDTD구름고딕"/>
                <a:sym typeface="TDTD구름고딕"/>
              </a:rPr>
              <a:t>조</a:t>
            </a:r>
            <a:endParaRPr lang="en-US" altLang="ko-KR" sz="4400" spc="-51" dirty="0">
              <a:solidFill>
                <a:srgbClr val="FFFFFF"/>
              </a:solidFill>
              <a:latin typeface="한컴 말랑말랑 Regular" panose="020F0303000000000000" pitchFamily="50" charset="-127"/>
              <a:ea typeface="한컴 말랑말랑 Regular" panose="020F0303000000000000" pitchFamily="50" charset="-127"/>
              <a:cs typeface="TDTD구름고딕"/>
              <a:sym typeface="TDTD구름고딕"/>
            </a:endParaRPr>
          </a:p>
          <a:p>
            <a:pPr algn="ctr">
              <a:lnSpc>
                <a:spcPct val="150000"/>
              </a:lnSpc>
            </a:pPr>
            <a:r>
              <a:rPr lang="ko-KR" altLang="en-US" sz="4400" spc="-51" dirty="0">
                <a:solidFill>
                  <a:srgbClr val="FFFFFF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  <a:cs typeface="TDTD구름고딕"/>
                <a:sym typeface="TDTD구름고딕"/>
              </a:rPr>
              <a:t>서로 마주보기</a:t>
            </a:r>
            <a:endParaRPr lang="en-US" sz="4400" spc="-51" dirty="0">
              <a:solidFill>
                <a:srgbClr val="FFFFFF"/>
              </a:solidFill>
              <a:latin typeface="한컴 말랑말랑 Regular" panose="020F0303000000000000" pitchFamily="50" charset="-127"/>
              <a:ea typeface="한컴 말랑말랑 Regular" panose="020F0303000000000000" pitchFamily="50" charset="-127"/>
              <a:cs typeface="TDTD구름고딕"/>
              <a:sym typeface="TDTD구름고딕"/>
            </a:endParaRPr>
          </a:p>
        </p:txBody>
      </p:sp>
      <p:sp>
        <p:nvSpPr>
          <p:cNvPr id="20" name="TextBox 11">
            <a:extLst>
              <a:ext uri="{FF2B5EF4-FFF2-40B4-BE49-F238E27FC236}">
                <a16:creationId xmlns:a16="http://schemas.microsoft.com/office/drawing/2014/main" id="{C254752F-8189-48AF-1EB8-9E92E03C5978}"/>
              </a:ext>
            </a:extLst>
          </p:cNvPr>
          <p:cNvSpPr txBox="1"/>
          <p:nvPr/>
        </p:nvSpPr>
        <p:spPr>
          <a:xfrm>
            <a:off x="937180" y="1257300"/>
            <a:ext cx="13845620" cy="1262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640"/>
              </a:lnSpc>
              <a:spcBef>
                <a:spcPct val="0"/>
              </a:spcBef>
            </a:pPr>
            <a:r>
              <a:rPr lang="en-US" altLang="ko-KR" sz="8000" b="1" spc="-410" dirty="0">
                <a:solidFill>
                  <a:schemeClr val="bg1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  <a:cs typeface="TDTD갬성명조"/>
                <a:sym typeface="TDTD갬성명조"/>
              </a:rPr>
              <a:t>5</a:t>
            </a:r>
            <a:r>
              <a:rPr lang="ko-KR" altLang="en-US" sz="8000" b="1" spc="-410" dirty="0">
                <a:solidFill>
                  <a:schemeClr val="bg1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  <a:cs typeface="TDTD갬성명조"/>
                <a:sym typeface="TDTD갬성명조"/>
              </a:rPr>
              <a:t>단계 </a:t>
            </a:r>
            <a:r>
              <a:rPr lang="en-US" altLang="ko-KR" sz="8000" b="1" spc="-410" dirty="0">
                <a:solidFill>
                  <a:schemeClr val="bg1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  <a:cs typeface="TDTD갬성명조"/>
                <a:sym typeface="TDTD갬성명조"/>
              </a:rPr>
              <a:t>: </a:t>
            </a:r>
            <a:r>
              <a:rPr lang="ko-KR" altLang="en-US" sz="8000" b="1" spc="-410" dirty="0">
                <a:solidFill>
                  <a:schemeClr val="bg1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  <a:cs typeface="TDTD갬성명조"/>
                <a:sym typeface="TDTD갬성명조"/>
              </a:rPr>
              <a:t>발표하기</a:t>
            </a:r>
            <a:endParaRPr lang="en-US" sz="8000" b="1" spc="-410" dirty="0">
              <a:solidFill>
                <a:schemeClr val="bg1"/>
              </a:solidFill>
              <a:latin typeface="한컴 말랑말랑 Regular" panose="020F0303000000000000" pitchFamily="50" charset="-127"/>
              <a:ea typeface="한컴 말랑말랑 Regular" panose="020F0303000000000000" pitchFamily="50" charset="-127"/>
              <a:cs typeface="TDTD갬성명조"/>
              <a:sym typeface="TDTD갬성명조"/>
            </a:endParaRPr>
          </a:p>
        </p:txBody>
      </p:sp>
      <p:sp>
        <p:nvSpPr>
          <p:cNvPr id="25" name="Freeform 13">
            <a:extLst>
              <a:ext uri="{FF2B5EF4-FFF2-40B4-BE49-F238E27FC236}">
                <a16:creationId xmlns:a16="http://schemas.microsoft.com/office/drawing/2014/main" id="{7D72D411-2FDE-123A-54AE-0E10C08647FC}"/>
              </a:ext>
            </a:extLst>
          </p:cNvPr>
          <p:cNvSpPr/>
          <p:nvPr/>
        </p:nvSpPr>
        <p:spPr>
          <a:xfrm rot="5400000">
            <a:off x="6317373" y="6099801"/>
            <a:ext cx="5653253" cy="142464"/>
          </a:xfrm>
          <a:custGeom>
            <a:avLst/>
            <a:gdLst/>
            <a:ahLst/>
            <a:cxnLst/>
            <a:rect l="l" t="t" r="r" b="b"/>
            <a:pathLst>
              <a:path w="5653253" h="142464">
                <a:moveTo>
                  <a:pt x="0" y="0"/>
                </a:moveTo>
                <a:lnTo>
                  <a:pt x="5653254" y="0"/>
                </a:lnTo>
                <a:lnTo>
                  <a:pt x="5653254" y="142464"/>
                </a:lnTo>
                <a:lnTo>
                  <a:pt x="0" y="1424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5980" r="-9520"/>
            </a:stretch>
          </a:blipFill>
        </p:spPr>
      </p:sp>
      <p:sp>
        <p:nvSpPr>
          <p:cNvPr id="26" name="TextBox 19">
            <a:extLst>
              <a:ext uri="{FF2B5EF4-FFF2-40B4-BE49-F238E27FC236}">
                <a16:creationId xmlns:a16="http://schemas.microsoft.com/office/drawing/2014/main" id="{3D2FC7DD-5D8C-102C-0443-10611CDB45D9}"/>
              </a:ext>
            </a:extLst>
          </p:cNvPr>
          <p:cNvSpPr txBox="1"/>
          <p:nvPr/>
        </p:nvSpPr>
        <p:spPr>
          <a:xfrm>
            <a:off x="9575545" y="6437078"/>
            <a:ext cx="7968173" cy="19048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4400" spc="-51" dirty="0" err="1">
                <a:solidFill>
                  <a:srgbClr val="FFFFFF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  <a:cs typeface="TDTD구름고딕"/>
                <a:sym typeface="TDTD구름고딕"/>
              </a:rPr>
              <a:t>모둠장</a:t>
            </a:r>
            <a:r>
              <a:rPr lang="ko-KR" altLang="en-US" sz="4400" spc="-51" dirty="0">
                <a:solidFill>
                  <a:srgbClr val="FFFFFF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  <a:cs typeface="TDTD구름고딕"/>
                <a:sym typeface="TDTD구름고딕"/>
              </a:rPr>
              <a:t> 뽑고 각자 역할 정하기</a:t>
            </a:r>
            <a:endParaRPr lang="en-US" altLang="ko-KR" sz="4400" spc="-51" dirty="0">
              <a:solidFill>
                <a:srgbClr val="FFFFFF"/>
              </a:solidFill>
              <a:latin typeface="한컴 말랑말랑 Regular" panose="020F0303000000000000" pitchFamily="50" charset="-127"/>
              <a:ea typeface="한컴 말랑말랑 Regular" panose="020F0303000000000000" pitchFamily="50" charset="-127"/>
              <a:cs typeface="TDTD구름고딕"/>
              <a:sym typeface="TDTD구름고딕"/>
            </a:endParaRPr>
          </a:p>
          <a:p>
            <a:pPr algn="ctr">
              <a:lnSpc>
                <a:spcPct val="150000"/>
              </a:lnSpc>
            </a:pPr>
            <a:r>
              <a:rPr lang="en-US" sz="4400" spc="-51" dirty="0">
                <a:solidFill>
                  <a:srgbClr val="FFFFFF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  <a:cs typeface="TDTD구름고딕"/>
                <a:sym typeface="TDTD구름고딕"/>
              </a:rPr>
              <a:t>(</a:t>
            </a:r>
            <a:r>
              <a:rPr lang="ko-KR" altLang="en-US" sz="4400" spc="-51" dirty="0">
                <a:solidFill>
                  <a:srgbClr val="FFFFFF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  <a:cs typeface="TDTD구름고딕"/>
                <a:sym typeface="TDTD구름고딕"/>
              </a:rPr>
              <a:t>자료 조사</a:t>
            </a:r>
            <a:r>
              <a:rPr lang="en-US" altLang="ko-KR" sz="4400" spc="-51" dirty="0">
                <a:solidFill>
                  <a:srgbClr val="FFFFFF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  <a:cs typeface="TDTD구름고딕"/>
                <a:sym typeface="TDTD구름고딕"/>
              </a:rPr>
              <a:t>, </a:t>
            </a:r>
            <a:r>
              <a:rPr lang="ko-KR" altLang="en-US" sz="4400" spc="-51" dirty="0">
                <a:solidFill>
                  <a:srgbClr val="FFFFFF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  <a:cs typeface="TDTD구름고딕"/>
                <a:sym typeface="TDTD구름고딕"/>
              </a:rPr>
              <a:t>정리</a:t>
            </a:r>
            <a:r>
              <a:rPr lang="en-US" altLang="ko-KR" sz="4400" spc="-51" dirty="0">
                <a:solidFill>
                  <a:srgbClr val="FFFFFF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  <a:cs typeface="TDTD구름고딕"/>
                <a:sym typeface="TDTD구름고딕"/>
              </a:rPr>
              <a:t>, </a:t>
            </a:r>
            <a:r>
              <a:rPr lang="ko-KR" altLang="en-US" sz="4400" spc="-51" dirty="0">
                <a:solidFill>
                  <a:srgbClr val="FFFFFF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  <a:cs typeface="TDTD구름고딕"/>
                <a:sym typeface="TDTD구름고딕"/>
              </a:rPr>
              <a:t>제작</a:t>
            </a:r>
            <a:r>
              <a:rPr lang="en-US" altLang="ko-KR" sz="4400" spc="-51" dirty="0">
                <a:solidFill>
                  <a:srgbClr val="FFFFFF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  <a:cs typeface="TDTD구름고딕"/>
                <a:sym typeface="TDTD구름고딕"/>
              </a:rPr>
              <a:t>, </a:t>
            </a:r>
            <a:r>
              <a:rPr lang="ko-KR" altLang="en-US" sz="4400" spc="-51" dirty="0">
                <a:solidFill>
                  <a:srgbClr val="FFFFFF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  <a:cs typeface="TDTD구름고딕"/>
                <a:sym typeface="TDTD구름고딕"/>
              </a:rPr>
              <a:t>발표</a:t>
            </a:r>
            <a:r>
              <a:rPr lang="en-US" altLang="ko-KR" sz="4400" spc="-51" dirty="0">
                <a:solidFill>
                  <a:srgbClr val="FFFFFF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  <a:cs typeface="TDTD구름고딕"/>
                <a:sym typeface="TDTD구름고딕"/>
              </a:rPr>
              <a:t>)</a:t>
            </a:r>
          </a:p>
        </p:txBody>
      </p: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CDCAD9AD-71CF-EACA-A5DF-BF00D877F71C}"/>
              </a:ext>
            </a:extLst>
          </p:cNvPr>
          <p:cNvGrpSpPr/>
          <p:nvPr/>
        </p:nvGrpSpPr>
        <p:grpSpPr>
          <a:xfrm>
            <a:off x="1852223" y="3173430"/>
            <a:ext cx="5368321" cy="2959503"/>
            <a:chOff x="1453424" y="11708997"/>
            <a:chExt cx="5368321" cy="2959503"/>
          </a:xfrm>
        </p:grpSpPr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D6EAB638-D550-877E-3817-54E02F3888AB}"/>
                </a:ext>
              </a:extLst>
            </p:cNvPr>
            <p:cNvSpPr/>
            <p:nvPr/>
          </p:nvSpPr>
          <p:spPr>
            <a:xfrm>
              <a:off x="1453424" y="11708997"/>
              <a:ext cx="5368321" cy="2959503"/>
            </a:xfrm>
            <a:custGeom>
              <a:avLst/>
              <a:gdLst/>
              <a:ahLst/>
              <a:cxnLst/>
              <a:rect l="l" t="t" r="r" b="b"/>
              <a:pathLst>
                <a:path w="5185095" h="4845707">
                  <a:moveTo>
                    <a:pt x="0" y="0"/>
                  </a:moveTo>
                  <a:lnTo>
                    <a:pt x="5185096" y="0"/>
                  </a:lnTo>
                  <a:lnTo>
                    <a:pt x="5185096" y="4845707"/>
                  </a:lnTo>
                  <a:lnTo>
                    <a:pt x="0" y="4845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TextBox 17">
              <a:extLst>
                <a:ext uri="{FF2B5EF4-FFF2-40B4-BE49-F238E27FC236}">
                  <a16:creationId xmlns:a16="http://schemas.microsoft.com/office/drawing/2014/main" id="{9C8C01C8-61DB-784B-BEE1-BF8BE1119F81}"/>
                </a:ext>
              </a:extLst>
            </p:cNvPr>
            <p:cNvSpPr txBox="1"/>
            <p:nvPr/>
          </p:nvSpPr>
          <p:spPr>
            <a:xfrm>
              <a:off x="2142554" y="12097853"/>
              <a:ext cx="4135956" cy="22698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936"/>
                </a:lnSpc>
              </a:pPr>
              <a:r>
                <a:rPr lang="ko-KR" altLang="en-US" sz="5600" dirty="0">
                  <a:solidFill>
                    <a:schemeClr val="bg1"/>
                  </a:solidFill>
                  <a:latin typeface="한컴 말랑말랑 Regular" panose="020F0303000000000000" pitchFamily="50" charset="-127"/>
                  <a:ea typeface="한컴 말랑말랑 Regular" panose="020F0303000000000000" pitchFamily="50" charset="-127"/>
                  <a:cs typeface="TDTD구름고딕"/>
                  <a:sym typeface="TDTD구름고딕"/>
                </a:rPr>
                <a:t>창의적인 방법으로 발표하기</a:t>
              </a:r>
              <a:endParaRPr lang="en-US" sz="5600" dirty="0">
                <a:solidFill>
                  <a:schemeClr val="bg1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  <a:cs typeface="TDTD구름고딕"/>
                <a:sym typeface="TDTD구름고딕"/>
              </a:endParaRPr>
            </a:p>
          </p:txBody>
        </p:sp>
      </p:grpSp>
      <p:grpSp>
        <p:nvGrpSpPr>
          <p:cNvPr id="27" name="그룹 26">
            <a:extLst>
              <a:ext uri="{FF2B5EF4-FFF2-40B4-BE49-F238E27FC236}">
                <a16:creationId xmlns:a16="http://schemas.microsoft.com/office/drawing/2014/main" id="{F6FAD86A-B908-C32E-276E-31E737EFE709}"/>
              </a:ext>
            </a:extLst>
          </p:cNvPr>
          <p:cNvGrpSpPr/>
          <p:nvPr/>
        </p:nvGrpSpPr>
        <p:grpSpPr>
          <a:xfrm>
            <a:off x="10800303" y="3173430"/>
            <a:ext cx="5368321" cy="2959503"/>
            <a:chOff x="1453424" y="11708997"/>
            <a:chExt cx="5368321" cy="2959503"/>
          </a:xfrm>
        </p:grpSpPr>
        <p:sp>
          <p:nvSpPr>
            <p:cNvPr id="28" name="Freeform 14">
              <a:extLst>
                <a:ext uri="{FF2B5EF4-FFF2-40B4-BE49-F238E27FC236}">
                  <a16:creationId xmlns:a16="http://schemas.microsoft.com/office/drawing/2014/main" id="{4203A714-194A-1D64-B457-929F09AE1159}"/>
                </a:ext>
              </a:extLst>
            </p:cNvPr>
            <p:cNvSpPr/>
            <p:nvPr/>
          </p:nvSpPr>
          <p:spPr>
            <a:xfrm>
              <a:off x="1453424" y="11708997"/>
              <a:ext cx="5368321" cy="2959503"/>
            </a:xfrm>
            <a:custGeom>
              <a:avLst/>
              <a:gdLst/>
              <a:ahLst/>
              <a:cxnLst/>
              <a:rect l="l" t="t" r="r" b="b"/>
              <a:pathLst>
                <a:path w="5185095" h="4845707">
                  <a:moveTo>
                    <a:pt x="0" y="0"/>
                  </a:moveTo>
                  <a:lnTo>
                    <a:pt x="5185096" y="0"/>
                  </a:lnTo>
                  <a:lnTo>
                    <a:pt x="5185096" y="4845707"/>
                  </a:lnTo>
                  <a:lnTo>
                    <a:pt x="0" y="4845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TextBox 17">
              <a:extLst>
                <a:ext uri="{FF2B5EF4-FFF2-40B4-BE49-F238E27FC236}">
                  <a16:creationId xmlns:a16="http://schemas.microsoft.com/office/drawing/2014/main" id="{A7C3136A-6EF9-D683-A606-7841E7B22DFA}"/>
                </a:ext>
              </a:extLst>
            </p:cNvPr>
            <p:cNvSpPr txBox="1"/>
            <p:nvPr/>
          </p:nvSpPr>
          <p:spPr>
            <a:xfrm>
              <a:off x="1745481" y="12492337"/>
              <a:ext cx="4934545" cy="151323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936"/>
                </a:lnSpc>
              </a:pPr>
              <a:r>
                <a:rPr lang="ko-KR" altLang="en-US" sz="5600" dirty="0">
                  <a:solidFill>
                    <a:schemeClr val="bg1"/>
                  </a:solidFill>
                  <a:latin typeface="한컴 말랑말랑 Regular" panose="020F0303000000000000" pitchFamily="50" charset="-127"/>
                  <a:ea typeface="한컴 말랑말랑 Regular" panose="020F0303000000000000" pitchFamily="50" charset="-127"/>
                  <a:cs typeface="TDTD구름고딕"/>
                  <a:sym typeface="TDTD구름고딕"/>
                </a:rPr>
                <a:t>발표</a:t>
              </a:r>
              <a:r>
                <a:rPr lang="en-US" altLang="ko-KR" sz="5600" dirty="0">
                  <a:solidFill>
                    <a:schemeClr val="bg1"/>
                  </a:solidFill>
                  <a:latin typeface="한컴 말랑말랑 Regular" panose="020F0303000000000000" pitchFamily="50" charset="-127"/>
                  <a:ea typeface="한컴 말랑말랑 Regular" panose="020F0303000000000000" pitchFamily="50" charset="-127"/>
                  <a:cs typeface="TDTD구름고딕"/>
                  <a:sym typeface="TDTD구름고딕"/>
                </a:rPr>
                <a:t> </a:t>
              </a:r>
              <a:r>
                <a:rPr lang="ko-KR" altLang="en-US" sz="5600" dirty="0">
                  <a:solidFill>
                    <a:schemeClr val="bg1"/>
                  </a:solidFill>
                  <a:latin typeface="한컴 말랑말랑 Regular" panose="020F0303000000000000" pitchFamily="50" charset="-127"/>
                  <a:ea typeface="한컴 말랑말랑 Regular" panose="020F0303000000000000" pitchFamily="50" charset="-127"/>
                  <a:cs typeface="TDTD구름고딕"/>
                  <a:sym typeface="TDTD구름고딕"/>
                </a:rPr>
                <a:t>경청하며</a:t>
              </a:r>
              <a:endParaRPr lang="en-US" altLang="ko-KR" sz="5600" dirty="0">
                <a:solidFill>
                  <a:schemeClr val="bg1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  <a:cs typeface="TDTD구름고딕"/>
                <a:sym typeface="TDTD구름고딕"/>
              </a:endParaRPr>
            </a:p>
            <a:p>
              <a:pPr algn="ctr">
                <a:lnSpc>
                  <a:spcPts val="5936"/>
                </a:lnSpc>
              </a:pPr>
              <a:r>
                <a:rPr lang="ko-KR" altLang="en-US" sz="5600" dirty="0">
                  <a:solidFill>
                    <a:schemeClr val="bg1"/>
                  </a:solidFill>
                  <a:latin typeface="한컴 말랑말랑 Regular" panose="020F0303000000000000" pitchFamily="50" charset="-127"/>
                  <a:ea typeface="한컴 말랑말랑 Regular" panose="020F0303000000000000" pitchFamily="50" charset="-127"/>
                  <a:cs typeface="TDTD구름고딕"/>
                  <a:sym typeface="TDTD구름고딕"/>
                </a:rPr>
                <a:t>듣고 평가하기</a:t>
              </a:r>
              <a:endParaRPr lang="en-US" sz="5600" dirty="0">
                <a:solidFill>
                  <a:schemeClr val="bg1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  <a:cs typeface="TDTD구름고딕"/>
                <a:sym typeface="TDTD구름고딕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7719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1E313D-52B4-C81E-6ECD-66B408892D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57A97F5-35DC-362F-35A6-041F5B1607B2}"/>
              </a:ext>
            </a:extLst>
          </p:cNvPr>
          <p:cNvSpPr/>
          <p:nvPr/>
        </p:nvSpPr>
        <p:spPr>
          <a:xfrm>
            <a:off x="-14112" y="0"/>
            <a:ext cx="18302111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9350" t="-27169" b="-26038"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EE55A7AA-903C-3064-9B4C-1A79F3F667B0}"/>
              </a:ext>
            </a:extLst>
          </p:cNvPr>
          <p:cNvGrpSpPr/>
          <p:nvPr/>
        </p:nvGrpSpPr>
        <p:grpSpPr>
          <a:xfrm>
            <a:off x="676648" y="579256"/>
            <a:ext cx="16934703" cy="142464"/>
            <a:chOff x="0" y="0"/>
            <a:chExt cx="22579604" cy="189952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88D6F07D-F90B-9A2C-D156-1071E51E700E}"/>
                </a:ext>
              </a:extLst>
            </p:cNvPr>
            <p:cNvSpPr/>
            <p:nvPr/>
          </p:nvSpPr>
          <p:spPr>
            <a:xfrm rot="-10800000">
              <a:off x="7516962" y="0"/>
              <a:ext cx="7537671" cy="189952"/>
            </a:xfrm>
            <a:custGeom>
              <a:avLst/>
              <a:gdLst/>
              <a:ahLst/>
              <a:cxnLst/>
              <a:rect l="l" t="t" r="r" b="b"/>
              <a:pathLst>
                <a:path w="7537671" h="189952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5980" r="-9520"/>
              </a:stretch>
            </a:blipFill>
          </p:spPr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54691F38-01A5-9FB1-7081-6DA79F99F8BD}"/>
                </a:ext>
              </a:extLst>
            </p:cNvPr>
            <p:cNvSpPr/>
            <p:nvPr/>
          </p:nvSpPr>
          <p:spPr>
            <a:xfrm rot="-10800000">
              <a:off x="15041933" y="0"/>
              <a:ext cx="7537671" cy="189952"/>
            </a:xfrm>
            <a:custGeom>
              <a:avLst/>
              <a:gdLst/>
              <a:ahLst/>
              <a:cxnLst/>
              <a:rect l="l" t="t" r="r" b="b"/>
              <a:pathLst>
                <a:path w="7537671" h="189952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5980" r="-9520"/>
              </a:stretch>
            </a:blipFill>
          </p:spPr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5FE747EF-0CC1-4D19-0397-48816CB53D09}"/>
                </a:ext>
              </a:extLst>
            </p:cNvPr>
            <p:cNvSpPr/>
            <p:nvPr/>
          </p:nvSpPr>
          <p:spPr>
            <a:xfrm rot="-10800000">
              <a:off x="0" y="0"/>
              <a:ext cx="7537671" cy="189952"/>
            </a:xfrm>
            <a:custGeom>
              <a:avLst/>
              <a:gdLst/>
              <a:ahLst/>
              <a:cxnLst/>
              <a:rect l="l" t="t" r="r" b="b"/>
              <a:pathLst>
                <a:path w="7537671" h="189952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5980" r="-9520"/>
              </a:stretch>
            </a:blipFill>
          </p:spPr>
        </p:sp>
      </p:grpSp>
      <p:grpSp>
        <p:nvGrpSpPr>
          <p:cNvPr id="7" name="Group 7">
            <a:extLst>
              <a:ext uri="{FF2B5EF4-FFF2-40B4-BE49-F238E27FC236}">
                <a16:creationId xmlns:a16="http://schemas.microsoft.com/office/drawing/2014/main" id="{4D079A59-A281-479B-1130-A0A8A24F9F5F}"/>
              </a:ext>
            </a:extLst>
          </p:cNvPr>
          <p:cNvGrpSpPr/>
          <p:nvPr/>
        </p:nvGrpSpPr>
        <p:grpSpPr>
          <a:xfrm>
            <a:off x="676648" y="9590947"/>
            <a:ext cx="16934703" cy="142464"/>
            <a:chOff x="0" y="0"/>
            <a:chExt cx="22579604" cy="189952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EFDB1871-C706-B7D0-ED2B-F6BEA6A8B1CE}"/>
                </a:ext>
              </a:extLst>
            </p:cNvPr>
            <p:cNvSpPr/>
            <p:nvPr/>
          </p:nvSpPr>
          <p:spPr>
            <a:xfrm rot="-10800000">
              <a:off x="7516962" y="0"/>
              <a:ext cx="7537671" cy="189952"/>
            </a:xfrm>
            <a:custGeom>
              <a:avLst/>
              <a:gdLst/>
              <a:ahLst/>
              <a:cxnLst/>
              <a:rect l="l" t="t" r="r" b="b"/>
              <a:pathLst>
                <a:path w="7537671" h="189952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5980" r="-9520"/>
              </a:stretch>
            </a:blipFill>
          </p:spPr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621B4FF3-A8F7-93CC-17F5-C4E857A8FC3C}"/>
                </a:ext>
              </a:extLst>
            </p:cNvPr>
            <p:cNvSpPr/>
            <p:nvPr/>
          </p:nvSpPr>
          <p:spPr>
            <a:xfrm rot="-10800000">
              <a:off x="15041933" y="0"/>
              <a:ext cx="7537671" cy="189952"/>
            </a:xfrm>
            <a:custGeom>
              <a:avLst/>
              <a:gdLst/>
              <a:ahLst/>
              <a:cxnLst/>
              <a:rect l="l" t="t" r="r" b="b"/>
              <a:pathLst>
                <a:path w="7537671" h="189952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5980" r="-9520"/>
              </a:stretch>
            </a:blipFill>
          </p:spPr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7EB9D583-4F8D-3712-E883-B3F31EB0F8EC}"/>
                </a:ext>
              </a:extLst>
            </p:cNvPr>
            <p:cNvSpPr/>
            <p:nvPr/>
          </p:nvSpPr>
          <p:spPr>
            <a:xfrm rot="-10800000">
              <a:off x="0" y="0"/>
              <a:ext cx="7537671" cy="189952"/>
            </a:xfrm>
            <a:custGeom>
              <a:avLst/>
              <a:gdLst/>
              <a:ahLst/>
              <a:cxnLst/>
              <a:rect l="l" t="t" r="r" b="b"/>
              <a:pathLst>
                <a:path w="7537671" h="189952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5980" r="-9520"/>
              </a:stretch>
            </a:blipFill>
          </p:spPr>
        </p:sp>
      </p:grpSp>
      <p:sp>
        <p:nvSpPr>
          <p:cNvPr id="16" name="Freeform 16">
            <a:extLst>
              <a:ext uri="{FF2B5EF4-FFF2-40B4-BE49-F238E27FC236}">
                <a16:creationId xmlns:a16="http://schemas.microsoft.com/office/drawing/2014/main" id="{C4319879-0336-4533-A898-BC96823118E0}"/>
              </a:ext>
            </a:extLst>
          </p:cNvPr>
          <p:cNvSpPr/>
          <p:nvPr/>
        </p:nvSpPr>
        <p:spPr>
          <a:xfrm rot="1291250">
            <a:off x="15008590" y="3333128"/>
            <a:ext cx="1138223" cy="1088555"/>
          </a:xfrm>
          <a:custGeom>
            <a:avLst/>
            <a:gdLst/>
            <a:ahLst/>
            <a:cxnLst/>
            <a:rect l="l" t="t" r="r" b="b"/>
            <a:pathLst>
              <a:path w="1138223" h="1088555">
                <a:moveTo>
                  <a:pt x="0" y="0"/>
                </a:moveTo>
                <a:lnTo>
                  <a:pt x="1138223" y="0"/>
                </a:lnTo>
                <a:lnTo>
                  <a:pt x="1138223" y="1088555"/>
                </a:lnTo>
                <a:lnTo>
                  <a:pt x="0" y="10885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46DF13BF-2ABD-4E9B-1687-08A23B6BE04A}"/>
              </a:ext>
            </a:extLst>
          </p:cNvPr>
          <p:cNvSpPr/>
          <p:nvPr/>
        </p:nvSpPr>
        <p:spPr>
          <a:xfrm>
            <a:off x="1859901" y="6123220"/>
            <a:ext cx="1758176" cy="1372306"/>
          </a:xfrm>
          <a:custGeom>
            <a:avLst/>
            <a:gdLst/>
            <a:ahLst/>
            <a:cxnLst/>
            <a:rect l="l" t="t" r="r" b="b"/>
            <a:pathLst>
              <a:path w="1150510" h="1077295">
                <a:moveTo>
                  <a:pt x="0" y="0"/>
                </a:moveTo>
                <a:lnTo>
                  <a:pt x="1150510" y="0"/>
                </a:lnTo>
                <a:lnTo>
                  <a:pt x="1150510" y="1077296"/>
                </a:lnTo>
                <a:lnTo>
                  <a:pt x="0" y="10772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>
            <a:extLst>
              <a:ext uri="{FF2B5EF4-FFF2-40B4-BE49-F238E27FC236}">
                <a16:creationId xmlns:a16="http://schemas.microsoft.com/office/drawing/2014/main" id="{B85C3F49-418C-1CE3-98D9-9D50441FD5EC}"/>
              </a:ext>
            </a:extLst>
          </p:cNvPr>
          <p:cNvSpPr txBox="1"/>
          <p:nvPr/>
        </p:nvSpPr>
        <p:spPr>
          <a:xfrm>
            <a:off x="4418878" y="3604658"/>
            <a:ext cx="9783089" cy="1803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741"/>
              </a:lnSpc>
              <a:spcBef>
                <a:spcPct val="0"/>
              </a:spcBef>
            </a:pPr>
            <a:r>
              <a:rPr lang="ko-KR" altLang="en-US" sz="6000" b="1" spc="-645" dirty="0">
                <a:solidFill>
                  <a:srgbClr val="FFFFFF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  <a:cs typeface="TDTD갬성명조"/>
                <a:sym typeface="TDTD갬성명조"/>
              </a:rPr>
              <a:t>감사합니다</a:t>
            </a:r>
            <a:r>
              <a:rPr lang="en-US" altLang="ko-KR" sz="6000" b="1" spc="-645" dirty="0">
                <a:solidFill>
                  <a:srgbClr val="FFFFFF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  <a:cs typeface="TDTD갬성명조"/>
                <a:sym typeface="TDTD갬성명조"/>
              </a:rPr>
              <a:t>.</a:t>
            </a:r>
            <a:endParaRPr lang="en-US" sz="6000" b="1" spc="-645" dirty="0">
              <a:solidFill>
                <a:srgbClr val="FFE99C"/>
              </a:solidFill>
              <a:latin typeface="한컴 말랑말랑 Regular" panose="020F0303000000000000" pitchFamily="50" charset="-127"/>
              <a:ea typeface="한컴 말랑말랑 Regular" panose="020F0303000000000000" pitchFamily="50" charset="-127"/>
              <a:cs typeface="TDTD갬성명조"/>
              <a:sym typeface="TDTD갬성명조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9E8FB1-69D7-EB12-88F2-1416E700E1E7}"/>
              </a:ext>
            </a:extLst>
          </p:cNvPr>
          <p:cNvSpPr txBox="1"/>
          <p:nvPr/>
        </p:nvSpPr>
        <p:spPr>
          <a:xfrm>
            <a:off x="676648" y="919969"/>
            <a:ext cx="3151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>
                <a:solidFill>
                  <a:schemeClr val="bg1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고등학교 음악 감상과 비평</a:t>
            </a: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8F7C727E-6684-BD9F-3A0D-3F96FF7D9D2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117" y="8953500"/>
            <a:ext cx="988613" cy="42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997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004" y="-4233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350" t="-27169" b="-2603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76648" y="579256"/>
            <a:ext cx="16934703" cy="142464"/>
            <a:chOff x="0" y="0"/>
            <a:chExt cx="22579604" cy="189952"/>
          </a:xfrm>
        </p:grpSpPr>
        <p:sp>
          <p:nvSpPr>
            <p:cNvPr id="4" name="Freeform 4"/>
            <p:cNvSpPr/>
            <p:nvPr/>
          </p:nvSpPr>
          <p:spPr>
            <a:xfrm rot="-10800000">
              <a:off x="7516962" y="0"/>
              <a:ext cx="7537671" cy="189952"/>
            </a:xfrm>
            <a:custGeom>
              <a:avLst/>
              <a:gdLst/>
              <a:ahLst/>
              <a:cxnLst/>
              <a:rect l="l" t="t" r="r" b="b"/>
              <a:pathLst>
                <a:path w="7537671" h="189952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r="-9520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10800000">
              <a:off x="15041933" y="0"/>
              <a:ext cx="7537671" cy="189952"/>
            </a:xfrm>
            <a:custGeom>
              <a:avLst/>
              <a:gdLst/>
              <a:ahLst/>
              <a:cxnLst/>
              <a:rect l="l" t="t" r="r" b="b"/>
              <a:pathLst>
                <a:path w="7537671" h="189952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r="-9520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-10800000">
              <a:off x="0" y="0"/>
              <a:ext cx="7537671" cy="189952"/>
            </a:xfrm>
            <a:custGeom>
              <a:avLst/>
              <a:gdLst/>
              <a:ahLst/>
              <a:cxnLst/>
              <a:rect l="l" t="t" r="r" b="b"/>
              <a:pathLst>
                <a:path w="7537671" h="189952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r="-9520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676648" y="9590947"/>
            <a:ext cx="16934703" cy="142464"/>
            <a:chOff x="0" y="0"/>
            <a:chExt cx="22579604" cy="189952"/>
          </a:xfrm>
        </p:grpSpPr>
        <p:sp>
          <p:nvSpPr>
            <p:cNvPr id="8" name="Freeform 8"/>
            <p:cNvSpPr/>
            <p:nvPr/>
          </p:nvSpPr>
          <p:spPr>
            <a:xfrm rot="-10800000">
              <a:off x="7516962" y="0"/>
              <a:ext cx="7537671" cy="189952"/>
            </a:xfrm>
            <a:custGeom>
              <a:avLst/>
              <a:gdLst/>
              <a:ahLst/>
              <a:cxnLst/>
              <a:rect l="l" t="t" r="r" b="b"/>
              <a:pathLst>
                <a:path w="7537671" h="189952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r="-9520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-10800000">
              <a:off x="15041933" y="0"/>
              <a:ext cx="7537671" cy="189952"/>
            </a:xfrm>
            <a:custGeom>
              <a:avLst/>
              <a:gdLst/>
              <a:ahLst/>
              <a:cxnLst/>
              <a:rect l="l" t="t" r="r" b="b"/>
              <a:pathLst>
                <a:path w="7537671" h="189952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r="-9520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-10800000">
              <a:off x="0" y="0"/>
              <a:ext cx="7537671" cy="189952"/>
            </a:xfrm>
            <a:custGeom>
              <a:avLst/>
              <a:gdLst/>
              <a:ahLst/>
              <a:cxnLst/>
              <a:rect l="l" t="t" r="r" b="b"/>
              <a:pathLst>
                <a:path w="7537671" h="189952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r="-9520"/>
              </a:stretch>
            </a:blipFill>
          </p:spPr>
        </p:sp>
      </p:grpSp>
      <p:sp>
        <p:nvSpPr>
          <p:cNvPr id="23" name="TextBox 21">
            <a:extLst>
              <a:ext uri="{FF2B5EF4-FFF2-40B4-BE49-F238E27FC236}">
                <a16:creationId xmlns:a16="http://schemas.microsoft.com/office/drawing/2014/main" id="{9286364B-E459-5169-8F73-9A65B6E65C3E}"/>
              </a:ext>
            </a:extLst>
          </p:cNvPr>
          <p:cNvSpPr txBox="1"/>
          <p:nvPr/>
        </p:nvSpPr>
        <p:spPr>
          <a:xfrm>
            <a:off x="804490" y="3865951"/>
            <a:ext cx="16650434" cy="17316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4000" spc="-51" dirty="0">
                <a:solidFill>
                  <a:srgbClr val="FFFFFF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  <a:cs typeface="TDTD구름고딕"/>
                <a:sym typeface="TDTD구름고딕"/>
              </a:rPr>
              <a:t>새로운 음악을 만들 때 기존 음악의 일부 </a:t>
            </a:r>
            <a:r>
              <a:rPr lang="en-US" altLang="ko-KR" sz="4000" spc="-51" dirty="0">
                <a:solidFill>
                  <a:srgbClr val="FFFFFF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  <a:cs typeface="TDTD구름고딕"/>
                <a:sym typeface="TDTD구름고딕"/>
              </a:rPr>
              <a:t>(</a:t>
            </a:r>
            <a:r>
              <a:rPr lang="ko-KR" altLang="en-US" sz="4000" spc="-51" dirty="0">
                <a:solidFill>
                  <a:srgbClr val="FFFFFF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  <a:cs typeface="TDTD구름고딕"/>
                <a:sym typeface="TDTD구름고딕"/>
              </a:rPr>
              <a:t>선율</a:t>
            </a:r>
            <a:r>
              <a:rPr lang="en-US" altLang="ko-KR" sz="4000" spc="-51" dirty="0">
                <a:solidFill>
                  <a:srgbClr val="FFFFFF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  <a:cs typeface="TDTD구름고딕"/>
                <a:sym typeface="TDTD구름고딕"/>
              </a:rPr>
              <a:t>, </a:t>
            </a:r>
            <a:r>
              <a:rPr lang="ko-KR" altLang="en-US" sz="4000" spc="-51" dirty="0">
                <a:solidFill>
                  <a:srgbClr val="FFFFFF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  <a:cs typeface="TDTD구름고딕"/>
                <a:sym typeface="TDTD구름고딕"/>
              </a:rPr>
              <a:t>화성진행</a:t>
            </a:r>
            <a:r>
              <a:rPr lang="en-US" altLang="ko-KR" sz="4000" spc="-51" dirty="0">
                <a:solidFill>
                  <a:srgbClr val="FFFFFF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  <a:cs typeface="TDTD구름고딕"/>
                <a:sym typeface="TDTD구름고딕"/>
              </a:rPr>
              <a:t>, </a:t>
            </a:r>
            <a:r>
              <a:rPr lang="ko-KR" altLang="en-US" sz="4000" spc="-51" dirty="0">
                <a:solidFill>
                  <a:srgbClr val="FFFFFF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  <a:cs typeface="TDTD구름고딕"/>
                <a:sym typeface="TDTD구름고딕"/>
              </a:rPr>
              <a:t>음원 자체 등</a:t>
            </a:r>
            <a:r>
              <a:rPr lang="en-US" altLang="ko-KR" sz="4000" spc="-51" dirty="0">
                <a:solidFill>
                  <a:srgbClr val="FFFFFF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  <a:cs typeface="TDTD구름고딕"/>
                <a:sym typeface="TDTD구름고딕"/>
              </a:rPr>
              <a:t>)</a:t>
            </a:r>
            <a:r>
              <a:rPr lang="ko-KR" altLang="en-US" sz="4000" spc="-51" dirty="0">
                <a:solidFill>
                  <a:srgbClr val="FFFFFF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  <a:cs typeface="TDTD구름고딕"/>
                <a:sym typeface="TDTD구름고딕"/>
              </a:rPr>
              <a:t>를 </a:t>
            </a:r>
            <a:endParaRPr lang="en-US" altLang="ko-KR" sz="4000" spc="-51" dirty="0">
              <a:solidFill>
                <a:srgbClr val="FFFFFF"/>
              </a:solidFill>
              <a:latin typeface="한컴 말랑말랑 Regular" panose="020F0303000000000000" pitchFamily="50" charset="-127"/>
              <a:ea typeface="한컴 말랑말랑 Regular" panose="020F0303000000000000" pitchFamily="50" charset="-127"/>
              <a:cs typeface="TDTD구름고딕"/>
              <a:sym typeface="TDTD구름고딕"/>
            </a:endParaRPr>
          </a:p>
          <a:p>
            <a:pPr algn="ctr">
              <a:lnSpc>
                <a:spcPct val="150000"/>
              </a:lnSpc>
            </a:pPr>
            <a:r>
              <a:rPr lang="ko-KR" altLang="en-US" sz="4000" spc="-51" dirty="0">
                <a:solidFill>
                  <a:srgbClr val="FFFFFF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  <a:cs typeface="TDTD구름고딕"/>
                <a:sym typeface="TDTD구름고딕"/>
              </a:rPr>
              <a:t>새롭게 가공하거나 배치하는 것을 말한다</a:t>
            </a:r>
            <a:r>
              <a:rPr lang="en-US" altLang="ko-KR" sz="4000" spc="-51" dirty="0">
                <a:solidFill>
                  <a:srgbClr val="FFFFFF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  <a:cs typeface="TDTD구름고딕"/>
                <a:sym typeface="TDTD구름고딕"/>
              </a:rPr>
              <a:t>.</a:t>
            </a:r>
            <a:endParaRPr lang="en-US" sz="4000" spc="-51" dirty="0">
              <a:solidFill>
                <a:srgbClr val="FFFFFF"/>
              </a:solidFill>
              <a:latin typeface="한컴 말랑말랑 Regular" panose="020F0303000000000000" pitchFamily="50" charset="-127"/>
              <a:ea typeface="한컴 말랑말랑 Regular" panose="020F0303000000000000" pitchFamily="50" charset="-127"/>
              <a:cs typeface="TDTD구름고딕"/>
              <a:sym typeface="TDTD구름고딕"/>
            </a:endParaRPr>
          </a:p>
        </p:txBody>
      </p:sp>
      <p:sp>
        <p:nvSpPr>
          <p:cNvPr id="24" name="TextBox 21">
            <a:extLst>
              <a:ext uri="{FF2B5EF4-FFF2-40B4-BE49-F238E27FC236}">
                <a16:creationId xmlns:a16="http://schemas.microsoft.com/office/drawing/2014/main" id="{7A0A4A21-E27A-2EDD-2142-27AC4C66BE28}"/>
              </a:ext>
            </a:extLst>
          </p:cNvPr>
          <p:cNvSpPr txBox="1"/>
          <p:nvPr/>
        </p:nvSpPr>
        <p:spPr>
          <a:xfrm>
            <a:off x="815779" y="6290675"/>
            <a:ext cx="16650434" cy="26584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4000" spc="-51" dirty="0">
                <a:solidFill>
                  <a:srgbClr val="FFFFFF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  <a:cs typeface="TDTD구름고딕"/>
                <a:sym typeface="TDTD구름고딕"/>
              </a:rPr>
              <a:t>샘플링은 같은 클래식 곡을 사용하더라도 편곡 기법에 따라</a:t>
            </a:r>
            <a:endParaRPr lang="en-US" altLang="ko-KR" sz="4000" spc="-51" dirty="0">
              <a:solidFill>
                <a:srgbClr val="FFFFFF"/>
              </a:solidFill>
              <a:latin typeface="한컴 말랑말랑 Regular" panose="020F0303000000000000" pitchFamily="50" charset="-127"/>
              <a:ea typeface="한컴 말랑말랑 Regular" panose="020F0303000000000000" pitchFamily="50" charset="-127"/>
              <a:cs typeface="TDTD구름고딕"/>
              <a:sym typeface="TDTD구름고딕"/>
            </a:endParaRPr>
          </a:p>
          <a:p>
            <a:pPr algn="ctr">
              <a:lnSpc>
                <a:spcPct val="150000"/>
              </a:lnSpc>
            </a:pPr>
            <a:r>
              <a:rPr lang="ko-KR" altLang="en-US" sz="4000" spc="-51" dirty="0">
                <a:solidFill>
                  <a:srgbClr val="FFFFFF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  <a:cs typeface="TDTD구름고딕"/>
                <a:sym typeface="TDTD구름고딕"/>
              </a:rPr>
              <a:t>원곡과는 확연히 다른 노래가 된다</a:t>
            </a:r>
            <a:r>
              <a:rPr lang="en-US" altLang="ko-KR" sz="4000" spc="-51" dirty="0">
                <a:solidFill>
                  <a:srgbClr val="FFFFFF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  <a:cs typeface="TDTD구름고딕"/>
                <a:sym typeface="TDTD구름고딕"/>
              </a:rPr>
              <a:t>. </a:t>
            </a:r>
            <a:r>
              <a:rPr lang="ko-KR" altLang="en-US" sz="4000" spc="-51" dirty="0" err="1">
                <a:solidFill>
                  <a:srgbClr val="FFFFFF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  <a:cs typeface="TDTD구름고딕"/>
                <a:sym typeface="TDTD구름고딕"/>
              </a:rPr>
              <a:t>음역대</a:t>
            </a:r>
            <a:r>
              <a:rPr lang="ko-KR" altLang="en-US" sz="4000" spc="-51" dirty="0">
                <a:solidFill>
                  <a:srgbClr val="FFFFFF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  <a:cs typeface="TDTD구름고딕"/>
                <a:sym typeface="TDTD구름고딕"/>
              </a:rPr>
              <a:t> 변경</a:t>
            </a:r>
            <a:r>
              <a:rPr lang="en-US" altLang="ko-KR" sz="4000" spc="-51" dirty="0">
                <a:solidFill>
                  <a:srgbClr val="FFFFFF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  <a:cs typeface="TDTD구름고딕"/>
                <a:sym typeface="TDTD구름고딕"/>
              </a:rPr>
              <a:t>, </a:t>
            </a:r>
            <a:r>
              <a:rPr lang="ko-KR" altLang="en-US" sz="4000" spc="-51" dirty="0">
                <a:solidFill>
                  <a:srgbClr val="FFFFFF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  <a:cs typeface="TDTD구름고딕"/>
                <a:sym typeface="TDTD구름고딕"/>
              </a:rPr>
              <a:t>연주 기법의 확대</a:t>
            </a:r>
            <a:r>
              <a:rPr lang="en-US" altLang="ko-KR" sz="4000" spc="-51" dirty="0">
                <a:solidFill>
                  <a:srgbClr val="FFFFFF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  <a:cs typeface="TDTD구름고딕"/>
                <a:sym typeface="TDTD구름고딕"/>
              </a:rPr>
              <a:t>, </a:t>
            </a:r>
            <a:r>
              <a:rPr lang="ko-KR" altLang="en-US" sz="4000" spc="-51" dirty="0">
                <a:solidFill>
                  <a:srgbClr val="FFFFFF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  <a:cs typeface="TDTD구름고딕"/>
                <a:sym typeface="TDTD구름고딕"/>
              </a:rPr>
              <a:t>주선율의 반복 회수 등을 변경하여 다양하게 샘플링 할 수 있다</a:t>
            </a:r>
            <a:r>
              <a:rPr lang="en-US" altLang="ko-KR" sz="4000" spc="-51" dirty="0">
                <a:solidFill>
                  <a:srgbClr val="FFFFFF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  <a:cs typeface="TDTD구름고딕"/>
                <a:sym typeface="TDTD구름고딕"/>
              </a:rPr>
              <a:t>. </a:t>
            </a:r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97BE6634-6C90-F3C4-1B65-E5597C2C290C}"/>
              </a:ext>
            </a:extLst>
          </p:cNvPr>
          <p:cNvGrpSpPr/>
          <p:nvPr/>
        </p:nvGrpSpPr>
        <p:grpSpPr>
          <a:xfrm>
            <a:off x="1142999" y="1439211"/>
            <a:ext cx="8553232" cy="1790215"/>
            <a:chOff x="1142999" y="1439211"/>
            <a:chExt cx="8553232" cy="1790215"/>
          </a:xfrm>
        </p:grpSpPr>
        <p:sp>
          <p:nvSpPr>
            <p:cNvPr id="11" name="TextBox 11"/>
            <p:cNvSpPr txBox="1"/>
            <p:nvPr/>
          </p:nvSpPr>
          <p:spPr>
            <a:xfrm>
              <a:off x="1228879" y="1439211"/>
              <a:ext cx="8467352" cy="12396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0640"/>
                </a:lnSpc>
                <a:spcBef>
                  <a:spcPct val="0"/>
                </a:spcBef>
              </a:pPr>
              <a:r>
                <a:rPr lang="ko-KR" altLang="en-US" sz="7600" b="1" spc="-410" dirty="0">
                  <a:solidFill>
                    <a:srgbClr val="FFFFFF"/>
                  </a:solidFill>
                  <a:latin typeface="한컴 말랑말랑 Regular" panose="020F0303000000000000" pitchFamily="50" charset="-127"/>
                  <a:ea typeface="한컴 말랑말랑 Regular" panose="020F0303000000000000" pitchFamily="50" charset="-127"/>
                  <a:cs typeface="TDTD갬성명조"/>
                  <a:sym typeface="TDTD갬성명조"/>
                </a:rPr>
                <a:t>클래식 샘플링</a:t>
              </a:r>
              <a:endParaRPr lang="en-US" sz="7600" b="1" spc="-410" dirty="0">
                <a:solidFill>
                  <a:srgbClr val="FFFFFF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  <a:cs typeface="TDTD갬성명조"/>
                <a:sym typeface="TDTD갬성명조"/>
              </a:endParaRPr>
            </a:p>
          </p:txBody>
        </p:sp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id="{5D9CB5B7-A72D-F9C4-5150-D6EB09D0B1E4}"/>
                </a:ext>
              </a:extLst>
            </p:cNvPr>
            <p:cNvSpPr/>
            <p:nvPr/>
          </p:nvSpPr>
          <p:spPr>
            <a:xfrm>
              <a:off x="1142999" y="2695361"/>
              <a:ext cx="5171369" cy="534065"/>
            </a:xfrm>
            <a:custGeom>
              <a:avLst/>
              <a:gdLst/>
              <a:ahLst/>
              <a:cxnLst/>
              <a:rect l="l" t="t" r="r" b="b"/>
              <a:pathLst>
                <a:path w="4689452" h="980522">
                  <a:moveTo>
                    <a:pt x="0" y="0"/>
                  </a:moveTo>
                  <a:lnTo>
                    <a:pt x="4689452" y="0"/>
                  </a:lnTo>
                  <a:lnTo>
                    <a:pt x="4689452" y="980522"/>
                  </a:lnTo>
                  <a:lnTo>
                    <a:pt x="0" y="9805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12DC4E-4632-ED46-7768-3DB3DFC501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EBD8244-E05A-D1F8-ACEC-18FECE1F5677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350" t="-27169" b="-26038"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36235107-F9C1-54CA-31CF-49841A5E2B15}"/>
              </a:ext>
            </a:extLst>
          </p:cNvPr>
          <p:cNvGrpSpPr/>
          <p:nvPr/>
        </p:nvGrpSpPr>
        <p:grpSpPr>
          <a:xfrm>
            <a:off x="676648" y="579256"/>
            <a:ext cx="16934703" cy="142464"/>
            <a:chOff x="0" y="0"/>
            <a:chExt cx="22579604" cy="189952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6B203C7C-B064-77E5-AAB9-B91D113F5571}"/>
                </a:ext>
              </a:extLst>
            </p:cNvPr>
            <p:cNvSpPr/>
            <p:nvPr/>
          </p:nvSpPr>
          <p:spPr>
            <a:xfrm rot="-10800000">
              <a:off x="7516962" y="0"/>
              <a:ext cx="7537671" cy="189952"/>
            </a:xfrm>
            <a:custGeom>
              <a:avLst/>
              <a:gdLst/>
              <a:ahLst/>
              <a:cxnLst/>
              <a:rect l="l" t="t" r="r" b="b"/>
              <a:pathLst>
                <a:path w="7537671" h="189952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r="-9520"/>
              </a:stretch>
            </a:blipFill>
          </p:spPr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ECFA4241-994F-C238-54B8-B0D1A9C7E771}"/>
                </a:ext>
              </a:extLst>
            </p:cNvPr>
            <p:cNvSpPr/>
            <p:nvPr/>
          </p:nvSpPr>
          <p:spPr>
            <a:xfrm rot="-10800000">
              <a:off x="15041933" y="0"/>
              <a:ext cx="7537671" cy="189952"/>
            </a:xfrm>
            <a:custGeom>
              <a:avLst/>
              <a:gdLst/>
              <a:ahLst/>
              <a:cxnLst/>
              <a:rect l="l" t="t" r="r" b="b"/>
              <a:pathLst>
                <a:path w="7537671" h="189952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r="-9520"/>
              </a:stretch>
            </a:blipFill>
          </p:spPr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7FF07AF2-568D-8555-923D-A5660044B05A}"/>
                </a:ext>
              </a:extLst>
            </p:cNvPr>
            <p:cNvSpPr/>
            <p:nvPr/>
          </p:nvSpPr>
          <p:spPr>
            <a:xfrm rot="-10800000">
              <a:off x="0" y="0"/>
              <a:ext cx="7537671" cy="189952"/>
            </a:xfrm>
            <a:custGeom>
              <a:avLst/>
              <a:gdLst/>
              <a:ahLst/>
              <a:cxnLst/>
              <a:rect l="l" t="t" r="r" b="b"/>
              <a:pathLst>
                <a:path w="7537671" h="189952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r="-9520"/>
              </a:stretch>
            </a:blipFill>
          </p:spPr>
        </p:sp>
      </p:grpSp>
      <p:grpSp>
        <p:nvGrpSpPr>
          <p:cNvPr id="7" name="Group 7">
            <a:extLst>
              <a:ext uri="{FF2B5EF4-FFF2-40B4-BE49-F238E27FC236}">
                <a16:creationId xmlns:a16="http://schemas.microsoft.com/office/drawing/2014/main" id="{C08BD9F4-D908-44FB-9085-BB2C6EE7CD5E}"/>
              </a:ext>
            </a:extLst>
          </p:cNvPr>
          <p:cNvGrpSpPr/>
          <p:nvPr/>
        </p:nvGrpSpPr>
        <p:grpSpPr>
          <a:xfrm>
            <a:off x="676648" y="9590947"/>
            <a:ext cx="16934703" cy="142464"/>
            <a:chOff x="0" y="0"/>
            <a:chExt cx="22579604" cy="189952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B791DF4E-FD24-E442-4376-7E196DEAB9C0}"/>
                </a:ext>
              </a:extLst>
            </p:cNvPr>
            <p:cNvSpPr/>
            <p:nvPr/>
          </p:nvSpPr>
          <p:spPr>
            <a:xfrm rot="-10800000">
              <a:off x="7516962" y="0"/>
              <a:ext cx="7537671" cy="189952"/>
            </a:xfrm>
            <a:custGeom>
              <a:avLst/>
              <a:gdLst/>
              <a:ahLst/>
              <a:cxnLst/>
              <a:rect l="l" t="t" r="r" b="b"/>
              <a:pathLst>
                <a:path w="7537671" h="189952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r="-9520"/>
              </a:stretch>
            </a:blipFill>
          </p:spPr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315957CC-BD18-1A5B-086C-7D54BDC0A62F}"/>
                </a:ext>
              </a:extLst>
            </p:cNvPr>
            <p:cNvSpPr/>
            <p:nvPr/>
          </p:nvSpPr>
          <p:spPr>
            <a:xfrm rot="-10800000">
              <a:off x="15041933" y="0"/>
              <a:ext cx="7537671" cy="189952"/>
            </a:xfrm>
            <a:custGeom>
              <a:avLst/>
              <a:gdLst/>
              <a:ahLst/>
              <a:cxnLst/>
              <a:rect l="l" t="t" r="r" b="b"/>
              <a:pathLst>
                <a:path w="7537671" h="189952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r="-9520"/>
              </a:stretch>
            </a:blipFill>
          </p:spPr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393B5D55-952D-FA27-30B2-676CFE3899E7}"/>
                </a:ext>
              </a:extLst>
            </p:cNvPr>
            <p:cNvSpPr/>
            <p:nvPr/>
          </p:nvSpPr>
          <p:spPr>
            <a:xfrm rot="-10800000">
              <a:off x="0" y="0"/>
              <a:ext cx="7537671" cy="189952"/>
            </a:xfrm>
            <a:custGeom>
              <a:avLst/>
              <a:gdLst/>
              <a:ahLst/>
              <a:cxnLst/>
              <a:rect l="l" t="t" r="r" b="b"/>
              <a:pathLst>
                <a:path w="7537671" h="189952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r="-9520"/>
              </a:stretch>
            </a:blipFill>
          </p:spPr>
        </p:sp>
      </p:grpSp>
      <p:sp>
        <p:nvSpPr>
          <p:cNvPr id="23" name="TextBox 21">
            <a:extLst>
              <a:ext uri="{FF2B5EF4-FFF2-40B4-BE49-F238E27FC236}">
                <a16:creationId xmlns:a16="http://schemas.microsoft.com/office/drawing/2014/main" id="{A54FC4A6-3F53-887D-D799-4956EFF8ED19}"/>
              </a:ext>
            </a:extLst>
          </p:cNvPr>
          <p:cNvSpPr txBox="1"/>
          <p:nvPr/>
        </p:nvSpPr>
        <p:spPr>
          <a:xfrm>
            <a:off x="818601" y="3329167"/>
            <a:ext cx="16650434" cy="26559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4000" spc="-51" dirty="0">
                <a:solidFill>
                  <a:srgbClr val="FFFFFF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  <a:cs typeface="TDTD구름고딕"/>
                <a:sym typeface="TDTD구름고딕"/>
              </a:rPr>
              <a:t>저작권이 있는 음원을 샘플링 할 경우엔 저작권료를 지불해야 하지만</a:t>
            </a:r>
            <a:r>
              <a:rPr lang="en-US" altLang="ko-KR" sz="4000" spc="-51" dirty="0">
                <a:solidFill>
                  <a:srgbClr val="FFFFFF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  <a:cs typeface="TDTD구름고딕"/>
                <a:sym typeface="TDTD구름고딕"/>
              </a:rPr>
              <a:t>,</a:t>
            </a:r>
          </a:p>
          <a:p>
            <a:pPr algn="ctr">
              <a:lnSpc>
                <a:spcPct val="150000"/>
              </a:lnSpc>
            </a:pPr>
            <a:r>
              <a:rPr lang="ko-KR" altLang="en-US" sz="4000" spc="-51" dirty="0">
                <a:solidFill>
                  <a:srgbClr val="FFFFFF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  <a:cs typeface="TDTD구름고딕"/>
                <a:sym typeface="TDTD구름고딕"/>
              </a:rPr>
              <a:t>저작권자의 사망 후 </a:t>
            </a:r>
            <a:r>
              <a:rPr lang="en-US" altLang="ko-KR" sz="4000" spc="-51" dirty="0">
                <a:solidFill>
                  <a:srgbClr val="FFFFFF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  <a:cs typeface="TDTD구름고딕"/>
                <a:sym typeface="TDTD구름고딕"/>
              </a:rPr>
              <a:t>70</a:t>
            </a:r>
            <a:r>
              <a:rPr lang="ko-KR" altLang="en-US" sz="4000" spc="-51" dirty="0">
                <a:solidFill>
                  <a:srgbClr val="FFFFFF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  <a:cs typeface="TDTD구름고딕"/>
                <a:sym typeface="TDTD구름고딕"/>
              </a:rPr>
              <a:t>년 이후의 작품들은 저작물 보호 기한이 만료되기에</a:t>
            </a:r>
            <a:endParaRPr lang="en-US" altLang="ko-KR" sz="4000" spc="-51" dirty="0">
              <a:solidFill>
                <a:srgbClr val="FFFFFF"/>
              </a:solidFill>
              <a:latin typeface="한컴 말랑말랑 Regular" panose="020F0303000000000000" pitchFamily="50" charset="-127"/>
              <a:ea typeface="한컴 말랑말랑 Regular" panose="020F0303000000000000" pitchFamily="50" charset="-127"/>
              <a:cs typeface="TDTD구름고딕"/>
              <a:sym typeface="TDTD구름고딕"/>
            </a:endParaRPr>
          </a:p>
          <a:p>
            <a:pPr algn="ctr">
              <a:lnSpc>
                <a:spcPct val="150000"/>
              </a:lnSpc>
            </a:pPr>
            <a:r>
              <a:rPr lang="ko-KR" altLang="en-US" sz="4000" spc="-51" dirty="0">
                <a:solidFill>
                  <a:srgbClr val="FFFFFF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  <a:cs typeface="TDTD구름고딕"/>
                <a:sym typeface="TDTD구름고딕"/>
              </a:rPr>
              <a:t>대부분의 클래식 곡은 저작권에서 자유로워 샘플링으로 사용하기에 좋다</a:t>
            </a:r>
            <a:r>
              <a:rPr lang="en-US" altLang="ko-KR" sz="4000" spc="-51" dirty="0">
                <a:solidFill>
                  <a:srgbClr val="FFFFFF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  <a:cs typeface="TDTD구름고딕"/>
                <a:sym typeface="TDTD구름고딕"/>
              </a:rPr>
              <a:t>.</a:t>
            </a:r>
            <a:endParaRPr lang="en-US" sz="4000" spc="-51" dirty="0">
              <a:solidFill>
                <a:srgbClr val="FFFFFF"/>
              </a:solidFill>
              <a:latin typeface="한컴 말랑말랑 Regular" panose="020F0303000000000000" pitchFamily="50" charset="-127"/>
              <a:ea typeface="한컴 말랑말랑 Regular" panose="020F0303000000000000" pitchFamily="50" charset="-127"/>
              <a:cs typeface="TDTD구름고딕"/>
              <a:sym typeface="TDTD구름고딕"/>
            </a:endParaRPr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0D12B4CE-AEDA-DC80-C17F-CAABAF57FB00}"/>
              </a:ext>
            </a:extLst>
          </p:cNvPr>
          <p:cNvGrpSpPr/>
          <p:nvPr/>
        </p:nvGrpSpPr>
        <p:grpSpPr>
          <a:xfrm>
            <a:off x="1142999" y="1439211"/>
            <a:ext cx="8553232" cy="1790215"/>
            <a:chOff x="1142999" y="1439211"/>
            <a:chExt cx="8553232" cy="1790215"/>
          </a:xfrm>
        </p:grpSpPr>
        <p:sp>
          <p:nvSpPr>
            <p:cNvPr id="16" name="TextBox 11">
              <a:extLst>
                <a:ext uri="{FF2B5EF4-FFF2-40B4-BE49-F238E27FC236}">
                  <a16:creationId xmlns:a16="http://schemas.microsoft.com/office/drawing/2014/main" id="{C39A2F2A-CE24-76AD-FD80-EA01C6F3C368}"/>
                </a:ext>
              </a:extLst>
            </p:cNvPr>
            <p:cNvSpPr txBox="1"/>
            <p:nvPr/>
          </p:nvSpPr>
          <p:spPr>
            <a:xfrm>
              <a:off x="1228879" y="1439211"/>
              <a:ext cx="8467352" cy="12396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0640"/>
                </a:lnSpc>
                <a:spcBef>
                  <a:spcPct val="0"/>
                </a:spcBef>
              </a:pPr>
              <a:r>
                <a:rPr lang="ko-KR" altLang="en-US" sz="7600" b="1" spc="-410" dirty="0">
                  <a:solidFill>
                    <a:srgbClr val="FFFFFF"/>
                  </a:solidFill>
                  <a:latin typeface="한컴 말랑말랑 Regular" panose="020F0303000000000000" pitchFamily="50" charset="-127"/>
                  <a:ea typeface="한컴 말랑말랑 Regular" panose="020F0303000000000000" pitchFamily="50" charset="-127"/>
                  <a:cs typeface="TDTD갬성명조"/>
                  <a:sym typeface="TDTD갬성명조"/>
                </a:rPr>
                <a:t>클래식 샘플링</a:t>
              </a:r>
              <a:endParaRPr lang="en-US" sz="7600" b="1" spc="-410" dirty="0">
                <a:solidFill>
                  <a:srgbClr val="FFFFFF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  <a:cs typeface="TDTD갬성명조"/>
                <a:sym typeface="TDTD갬성명조"/>
              </a:endParaRPr>
            </a:p>
          </p:txBody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6AA6EA09-2D1A-542A-1C73-E1AB54C1B3CE}"/>
                </a:ext>
              </a:extLst>
            </p:cNvPr>
            <p:cNvSpPr/>
            <p:nvPr/>
          </p:nvSpPr>
          <p:spPr>
            <a:xfrm>
              <a:off x="1142999" y="2695361"/>
              <a:ext cx="5171369" cy="534065"/>
            </a:xfrm>
            <a:custGeom>
              <a:avLst/>
              <a:gdLst/>
              <a:ahLst/>
              <a:cxnLst/>
              <a:rect l="l" t="t" r="r" b="b"/>
              <a:pathLst>
                <a:path w="4689452" h="980522">
                  <a:moveTo>
                    <a:pt x="0" y="0"/>
                  </a:moveTo>
                  <a:lnTo>
                    <a:pt x="4689452" y="0"/>
                  </a:lnTo>
                  <a:lnTo>
                    <a:pt x="4689452" y="980522"/>
                  </a:lnTo>
                  <a:lnTo>
                    <a:pt x="0" y="9805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9" name="TextBox 21">
            <a:extLst>
              <a:ext uri="{FF2B5EF4-FFF2-40B4-BE49-F238E27FC236}">
                <a16:creationId xmlns:a16="http://schemas.microsoft.com/office/drawing/2014/main" id="{D90522D1-76DF-9898-5FED-D5C46BB706E1}"/>
              </a:ext>
            </a:extLst>
          </p:cNvPr>
          <p:cNvSpPr txBox="1"/>
          <p:nvPr/>
        </p:nvSpPr>
        <p:spPr>
          <a:xfrm>
            <a:off x="818601" y="6460057"/>
            <a:ext cx="16650434" cy="26559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4000" spc="-51" dirty="0">
                <a:solidFill>
                  <a:srgbClr val="FFFFFF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  <a:cs typeface="TDTD구름고딕"/>
                <a:sym typeface="TDTD구름고딕"/>
              </a:rPr>
              <a:t>클래식 샘플링은 대중성을 확보할 수 있는 좋은 전략이 될 수 있다</a:t>
            </a:r>
            <a:r>
              <a:rPr lang="en-US" altLang="ko-KR" sz="4000" spc="-51" dirty="0">
                <a:solidFill>
                  <a:srgbClr val="FFFFFF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  <a:cs typeface="TDTD구름고딕"/>
                <a:sym typeface="TDTD구름고딕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ko-KR" altLang="en-US" sz="4000" spc="-51" dirty="0">
                <a:solidFill>
                  <a:srgbClr val="FFFFFF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  <a:cs typeface="TDTD구름고딕"/>
                <a:sym typeface="TDTD구름고딕"/>
              </a:rPr>
              <a:t>전 세계적으로 </a:t>
            </a:r>
            <a:r>
              <a:rPr lang="ko-KR" altLang="en-US" sz="4000" spc="-51" dirty="0" err="1">
                <a:solidFill>
                  <a:srgbClr val="FFFFFF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  <a:cs typeface="TDTD구름고딕"/>
                <a:sym typeface="TDTD구름고딕"/>
              </a:rPr>
              <a:t>통요되고</a:t>
            </a:r>
            <a:r>
              <a:rPr lang="en-US" altLang="ko-KR" sz="4000" spc="-51" dirty="0">
                <a:solidFill>
                  <a:srgbClr val="FFFFFF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  <a:cs typeface="TDTD구름고딕"/>
                <a:sym typeface="TDTD구름고딕"/>
              </a:rPr>
              <a:t>, </a:t>
            </a:r>
            <a:r>
              <a:rPr lang="ko-KR" altLang="en-US" sz="4000" spc="-51" dirty="0">
                <a:solidFill>
                  <a:srgbClr val="FFFFFF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  <a:cs typeface="TDTD구름고딕"/>
                <a:sym typeface="TDTD구름고딕"/>
              </a:rPr>
              <a:t>우리에게 익숙한 클래식 멜로디를 노래에 넣어</a:t>
            </a:r>
            <a:endParaRPr lang="en-US" altLang="ko-KR" sz="4000" spc="-51" dirty="0">
              <a:solidFill>
                <a:srgbClr val="FFFFFF"/>
              </a:solidFill>
              <a:latin typeface="한컴 말랑말랑 Regular" panose="020F0303000000000000" pitchFamily="50" charset="-127"/>
              <a:ea typeface="한컴 말랑말랑 Regular" panose="020F0303000000000000" pitchFamily="50" charset="-127"/>
              <a:cs typeface="TDTD구름고딕"/>
              <a:sym typeface="TDTD구름고딕"/>
            </a:endParaRPr>
          </a:p>
          <a:p>
            <a:pPr algn="ctr">
              <a:lnSpc>
                <a:spcPct val="150000"/>
              </a:lnSpc>
            </a:pPr>
            <a:r>
              <a:rPr lang="ko-KR" altLang="en-US" sz="4000" spc="-51" dirty="0">
                <a:solidFill>
                  <a:srgbClr val="FFFFFF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  <a:cs typeface="TDTD구름고딕"/>
                <a:sym typeface="TDTD구름고딕"/>
              </a:rPr>
              <a:t>샘플링 한다면 호기심을 갖게 해주어 친숙하게 다가갈 수 있다</a:t>
            </a:r>
            <a:r>
              <a:rPr lang="en-US" altLang="ko-KR" sz="4000" spc="-51" dirty="0">
                <a:solidFill>
                  <a:srgbClr val="FFFFFF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  <a:cs typeface="TDTD구름고딕"/>
                <a:sym typeface="TDTD구름고딕"/>
              </a:rPr>
              <a:t>. </a:t>
            </a:r>
            <a:endParaRPr lang="en-US" sz="4000" spc="-51" dirty="0">
              <a:solidFill>
                <a:srgbClr val="FFFFFF"/>
              </a:solidFill>
              <a:latin typeface="한컴 말랑말랑 Regular" panose="020F0303000000000000" pitchFamily="50" charset="-127"/>
              <a:ea typeface="한컴 말랑말랑 Regular" panose="020F0303000000000000" pitchFamily="50" charset="-127"/>
              <a:cs typeface="TDTD구름고딕"/>
              <a:sym typeface="TDTD구름고딕"/>
            </a:endParaRPr>
          </a:p>
        </p:txBody>
      </p:sp>
    </p:spTree>
    <p:extLst>
      <p:ext uri="{BB962C8B-B14F-4D97-AF65-F5344CB8AC3E}">
        <p14:creationId xmlns:p14="http://schemas.microsoft.com/office/powerpoint/2010/main" val="40674713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350" t="-27169" b="-2603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76648" y="579256"/>
            <a:ext cx="16934703" cy="142464"/>
            <a:chOff x="0" y="0"/>
            <a:chExt cx="22579604" cy="189952"/>
          </a:xfrm>
        </p:grpSpPr>
        <p:sp>
          <p:nvSpPr>
            <p:cNvPr id="4" name="Freeform 4"/>
            <p:cNvSpPr/>
            <p:nvPr/>
          </p:nvSpPr>
          <p:spPr>
            <a:xfrm rot="-10800000">
              <a:off x="7516962" y="0"/>
              <a:ext cx="7537671" cy="189952"/>
            </a:xfrm>
            <a:custGeom>
              <a:avLst/>
              <a:gdLst/>
              <a:ahLst/>
              <a:cxnLst/>
              <a:rect l="l" t="t" r="r" b="b"/>
              <a:pathLst>
                <a:path w="7537671" h="189952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r="-9520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10800000">
              <a:off x="15041933" y="0"/>
              <a:ext cx="7537671" cy="189952"/>
            </a:xfrm>
            <a:custGeom>
              <a:avLst/>
              <a:gdLst/>
              <a:ahLst/>
              <a:cxnLst/>
              <a:rect l="l" t="t" r="r" b="b"/>
              <a:pathLst>
                <a:path w="7537671" h="189952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r="-9520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-10800000">
              <a:off x="0" y="0"/>
              <a:ext cx="7537671" cy="189952"/>
            </a:xfrm>
            <a:custGeom>
              <a:avLst/>
              <a:gdLst/>
              <a:ahLst/>
              <a:cxnLst/>
              <a:rect l="l" t="t" r="r" b="b"/>
              <a:pathLst>
                <a:path w="7537671" h="189952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r="-9520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676648" y="9590947"/>
            <a:ext cx="16934703" cy="142464"/>
            <a:chOff x="0" y="0"/>
            <a:chExt cx="22579604" cy="189952"/>
          </a:xfrm>
        </p:grpSpPr>
        <p:sp>
          <p:nvSpPr>
            <p:cNvPr id="8" name="Freeform 8"/>
            <p:cNvSpPr/>
            <p:nvPr/>
          </p:nvSpPr>
          <p:spPr>
            <a:xfrm rot="-10800000">
              <a:off x="7516962" y="0"/>
              <a:ext cx="7537671" cy="189952"/>
            </a:xfrm>
            <a:custGeom>
              <a:avLst/>
              <a:gdLst/>
              <a:ahLst/>
              <a:cxnLst/>
              <a:rect l="l" t="t" r="r" b="b"/>
              <a:pathLst>
                <a:path w="7537671" h="189952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r="-9520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-10800000">
              <a:off x="15041933" y="0"/>
              <a:ext cx="7537671" cy="189952"/>
            </a:xfrm>
            <a:custGeom>
              <a:avLst/>
              <a:gdLst/>
              <a:ahLst/>
              <a:cxnLst/>
              <a:rect l="l" t="t" r="r" b="b"/>
              <a:pathLst>
                <a:path w="7537671" h="189952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r="-9520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-10800000">
              <a:off x="0" y="0"/>
              <a:ext cx="7537671" cy="189952"/>
            </a:xfrm>
            <a:custGeom>
              <a:avLst/>
              <a:gdLst/>
              <a:ahLst/>
              <a:cxnLst/>
              <a:rect l="l" t="t" r="r" b="b"/>
              <a:pathLst>
                <a:path w="7537671" h="189952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r="-9520"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937180" y="1333500"/>
            <a:ext cx="6378020" cy="12396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640"/>
              </a:lnSpc>
              <a:spcBef>
                <a:spcPct val="0"/>
              </a:spcBef>
            </a:pPr>
            <a:r>
              <a:rPr lang="en-US" sz="7200" b="1" spc="-410" dirty="0">
                <a:solidFill>
                  <a:srgbClr val="FFFFFF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  <a:cs typeface="TDTD갬성명조"/>
                <a:sym typeface="TDTD갬성명조"/>
              </a:rPr>
              <a:t>5</a:t>
            </a:r>
            <a:r>
              <a:rPr lang="ko-KR" altLang="en-US" sz="7200" b="1" spc="-410" dirty="0">
                <a:solidFill>
                  <a:srgbClr val="FFFFFF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  <a:cs typeface="TDTD갬성명조"/>
                <a:sym typeface="TDTD갬성명조"/>
              </a:rPr>
              <a:t>단계 프로젝트</a:t>
            </a:r>
            <a:endParaRPr lang="en-US" sz="7200" b="1" spc="-410" dirty="0">
              <a:solidFill>
                <a:srgbClr val="FFFFFF"/>
              </a:solidFill>
              <a:latin typeface="한컴 말랑말랑 Regular" panose="020F0303000000000000" pitchFamily="50" charset="-127"/>
              <a:ea typeface="한컴 말랑말랑 Regular" panose="020F0303000000000000" pitchFamily="50" charset="-127"/>
              <a:cs typeface="TDTD갬성명조"/>
              <a:sym typeface="TDTD갬성명조"/>
            </a:endParaRPr>
          </a:p>
        </p:txBody>
      </p:sp>
      <p:sp>
        <p:nvSpPr>
          <p:cNvPr id="12" name="Freeform 12"/>
          <p:cNvSpPr/>
          <p:nvPr/>
        </p:nvSpPr>
        <p:spPr>
          <a:xfrm rot="-1010064">
            <a:off x="5847888" y="1033431"/>
            <a:ext cx="1246727" cy="813773"/>
          </a:xfrm>
          <a:custGeom>
            <a:avLst/>
            <a:gdLst/>
            <a:ahLst/>
            <a:cxnLst/>
            <a:rect l="l" t="t" r="r" b="b"/>
            <a:pathLst>
              <a:path w="1246727" h="813773">
                <a:moveTo>
                  <a:pt x="0" y="0"/>
                </a:moveTo>
                <a:lnTo>
                  <a:pt x="1246728" y="0"/>
                </a:lnTo>
                <a:lnTo>
                  <a:pt x="1246728" y="813773"/>
                </a:lnTo>
                <a:lnTo>
                  <a:pt x="0" y="8137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805636" y="2672372"/>
            <a:ext cx="5595801" cy="142464"/>
          </a:xfrm>
          <a:custGeom>
            <a:avLst/>
            <a:gdLst/>
            <a:ahLst/>
            <a:cxnLst/>
            <a:rect l="l" t="t" r="r" b="b"/>
            <a:pathLst>
              <a:path w="3740791" h="156433">
                <a:moveTo>
                  <a:pt x="0" y="0"/>
                </a:moveTo>
                <a:lnTo>
                  <a:pt x="3740792" y="0"/>
                </a:lnTo>
                <a:lnTo>
                  <a:pt x="3740792" y="156433"/>
                </a:lnTo>
                <a:lnTo>
                  <a:pt x="0" y="1564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 dirty="0"/>
          </a:p>
        </p:txBody>
      </p:sp>
      <p:grpSp>
        <p:nvGrpSpPr>
          <p:cNvPr id="31" name="그룹 30">
            <a:extLst>
              <a:ext uri="{FF2B5EF4-FFF2-40B4-BE49-F238E27FC236}">
                <a16:creationId xmlns:a16="http://schemas.microsoft.com/office/drawing/2014/main" id="{F76BC92C-2FDC-8D5E-7113-A7293295F067}"/>
              </a:ext>
            </a:extLst>
          </p:cNvPr>
          <p:cNvGrpSpPr/>
          <p:nvPr/>
        </p:nvGrpSpPr>
        <p:grpSpPr>
          <a:xfrm>
            <a:off x="1216342" y="3314701"/>
            <a:ext cx="5185095" cy="2715096"/>
            <a:chOff x="1216342" y="3314701"/>
            <a:chExt cx="5185095" cy="2715096"/>
          </a:xfrm>
        </p:grpSpPr>
        <p:sp>
          <p:nvSpPr>
            <p:cNvPr id="14" name="Freeform 14"/>
            <p:cNvSpPr/>
            <p:nvPr/>
          </p:nvSpPr>
          <p:spPr>
            <a:xfrm>
              <a:off x="1216342" y="3314701"/>
              <a:ext cx="5185095" cy="2715096"/>
            </a:xfrm>
            <a:custGeom>
              <a:avLst/>
              <a:gdLst/>
              <a:ahLst/>
              <a:cxnLst/>
              <a:rect l="l" t="t" r="r" b="b"/>
              <a:pathLst>
                <a:path w="5185095" h="4845707">
                  <a:moveTo>
                    <a:pt x="0" y="0"/>
                  </a:moveTo>
                  <a:lnTo>
                    <a:pt x="5185096" y="0"/>
                  </a:lnTo>
                  <a:lnTo>
                    <a:pt x="5185096" y="4845707"/>
                  </a:lnTo>
                  <a:lnTo>
                    <a:pt x="0" y="4845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TextBox 17"/>
            <p:cNvSpPr txBox="1"/>
            <p:nvPr/>
          </p:nvSpPr>
          <p:spPr>
            <a:xfrm>
              <a:off x="1803864" y="5013664"/>
              <a:ext cx="3952901" cy="6773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455"/>
                </a:lnSpc>
              </a:pPr>
              <a:r>
                <a:rPr lang="ko-KR" altLang="en-US" sz="4399" dirty="0">
                  <a:solidFill>
                    <a:srgbClr val="FFE99C"/>
                  </a:solidFill>
                  <a:latin typeface="한컴 말랑말랑 Regular" panose="020F0303000000000000" pitchFamily="50" charset="-127"/>
                  <a:ea typeface="한컴 말랑말랑 Regular" panose="020F0303000000000000" pitchFamily="50" charset="-127"/>
                  <a:cs typeface="TDTD구름고딕"/>
                  <a:sym typeface="TDTD구름고딕"/>
                </a:rPr>
                <a:t>모둠 정하기</a:t>
              </a:r>
              <a:endParaRPr lang="en-US" sz="4399" dirty="0">
                <a:solidFill>
                  <a:srgbClr val="FFE99C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  <a:cs typeface="TDTD구름고딕"/>
                <a:sym typeface="TDTD구름고딕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688675" y="3509057"/>
              <a:ext cx="4178725" cy="134344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1782"/>
                </a:lnSpc>
              </a:pPr>
              <a:r>
                <a:rPr lang="en-US" sz="7200" b="1" dirty="0">
                  <a:solidFill>
                    <a:srgbClr val="FFE99C"/>
                  </a:solidFill>
                  <a:latin typeface="+mj-ea"/>
                  <a:ea typeface="+mj-ea"/>
                  <a:cs typeface="Beautifully Delicious Script"/>
                  <a:sym typeface="Beautifully Delicious Script"/>
                </a:rPr>
                <a:t>1</a:t>
              </a:r>
              <a:r>
                <a:rPr lang="ko-KR" altLang="en-US" sz="7200" b="1" dirty="0">
                  <a:solidFill>
                    <a:srgbClr val="FFE99C"/>
                  </a:solidFill>
                  <a:latin typeface="+mj-ea"/>
                  <a:ea typeface="+mj-ea"/>
                  <a:cs typeface="Beautifully Delicious Script"/>
                  <a:sym typeface="Beautifully Delicious Script"/>
                </a:rPr>
                <a:t>단계</a:t>
              </a:r>
              <a:endParaRPr lang="en-US" sz="7200" b="1" dirty="0">
                <a:solidFill>
                  <a:srgbClr val="FFE99C"/>
                </a:solidFill>
                <a:latin typeface="+mj-ea"/>
                <a:ea typeface="+mj-ea"/>
                <a:cs typeface="Beautifully Delicious Script"/>
                <a:sym typeface="Beautifully Delicious Script"/>
              </a:endParaRPr>
            </a:p>
          </p:txBody>
        </p:sp>
      </p:grpSp>
      <p:grpSp>
        <p:nvGrpSpPr>
          <p:cNvPr id="32" name="그룹 31">
            <a:extLst>
              <a:ext uri="{FF2B5EF4-FFF2-40B4-BE49-F238E27FC236}">
                <a16:creationId xmlns:a16="http://schemas.microsoft.com/office/drawing/2014/main" id="{D95354B2-EE91-1107-00ED-3B81F025ACEE}"/>
              </a:ext>
            </a:extLst>
          </p:cNvPr>
          <p:cNvGrpSpPr/>
          <p:nvPr/>
        </p:nvGrpSpPr>
        <p:grpSpPr>
          <a:xfrm>
            <a:off x="6678034" y="3314701"/>
            <a:ext cx="5185095" cy="2715096"/>
            <a:chOff x="6678034" y="3314701"/>
            <a:chExt cx="5185095" cy="2715096"/>
          </a:xfrm>
        </p:grpSpPr>
        <p:sp>
          <p:nvSpPr>
            <p:cNvPr id="15" name="Freeform 15"/>
            <p:cNvSpPr/>
            <p:nvPr/>
          </p:nvSpPr>
          <p:spPr>
            <a:xfrm>
              <a:off x="6678034" y="3314701"/>
              <a:ext cx="5185095" cy="2715096"/>
            </a:xfrm>
            <a:custGeom>
              <a:avLst/>
              <a:gdLst/>
              <a:ahLst/>
              <a:cxnLst/>
              <a:rect l="l" t="t" r="r" b="b"/>
              <a:pathLst>
                <a:path w="5185095" h="4845707">
                  <a:moveTo>
                    <a:pt x="0" y="0"/>
                  </a:moveTo>
                  <a:lnTo>
                    <a:pt x="5185095" y="0"/>
                  </a:lnTo>
                  <a:lnTo>
                    <a:pt x="5185095" y="4845707"/>
                  </a:lnTo>
                  <a:lnTo>
                    <a:pt x="0" y="4845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TextBox 21"/>
            <p:cNvSpPr txBox="1"/>
            <p:nvPr/>
          </p:nvSpPr>
          <p:spPr>
            <a:xfrm>
              <a:off x="7341571" y="5013664"/>
              <a:ext cx="3952901" cy="6773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455"/>
                </a:lnSpc>
              </a:pPr>
              <a:r>
                <a:rPr lang="ko-KR" altLang="en-US" sz="4399" dirty="0">
                  <a:solidFill>
                    <a:srgbClr val="F3A1B9"/>
                  </a:solidFill>
                  <a:latin typeface="한컴 말랑말랑 Regular" panose="020F0303000000000000" pitchFamily="50" charset="-127"/>
                  <a:ea typeface="한컴 말랑말랑 Regular" panose="020F0303000000000000" pitchFamily="50" charset="-127"/>
                  <a:cs typeface="TDTD구름고딕"/>
                  <a:sym typeface="TDTD구름고딕"/>
                </a:rPr>
                <a:t>동기 부여하기</a:t>
              </a:r>
              <a:endParaRPr lang="en-US" sz="4399" dirty="0">
                <a:solidFill>
                  <a:srgbClr val="F3A1B9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  <a:cs typeface="TDTD구름고딕"/>
                <a:sym typeface="TDTD구름고딕"/>
              </a:endParaRPr>
            </a:p>
          </p:txBody>
        </p:sp>
        <p:sp>
          <p:nvSpPr>
            <p:cNvPr id="26" name="TextBox 18">
              <a:extLst>
                <a:ext uri="{FF2B5EF4-FFF2-40B4-BE49-F238E27FC236}">
                  <a16:creationId xmlns:a16="http://schemas.microsoft.com/office/drawing/2014/main" id="{C6122EE0-0672-E258-037A-5A3D0AFBE3A3}"/>
                </a:ext>
              </a:extLst>
            </p:cNvPr>
            <p:cNvSpPr txBox="1"/>
            <p:nvPr/>
          </p:nvSpPr>
          <p:spPr>
            <a:xfrm>
              <a:off x="7181218" y="3509057"/>
              <a:ext cx="4178725" cy="134344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1782"/>
                </a:lnSpc>
              </a:pPr>
              <a:r>
                <a:rPr lang="en-US" altLang="ko-KR" sz="7200" b="1" dirty="0">
                  <a:solidFill>
                    <a:srgbClr val="F3A1B9"/>
                  </a:solidFill>
                  <a:latin typeface="+mj-ea"/>
                  <a:ea typeface="+mj-ea"/>
                  <a:cs typeface="Beautifully Delicious Script"/>
                  <a:sym typeface="Beautifully Delicious Script"/>
                </a:rPr>
                <a:t>2</a:t>
              </a:r>
              <a:r>
                <a:rPr lang="ko-KR" altLang="en-US" sz="7200" b="1" dirty="0">
                  <a:solidFill>
                    <a:srgbClr val="F3A1B9"/>
                  </a:solidFill>
                  <a:latin typeface="+mj-ea"/>
                  <a:ea typeface="+mj-ea"/>
                  <a:cs typeface="Beautifully Delicious Script"/>
                  <a:sym typeface="Beautifully Delicious Script"/>
                </a:rPr>
                <a:t>단계</a:t>
              </a:r>
              <a:endParaRPr lang="en-US" sz="7200" b="1" dirty="0">
                <a:solidFill>
                  <a:srgbClr val="F3A1B9"/>
                </a:solidFill>
                <a:latin typeface="+mj-ea"/>
                <a:ea typeface="+mj-ea"/>
                <a:cs typeface="Beautifully Delicious Script"/>
                <a:sym typeface="Beautifully Delicious Script"/>
              </a:endParaRPr>
            </a:p>
          </p:txBody>
        </p:sp>
      </p:grp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161EB85C-DACC-F4CF-30BE-4EE5EE96C41B}"/>
              </a:ext>
            </a:extLst>
          </p:cNvPr>
          <p:cNvGrpSpPr/>
          <p:nvPr/>
        </p:nvGrpSpPr>
        <p:grpSpPr>
          <a:xfrm>
            <a:off x="12139354" y="3314700"/>
            <a:ext cx="5185095" cy="2795091"/>
            <a:chOff x="12139354" y="3314700"/>
            <a:chExt cx="5185095" cy="2795091"/>
          </a:xfrm>
        </p:grpSpPr>
        <p:sp>
          <p:nvSpPr>
            <p:cNvPr id="16" name="Freeform 16"/>
            <p:cNvSpPr/>
            <p:nvPr/>
          </p:nvSpPr>
          <p:spPr>
            <a:xfrm>
              <a:off x="12139354" y="3314700"/>
              <a:ext cx="5185095" cy="2795091"/>
            </a:xfrm>
            <a:custGeom>
              <a:avLst/>
              <a:gdLst/>
              <a:ahLst/>
              <a:cxnLst/>
              <a:rect l="l" t="t" r="r" b="b"/>
              <a:pathLst>
                <a:path w="5185095" h="4845707">
                  <a:moveTo>
                    <a:pt x="0" y="0"/>
                  </a:moveTo>
                  <a:lnTo>
                    <a:pt x="5185096" y="0"/>
                  </a:lnTo>
                  <a:lnTo>
                    <a:pt x="5185096" y="4845707"/>
                  </a:lnTo>
                  <a:lnTo>
                    <a:pt x="0" y="4845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TextBox 22"/>
            <p:cNvSpPr txBox="1"/>
            <p:nvPr/>
          </p:nvSpPr>
          <p:spPr>
            <a:xfrm>
              <a:off x="12806104" y="5013664"/>
              <a:ext cx="3952901" cy="6773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455"/>
                </a:lnSpc>
              </a:pPr>
              <a:r>
                <a:rPr lang="ko-KR" altLang="en-US" sz="4399" dirty="0">
                  <a:solidFill>
                    <a:srgbClr val="B7D7DE"/>
                  </a:solidFill>
                  <a:latin typeface="한컴 말랑말랑 Regular" panose="020F0303000000000000" pitchFamily="50" charset="-127"/>
                  <a:ea typeface="한컴 말랑말랑 Regular" panose="020F0303000000000000" pitchFamily="50" charset="-127"/>
                  <a:cs typeface="TDTD구름고딕"/>
                  <a:sym typeface="TDTD구름고딕"/>
                </a:rPr>
                <a:t>자료 수집하기</a:t>
              </a:r>
              <a:endParaRPr lang="en-US" sz="4399" dirty="0">
                <a:solidFill>
                  <a:srgbClr val="B7D7DE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  <a:cs typeface="TDTD구름고딕"/>
                <a:sym typeface="TDTD구름고딕"/>
              </a:endParaRPr>
            </a:p>
          </p:txBody>
        </p:sp>
        <p:sp>
          <p:nvSpPr>
            <p:cNvPr id="27" name="TextBox 18">
              <a:extLst>
                <a:ext uri="{FF2B5EF4-FFF2-40B4-BE49-F238E27FC236}">
                  <a16:creationId xmlns:a16="http://schemas.microsoft.com/office/drawing/2014/main" id="{EEA955E2-A43A-2561-7B14-62E5CA239A95}"/>
                </a:ext>
              </a:extLst>
            </p:cNvPr>
            <p:cNvSpPr txBox="1"/>
            <p:nvPr/>
          </p:nvSpPr>
          <p:spPr>
            <a:xfrm>
              <a:off x="12642538" y="3545903"/>
              <a:ext cx="4178725" cy="134344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1782"/>
                </a:lnSpc>
              </a:pPr>
              <a:r>
                <a:rPr lang="en-US" altLang="ko-KR" sz="7200" b="1" dirty="0">
                  <a:solidFill>
                    <a:srgbClr val="B7D7DE"/>
                  </a:solidFill>
                  <a:latin typeface="+mj-ea"/>
                  <a:ea typeface="+mj-ea"/>
                  <a:cs typeface="Beautifully Delicious Script"/>
                  <a:sym typeface="Beautifully Delicious Script"/>
                </a:rPr>
                <a:t>3</a:t>
              </a:r>
              <a:r>
                <a:rPr lang="ko-KR" altLang="en-US" sz="7200" b="1" dirty="0">
                  <a:solidFill>
                    <a:srgbClr val="B7D7DE"/>
                  </a:solidFill>
                  <a:latin typeface="+mj-ea"/>
                  <a:ea typeface="+mj-ea"/>
                  <a:cs typeface="Beautifully Delicious Script"/>
                  <a:sym typeface="Beautifully Delicious Script"/>
                </a:rPr>
                <a:t>단계</a:t>
              </a:r>
              <a:endParaRPr lang="en-US" sz="7200" b="1" dirty="0">
                <a:solidFill>
                  <a:srgbClr val="B7D7DE"/>
                </a:solidFill>
                <a:latin typeface="+mj-ea"/>
                <a:ea typeface="+mj-ea"/>
                <a:cs typeface="Beautifully Delicious Script"/>
                <a:sym typeface="Beautifully Delicious Script"/>
              </a:endParaRPr>
            </a:p>
          </p:txBody>
        </p:sp>
      </p:grpSp>
      <p:grpSp>
        <p:nvGrpSpPr>
          <p:cNvPr id="34" name="그룹 33">
            <a:extLst>
              <a:ext uri="{FF2B5EF4-FFF2-40B4-BE49-F238E27FC236}">
                <a16:creationId xmlns:a16="http://schemas.microsoft.com/office/drawing/2014/main" id="{81219102-B5AB-01BE-0959-D7F685B1F176}"/>
              </a:ext>
            </a:extLst>
          </p:cNvPr>
          <p:cNvGrpSpPr/>
          <p:nvPr/>
        </p:nvGrpSpPr>
        <p:grpSpPr>
          <a:xfrm>
            <a:off x="3933505" y="6311738"/>
            <a:ext cx="5185095" cy="2715096"/>
            <a:chOff x="3933505" y="6311738"/>
            <a:chExt cx="5185095" cy="2715096"/>
          </a:xfrm>
        </p:grpSpPr>
        <p:sp>
          <p:nvSpPr>
            <p:cNvPr id="28" name="Freeform 14">
              <a:extLst>
                <a:ext uri="{FF2B5EF4-FFF2-40B4-BE49-F238E27FC236}">
                  <a16:creationId xmlns:a16="http://schemas.microsoft.com/office/drawing/2014/main" id="{9B95C234-621D-0C21-B5C1-A1C9B256ED35}"/>
                </a:ext>
              </a:extLst>
            </p:cNvPr>
            <p:cNvSpPr/>
            <p:nvPr/>
          </p:nvSpPr>
          <p:spPr>
            <a:xfrm>
              <a:off x="3933505" y="6311738"/>
              <a:ext cx="5185095" cy="2715096"/>
            </a:xfrm>
            <a:custGeom>
              <a:avLst/>
              <a:gdLst/>
              <a:ahLst/>
              <a:cxnLst/>
              <a:rect l="l" t="t" r="r" b="b"/>
              <a:pathLst>
                <a:path w="5185095" h="4845707">
                  <a:moveTo>
                    <a:pt x="0" y="0"/>
                  </a:moveTo>
                  <a:lnTo>
                    <a:pt x="5185096" y="0"/>
                  </a:lnTo>
                  <a:lnTo>
                    <a:pt x="5185096" y="4845707"/>
                  </a:lnTo>
                  <a:lnTo>
                    <a:pt x="0" y="4845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TextBox 17">
              <a:extLst>
                <a:ext uri="{FF2B5EF4-FFF2-40B4-BE49-F238E27FC236}">
                  <a16:creationId xmlns:a16="http://schemas.microsoft.com/office/drawing/2014/main" id="{7193F15F-6DAE-6D2C-B729-B08536B1C084}"/>
                </a:ext>
              </a:extLst>
            </p:cNvPr>
            <p:cNvSpPr txBox="1"/>
            <p:nvPr/>
          </p:nvSpPr>
          <p:spPr>
            <a:xfrm>
              <a:off x="4521027" y="8010701"/>
              <a:ext cx="3952901" cy="6773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455"/>
                </a:lnSpc>
              </a:pPr>
              <a:r>
                <a:rPr lang="ko-KR" altLang="en-US" sz="4399" dirty="0">
                  <a:solidFill>
                    <a:srgbClr val="B4B2D6"/>
                  </a:solidFill>
                  <a:latin typeface="한컴 말랑말랑 Regular" panose="020F0303000000000000" pitchFamily="50" charset="-127"/>
                  <a:ea typeface="한컴 말랑말랑 Regular" panose="020F0303000000000000" pitchFamily="50" charset="-127"/>
                  <a:cs typeface="TDTD구름고딕"/>
                  <a:sym typeface="TDTD구름고딕"/>
                </a:rPr>
                <a:t>제작하기</a:t>
              </a:r>
              <a:endParaRPr lang="en-US" sz="4399" dirty="0">
                <a:solidFill>
                  <a:srgbClr val="B4B2D6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  <a:cs typeface="TDTD구름고딕"/>
                <a:sym typeface="TDTD구름고딕"/>
              </a:endParaRPr>
            </a:p>
          </p:txBody>
        </p:sp>
        <p:sp>
          <p:nvSpPr>
            <p:cNvPr id="30" name="TextBox 18">
              <a:extLst>
                <a:ext uri="{FF2B5EF4-FFF2-40B4-BE49-F238E27FC236}">
                  <a16:creationId xmlns:a16="http://schemas.microsoft.com/office/drawing/2014/main" id="{E85D2856-8D8D-035F-BBF7-2B01D99C69ED}"/>
                </a:ext>
              </a:extLst>
            </p:cNvPr>
            <p:cNvSpPr txBox="1"/>
            <p:nvPr/>
          </p:nvSpPr>
          <p:spPr>
            <a:xfrm>
              <a:off x="4405838" y="6506094"/>
              <a:ext cx="4178725" cy="134344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1782"/>
                </a:lnSpc>
              </a:pPr>
              <a:r>
                <a:rPr lang="en-US" altLang="ko-KR" sz="7200" b="1" dirty="0">
                  <a:solidFill>
                    <a:srgbClr val="B4B2D6"/>
                  </a:solidFill>
                  <a:latin typeface="+mj-ea"/>
                  <a:ea typeface="+mj-ea"/>
                  <a:cs typeface="Beautifully Delicious Script"/>
                  <a:sym typeface="Beautifully Delicious Script"/>
                </a:rPr>
                <a:t>4</a:t>
              </a:r>
              <a:r>
                <a:rPr lang="ko-KR" altLang="en-US" sz="7200" b="1" dirty="0">
                  <a:solidFill>
                    <a:srgbClr val="B4B2D6"/>
                  </a:solidFill>
                  <a:latin typeface="+mj-ea"/>
                  <a:ea typeface="+mj-ea"/>
                  <a:cs typeface="Beautifully Delicious Script"/>
                  <a:sym typeface="Beautifully Delicious Script"/>
                </a:rPr>
                <a:t>단계</a:t>
              </a:r>
              <a:endParaRPr lang="en-US" sz="7200" b="1" dirty="0">
                <a:solidFill>
                  <a:srgbClr val="B4B2D6"/>
                </a:solidFill>
                <a:latin typeface="+mj-ea"/>
                <a:ea typeface="+mj-ea"/>
                <a:cs typeface="Beautifully Delicious Script"/>
                <a:sym typeface="Beautifully Delicious Script"/>
              </a:endParaRPr>
            </a:p>
          </p:txBody>
        </p:sp>
      </p:grpSp>
      <p:grpSp>
        <p:nvGrpSpPr>
          <p:cNvPr id="35" name="그룹 34">
            <a:extLst>
              <a:ext uri="{FF2B5EF4-FFF2-40B4-BE49-F238E27FC236}">
                <a16:creationId xmlns:a16="http://schemas.microsoft.com/office/drawing/2014/main" id="{74B40D2B-F779-40B1-FB5F-167D7CB1DF56}"/>
              </a:ext>
            </a:extLst>
          </p:cNvPr>
          <p:cNvGrpSpPr/>
          <p:nvPr/>
        </p:nvGrpSpPr>
        <p:grpSpPr>
          <a:xfrm>
            <a:off x="9369976" y="6314604"/>
            <a:ext cx="5185095" cy="2715096"/>
            <a:chOff x="3933505" y="6311738"/>
            <a:chExt cx="5185095" cy="2715096"/>
          </a:xfrm>
        </p:grpSpPr>
        <p:sp>
          <p:nvSpPr>
            <p:cNvPr id="36" name="Freeform 14">
              <a:extLst>
                <a:ext uri="{FF2B5EF4-FFF2-40B4-BE49-F238E27FC236}">
                  <a16:creationId xmlns:a16="http://schemas.microsoft.com/office/drawing/2014/main" id="{1724E883-0E89-7A56-A078-C48CBEF88C94}"/>
                </a:ext>
              </a:extLst>
            </p:cNvPr>
            <p:cNvSpPr/>
            <p:nvPr/>
          </p:nvSpPr>
          <p:spPr>
            <a:xfrm>
              <a:off x="3933505" y="6311738"/>
              <a:ext cx="5185095" cy="2715096"/>
            </a:xfrm>
            <a:custGeom>
              <a:avLst/>
              <a:gdLst/>
              <a:ahLst/>
              <a:cxnLst/>
              <a:rect l="l" t="t" r="r" b="b"/>
              <a:pathLst>
                <a:path w="5185095" h="4845707">
                  <a:moveTo>
                    <a:pt x="0" y="0"/>
                  </a:moveTo>
                  <a:lnTo>
                    <a:pt x="5185096" y="0"/>
                  </a:lnTo>
                  <a:lnTo>
                    <a:pt x="5185096" y="4845707"/>
                  </a:lnTo>
                  <a:lnTo>
                    <a:pt x="0" y="4845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7" name="TextBox 17">
              <a:extLst>
                <a:ext uri="{FF2B5EF4-FFF2-40B4-BE49-F238E27FC236}">
                  <a16:creationId xmlns:a16="http://schemas.microsoft.com/office/drawing/2014/main" id="{A36BDC1D-F9FC-17DE-6374-54BCBF14F03A}"/>
                </a:ext>
              </a:extLst>
            </p:cNvPr>
            <p:cNvSpPr txBox="1"/>
            <p:nvPr/>
          </p:nvSpPr>
          <p:spPr>
            <a:xfrm>
              <a:off x="4521027" y="8010701"/>
              <a:ext cx="3952901" cy="6773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455"/>
                </a:lnSpc>
              </a:pPr>
              <a:r>
                <a:rPr lang="ko-KR" altLang="en-US" sz="4399" dirty="0">
                  <a:solidFill>
                    <a:schemeClr val="bg1"/>
                  </a:solidFill>
                  <a:latin typeface="한컴 말랑말랑 Regular" panose="020F0303000000000000" pitchFamily="50" charset="-127"/>
                  <a:ea typeface="한컴 말랑말랑 Regular" panose="020F0303000000000000" pitchFamily="50" charset="-127"/>
                  <a:cs typeface="TDTD구름고딕"/>
                  <a:sym typeface="TDTD구름고딕"/>
                </a:rPr>
                <a:t>발표하기</a:t>
              </a:r>
              <a:endParaRPr lang="en-US" sz="4399" dirty="0">
                <a:solidFill>
                  <a:schemeClr val="bg1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  <a:cs typeface="TDTD구름고딕"/>
                <a:sym typeface="TDTD구름고딕"/>
              </a:endParaRPr>
            </a:p>
          </p:txBody>
        </p:sp>
        <p:sp>
          <p:nvSpPr>
            <p:cNvPr id="38" name="TextBox 18">
              <a:extLst>
                <a:ext uri="{FF2B5EF4-FFF2-40B4-BE49-F238E27FC236}">
                  <a16:creationId xmlns:a16="http://schemas.microsoft.com/office/drawing/2014/main" id="{36915B98-AE3F-9E68-41B4-B215B374AABD}"/>
                </a:ext>
              </a:extLst>
            </p:cNvPr>
            <p:cNvSpPr txBox="1"/>
            <p:nvPr/>
          </p:nvSpPr>
          <p:spPr>
            <a:xfrm>
              <a:off x="4405838" y="6506094"/>
              <a:ext cx="4178725" cy="134344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1782"/>
                </a:lnSpc>
              </a:pPr>
              <a:r>
                <a:rPr lang="en-US" altLang="ko-KR" sz="7200" b="1" dirty="0">
                  <a:solidFill>
                    <a:schemeClr val="bg1"/>
                  </a:solidFill>
                  <a:latin typeface="+mj-ea"/>
                  <a:ea typeface="+mj-ea"/>
                  <a:cs typeface="Beautifully Delicious Script"/>
                  <a:sym typeface="Beautifully Delicious Script"/>
                </a:rPr>
                <a:t>5</a:t>
              </a:r>
              <a:r>
                <a:rPr lang="ko-KR" altLang="en-US" sz="7200" b="1" dirty="0">
                  <a:solidFill>
                    <a:schemeClr val="bg1"/>
                  </a:solidFill>
                  <a:latin typeface="+mj-ea"/>
                  <a:ea typeface="+mj-ea"/>
                  <a:cs typeface="Beautifully Delicious Script"/>
                  <a:sym typeface="Beautifully Delicious Script"/>
                </a:rPr>
                <a:t>단계</a:t>
              </a:r>
              <a:endParaRPr lang="en-US" sz="7200" b="1" dirty="0">
                <a:solidFill>
                  <a:schemeClr val="bg1"/>
                </a:solidFill>
                <a:latin typeface="+mj-ea"/>
                <a:ea typeface="+mj-ea"/>
                <a:cs typeface="Beautifully Delicious Script"/>
                <a:sym typeface="Beautifully Delicious Script"/>
              </a:endParaRPr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350" t="-27169" b="-2603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76648" y="579256"/>
            <a:ext cx="16934703" cy="142464"/>
            <a:chOff x="0" y="0"/>
            <a:chExt cx="22579604" cy="189952"/>
          </a:xfrm>
        </p:grpSpPr>
        <p:sp>
          <p:nvSpPr>
            <p:cNvPr id="4" name="Freeform 4"/>
            <p:cNvSpPr/>
            <p:nvPr/>
          </p:nvSpPr>
          <p:spPr>
            <a:xfrm rot="-10800000">
              <a:off x="7516962" y="0"/>
              <a:ext cx="7537671" cy="189952"/>
            </a:xfrm>
            <a:custGeom>
              <a:avLst/>
              <a:gdLst/>
              <a:ahLst/>
              <a:cxnLst/>
              <a:rect l="l" t="t" r="r" b="b"/>
              <a:pathLst>
                <a:path w="7537671" h="189952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r="-9520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10800000">
              <a:off x="15041933" y="0"/>
              <a:ext cx="7537671" cy="189952"/>
            </a:xfrm>
            <a:custGeom>
              <a:avLst/>
              <a:gdLst/>
              <a:ahLst/>
              <a:cxnLst/>
              <a:rect l="l" t="t" r="r" b="b"/>
              <a:pathLst>
                <a:path w="7537671" h="189952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r="-9520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-10800000">
              <a:off x="0" y="0"/>
              <a:ext cx="7537671" cy="189952"/>
            </a:xfrm>
            <a:custGeom>
              <a:avLst/>
              <a:gdLst/>
              <a:ahLst/>
              <a:cxnLst/>
              <a:rect l="l" t="t" r="r" b="b"/>
              <a:pathLst>
                <a:path w="7537671" h="189952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r="-9520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676648" y="9590947"/>
            <a:ext cx="16934703" cy="142464"/>
            <a:chOff x="0" y="0"/>
            <a:chExt cx="22579604" cy="189952"/>
          </a:xfrm>
        </p:grpSpPr>
        <p:sp>
          <p:nvSpPr>
            <p:cNvPr id="8" name="Freeform 8"/>
            <p:cNvSpPr/>
            <p:nvPr/>
          </p:nvSpPr>
          <p:spPr>
            <a:xfrm rot="-10800000">
              <a:off x="7516962" y="0"/>
              <a:ext cx="7537671" cy="189952"/>
            </a:xfrm>
            <a:custGeom>
              <a:avLst/>
              <a:gdLst/>
              <a:ahLst/>
              <a:cxnLst/>
              <a:rect l="l" t="t" r="r" b="b"/>
              <a:pathLst>
                <a:path w="7537671" h="189952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r="-9520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-10800000">
              <a:off x="15041933" y="0"/>
              <a:ext cx="7537671" cy="189952"/>
            </a:xfrm>
            <a:custGeom>
              <a:avLst/>
              <a:gdLst/>
              <a:ahLst/>
              <a:cxnLst/>
              <a:rect l="l" t="t" r="r" b="b"/>
              <a:pathLst>
                <a:path w="7537671" h="189952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r="-9520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-10800000">
              <a:off x="0" y="0"/>
              <a:ext cx="7537671" cy="189952"/>
            </a:xfrm>
            <a:custGeom>
              <a:avLst/>
              <a:gdLst/>
              <a:ahLst/>
              <a:cxnLst/>
              <a:rect l="l" t="t" r="r" b="b"/>
              <a:pathLst>
                <a:path w="7537671" h="189952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r="-9520"/>
              </a:stretch>
            </a:blipFill>
          </p:spPr>
        </p:sp>
      </p:grpSp>
      <p:grpSp>
        <p:nvGrpSpPr>
          <p:cNvPr id="27" name="그룹 26">
            <a:extLst>
              <a:ext uri="{FF2B5EF4-FFF2-40B4-BE49-F238E27FC236}">
                <a16:creationId xmlns:a16="http://schemas.microsoft.com/office/drawing/2014/main" id="{5B8538EA-7C33-9B28-F921-14C5AAE59AA8}"/>
              </a:ext>
            </a:extLst>
          </p:cNvPr>
          <p:cNvGrpSpPr/>
          <p:nvPr/>
        </p:nvGrpSpPr>
        <p:grpSpPr>
          <a:xfrm>
            <a:off x="769680" y="3149807"/>
            <a:ext cx="7968173" cy="5194093"/>
            <a:chOff x="769680" y="3149807"/>
            <a:chExt cx="7968173" cy="5194093"/>
          </a:xfrm>
        </p:grpSpPr>
        <p:grpSp>
          <p:nvGrpSpPr>
            <p:cNvPr id="21" name="그룹 20">
              <a:extLst>
                <a:ext uri="{FF2B5EF4-FFF2-40B4-BE49-F238E27FC236}">
                  <a16:creationId xmlns:a16="http://schemas.microsoft.com/office/drawing/2014/main" id="{895517F9-4897-6638-8073-0DA463B6F8C3}"/>
                </a:ext>
              </a:extLst>
            </p:cNvPr>
            <p:cNvGrpSpPr/>
            <p:nvPr/>
          </p:nvGrpSpPr>
          <p:grpSpPr>
            <a:xfrm>
              <a:off x="2116133" y="3149807"/>
              <a:ext cx="5275268" cy="2589677"/>
              <a:chOff x="1028700" y="3385105"/>
              <a:chExt cx="5275268" cy="2589677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1028700" y="3385105"/>
                <a:ext cx="5275268" cy="2589677"/>
              </a:xfrm>
              <a:custGeom>
                <a:avLst/>
                <a:gdLst/>
                <a:ahLst/>
                <a:cxnLst/>
                <a:rect l="l" t="t" r="r" b="b"/>
                <a:pathLst>
                  <a:path w="5275268" h="2589677">
                    <a:moveTo>
                      <a:pt x="0" y="0"/>
                    </a:moveTo>
                    <a:lnTo>
                      <a:pt x="5275268" y="0"/>
                    </a:lnTo>
                    <a:lnTo>
                      <a:pt x="5275268" y="2589677"/>
                    </a:lnTo>
                    <a:lnTo>
                      <a:pt x="0" y="258967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a:blipFill>
              <a:ln cap="sq">
                <a:noFill/>
                <a:prstDash val="solid"/>
                <a:miter/>
              </a:ln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1598356" y="4234483"/>
                <a:ext cx="4135956" cy="756617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936"/>
                  </a:lnSpc>
                </a:pPr>
                <a:r>
                  <a:rPr lang="ko-KR" altLang="en-US" sz="5600" dirty="0">
                    <a:solidFill>
                      <a:srgbClr val="FFE99C"/>
                    </a:solidFill>
                    <a:latin typeface="한컴 말랑말랑 Regular" panose="020F0303000000000000" pitchFamily="50" charset="-127"/>
                    <a:ea typeface="한컴 말랑말랑 Regular" panose="020F0303000000000000" pitchFamily="50" charset="-127"/>
                    <a:cs typeface="TDTD구름고딕"/>
                    <a:sym typeface="TDTD구름고딕"/>
                  </a:rPr>
                  <a:t>모둠 나누기</a:t>
                </a:r>
                <a:endParaRPr lang="en-US" sz="5600" dirty="0">
                  <a:solidFill>
                    <a:srgbClr val="FFE99C"/>
                  </a:solidFill>
                  <a:latin typeface="한컴 말랑말랑 Regular" panose="020F0303000000000000" pitchFamily="50" charset="-127"/>
                  <a:ea typeface="한컴 말랑말랑 Regular" panose="020F0303000000000000" pitchFamily="50" charset="-127"/>
                  <a:cs typeface="TDTD구름고딕"/>
                  <a:sym typeface="TDTD구름고딕"/>
                </a:endParaRPr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769680" y="6418180"/>
              <a:ext cx="7968173" cy="192572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spc="-51" dirty="0">
                  <a:solidFill>
                    <a:srgbClr val="FFFFFF"/>
                  </a:solidFill>
                  <a:latin typeface="한컴 말랑말랑 Regular" panose="020F0303000000000000" pitchFamily="50" charset="-127"/>
                  <a:ea typeface="한컴 말랑말랑 Regular" panose="020F0303000000000000" pitchFamily="50" charset="-127"/>
                  <a:cs typeface="TDTD구름고딕"/>
                  <a:sym typeface="TDTD구름고딕"/>
                </a:rPr>
                <a:t>4</a:t>
              </a:r>
              <a:r>
                <a:rPr lang="ko-KR" altLang="en-US" sz="4400" spc="-51" dirty="0">
                  <a:solidFill>
                    <a:srgbClr val="FFFFFF"/>
                  </a:solidFill>
                  <a:latin typeface="한컴 말랑말랑 Regular" panose="020F0303000000000000" pitchFamily="50" charset="-127"/>
                  <a:ea typeface="한컴 말랑말랑 Regular" panose="020F0303000000000000" pitchFamily="50" charset="-127"/>
                  <a:cs typeface="TDTD구름고딕"/>
                  <a:sym typeface="TDTD구름고딕"/>
                </a:rPr>
                <a:t>인 </a:t>
              </a:r>
              <a:r>
                <a:rPr lang="en-US" altLang="ko-KR" sz="4400" spc="-51" dirty="0">
                  <a:solidFill>
                    <a:srgbClr val="FFFFFF"/>
                  </a:solidFill>
                  <a:latin typeface="한컴 말랑말랑 Regular" panose="020F0303000000000000" pitchFamily="50" charset="-127"/>
                  <a:ea typeface="한컴 말랑말랑 Regular" panose="020F0303000000000000" pitchFamily="50" charset="-127"/>
                  <a:cs typeface="TDTD구름고딕"/>
                  <a:sym typeface="TDTD구름고딕"/>
                </a:rPr>
                <a:t>1</a:t>
              </a:r>
              <a:r>
                <a:rPr lang="ko-KR" altLang="en-US" sz="4400" spc="-51" dirty="0">
                  <a:solidFill>
                    <a:srgbClr val="FFFFFF"/>
                  </a:solidFill>
                  <a:latin typeface="한컴 말랑말랑 Regular" panose="020F0303000000000000" pitchFamily="50" charset="-127"/>
                  <a:ea typeface="한컴 말랑말랑 Regular" panose="020F0303000000000000" pitchFamily="50" charset="-127"/>
                  <a:cs typeface="TDTD구름고딕"/>
                  <a:sym typeface="TDTD구름고딕"/>
                </a:rPr>
                <a:t>조</a:t>
              </a:r>
              <a:endParaRPr lang="en-US" altLang="ko-KR" sz="4400" spc="-51" dirty="0">
                <a:solidFill>
                  <a:srgbClr val="FFFFFF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  <a:cs typeface="TDTD구름고딕"/>
                <a:sym typeface="TDTD구름고딕"/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4400" spc="-51" dirty="0">
                  <a:solidFill>
                    <a:srgbClr val="FFFFFF"/>
                  </a:solidFill>
                  <a:latin typeface="한컴 말랑말랑 Regular" panose="020F0303000000000000" pitchFamily="50" charset="-127"/>
                  <a:ea typeface="한컴 말랑말랑 Regular" panose="020F0303000000000000" pitchFamily="50" charset="-127"/>
                  <a:cs typeface="TDTD구름고딕"/>
                  <a:sym typeface="TDTD구름고딕"/>
                </a:rPr>
                <a:t>서로 마주보기</a:t>
              </a:r>
              <a:endParaRPr lang="en-US" sz="4400" spc="-51" dirty="0">
                <a:solidFill>
                  <a:srgbClr val="FFFFFF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  <a:cs typeface="TDTD구름고딕"/>
                <a:sym typeface="TDTD구름고딕"/>
              </a:endParaRPr>
            </a:p>
          </p:txBody>
        </p:sp>
      </p:grpSp>
      <p:sp>
        <p:nvSpPr>
          <p:cNvPr id="20" name="TextBox 11">
            <a:extLst>
              <a:ext uri="{FF2B5EF4-FFF2-40B4-BE49-F238E27FC236}">
                <a16:creationId xmlns:a16="http://schemas.microsoft.com/office/drawing/2014/main" id="{996A31EE-9414-D09B-0B0C-CEFEEA9401E3}"/>
              </a:ext>
            </a:extLst>
          </p:cNvPr>
          <p:cNvSpPr txBox="1"/>
          <p:nvPr/>
        </p:nvSpPr>
        <p:spPr>
          <a:xfrm>
            <a:off x="937180" y="1257300"/>
            <a:ext cx="13845620" cy="1262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640"/>
              </a:lnSpc>
              <a:spcBef>
                <a:spcPct val="0"/>
              </a:spcBef>
            </a:pPr>
            <a:r>
              <a:rPr lang="en-US" sz="8000" b="1" spc="-410" dirty="0">
                <a:solidFill>
                  <a:srgbClr val="FFE99C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  <a:cs typeface="TDTD갬성명조"/>
                <a:sym typeface="TDTD갬성명조"/>
              </a:rPr>
              <a:t>1</a:t>
            </a:r>
            <a:r>
              <a:rPr lang="ko-KR" altLang="en-US" sz="8000" b="1" spc="-410" dirty="0">
                <a:solidFill>
                  <a:srgbClr val="FFE99C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  <a:cs typeface="TDTD갬성명조"/>
                <a:sym typeface="TDTD갬성명조"/>
              </a:rPr>
              <a:t>단계 </a:t>
            </a:r>
            <a:r>
              <a:rPr lang="en-US" altLang="ko-KR" sz="8000" b="1" spc="-410" dirty="0">
                <a:solidFill>
                  <a:srgbClr val="FFE99C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  <a:cs typeface="TDTD갬성명조"/>
                <a:sym typeface="TDTD갬성명조"/>
              </a:rPr>
              <a:t>: </a:t>
            </a:r>
            <a:r>
              <a:rPr lang="ko-KR" altLang="en-US" sz="8000" b="1" spc="-410" dirty="0">
                <a:solidFill>
                  <a:srgbClr val="FFE99C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  <a:cs typeface="TDTD갬성명조"/>
                <a:sym typeface="TDTD갬성명조"/>
              </a:rPr>
              <a:t>모둠 정하기</a:t>
            </a:r>
            <a:endParaRPr lang="en-US" sz="8000" b="1" spc="-410" dirty="0">
              <a:solidFill>
                <a:srgbClr val="FFE99C"/>
              </a:solidFill>
              <a:latin typeface="한컴 말랑말랑 Regular" panose="020F0303000000000000" pitchFamily="50" charset="-127"/>
              <a:ea typeface="한컴 말랑말랑 Regular" panose="020F0303000000000000" pitchFamily="50" charset="-127"/>
              <a:cs typeface="TDTD갬성명조"/>
              <a:sym typeface="TDTD갬성명조"/>
            </a:endParaRPr>
          </a:p>
        </p:txBody>
      </p:sp>
      <p:sp>
        <p:nvSpPr>
          <p:cNvPr id="25" name="Freeform 13">
            <a:extLst>
              <a:ext uri="{FF2B5EF4-FFF2-40B4-BE49-F238E27FC236}">
                <a16:creationId xmlns:a16="http://schemas.microsoft.com/office/drawing/2014/main" id="{0056FE7D-21B9-3C95-7C4D-30CAB21B9E3E}"/>
              </a:ext>
            </a:extLst>
          </p:cNvPr>
          <p:cNvSpPr/>
          <p:nvPr/>
        </p:nvSpPr>
        <p:spPr>
          <a:xfrm rot="5400000">
            <a:off x="6317373" y="6099801"/>
            <a:ext cx="5653253" cy="142464"/>
          </a:xfrm>
          <a:custGeom>
            <a:avLst/>
            <a:gdLst/>
            <a:ahLst/>
            <a:cxnLst/>
            <a:rect l="l" t="t" r="r" b="b"/>
            <a:pathLst>
              <a:path w="5653253" h="142464">
                <a:moveTo>
                  <a:pt x="0" y="0"/>
                </a:moveTo>
                <a:lnTo>
                  <a:pt x="5653254" y="0"/>
                </a:lnTo>
                <a:lnTo>
                  <a:pt x="5653254" y="142464"/>
                </a:lnTo>
                <a:lnTo>
                  <a:pt x="0" y="1424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5980" r="-9520"/>
            </a:stretch>
          </a:blipFill>
        </p:spPr>
      </p: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2D5F8497-E686-707C-F67A-2B7A7318C22D}"/>
              </a:ext>
            </a:extLst>
          </p:cNvPr>
          <p:cNvGrpSpPr/>
          <p:nvPr/>
        </p:nvGrpSpPr>
        <p:grpSpPr>
          <a:xfrm>
            <a:off x="9643178" y="3111707"/>
            <a:ext cx="7968173" cy="5201792"/>
            <a:chOff x="9643178" y="3111707"/>
            <a:chExt cx="7968173" cy="5201792"/>
          </a:xfrm>
        </p:grpSpPr>
        <p:grpSp>
          <p:nvGrpSpPr>
            <p:cNvPr id="22" name="그룹 21">
              <a:extLst>
                <a:ext uri="{FF2B5EF4-FFF2-40B4-BE49-F238E27FC236}">
                  <a16:creationId xmlns:a16="http://schemas.microsoft.com/office/drawing/2014/main" id="{17C4C2E2-62F0-ACB1-0F47-9E426DCBE9D6}"/>
                </a:ext>
              </a:extLst>
            </p:cNvPr>
            <p:cNvGrpSpPr/>
            <p:nvPr/>
          </p:nvGrpSpPr>
          <p:grpSpPr>
            <a:xfrm>
              <a:off x="10896600" y="3111707"/>
              <a:ext cx="5275268" cy="2589677"/>
              <a:chOff x="1028700" y="3385105"/>
              <a:chExt cx="5275268" cy="2589677"/>
            </a:xfrm>
          </p:grpSpPr>
          <p:sp>
            <p:nvSpPr>
              <p:cNvPr id="23" name="Freeform 12">
                <a:extLst>
                  <a:ext uri="{FF2B5EF4-FFF2-40B4-BE49-F238E27FC236}">
                    <a16:creationId xmlns:a16="http://schemas.microsoft.com/office/drawing/2014/main" id="{BCC4758A-C0B5-CB94-304F-934557F47DF8}"/>
                  </a:ext>
                </a:extLst>
              </p:cNvPr>
              <p:cNvSpPr/>
              <p:nvPr/>
            </p:nvSpPr>
            <p:spPr>
              <a:xfrm>
                <a:off x="1028700" y="3385105"/>
                <a:ext cx="5275268" cy="2589677"/>
              </a:xfrm>
              <a:custGeom>
                <a:avLst/>
                <a:gdLst/>
                <a:ahLst/>
                <a:cxnLst/>
                <a:rect l="l" t="t" r="r" b="b"/>
                <a:pathLst>
                  <a:path w="5275268" h="2589677">
                    <a:moveTo>
                      <a:pt x="0" y="0"/>
                    </a:moveTo>
                    <a:lnTo>
                      <a:pt x="5275268" y="0"/>
                    </a:lnTo>
                    <a:lnTo>
                      <a:pt x="5275268" y="2589677"/>
                    </a:lnTo>
                    <a:lnTo>
                      <a:pt x="0" y="258967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a:blipFill>
              <a:ln cap="sq">
                <a:noFill/>
                <a:prstDash val="solid"/>
                <a:miter/>
              </a:ln>
            </p:spPr>
          </p:sp>
          <p:sp>
            <p:nvSpPr>
              <p:cNvPr id="24" name="TextBox 17">
                <a:extLst>
                  <a:ext uri="{FF2B5EF4-FFF2-40B4-BE49-F238E27FC236}">
                    <a16:creationId xmlns:a16="http://schemas.microsoft.com/office/drawing/2014/main" id="{B88D9E3A-6873-1EF1-5756-EBFF50CEB764}"/>
                  </a:ext>
                </a:extLst>
              </p:cNvPr>
              <p:cNvSpPr txBox="1"/>
              <p:nvPr/>
            </p:nvSpPr>
            <p:spPr>
              <a:xfrm>
                <a:off x="1598356" y="4234483"/>
                <a:ext cx="4135956" cy="756617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936"/>
                  </a:lnSpc>
                </a:pPr>
                <a:r>
                  <a:rPr lang="ko-KR" altLang="en-US" sz="5600" dirty="0">
                    <a:solidFill>
                      <a:srgbClr val="FFE99C"/>
                    </a:solidFill>
                    <a:latin typeface="한컴 말랑말랑 Regular" panose="020F0303000000000000" pitchFamily="50" charset="-127"/>
                    <a:ea typeface="한컴 말랑말랑 Regular" panose="020F0303000000000000" pitchFamily="50" charset="-127"/>
                    <a:cs typeface="TDTD구름고딕"/>
                    <a:sym typeface="TDTD구름고딕"/>
                  </a:rPr>
                  <a:t>역할 정하기</a:t>
                </a:r>
                <a:endParaRPr lang="en-US" sz="5600" dirty="0">
                  <a:solidFill>
                    <a:srgbClr val="FFE99C"/>
                  </a:solidFill>
                  <a:latin typeface="한컴 말랑말랑 Regular" panose="020F0303000000000000" pitchFamily="50" charset="-127"/>
                  <a:ea typeface="한컴 말랑말랑 Regular" panose="020F0303000000000000" pitchFamily="50" charset="-127"/>
                  <a:cs typeface="TDTD구름고딕"/>
                  <a:sym typeface="TDTD구름고딕"/>
                </a:endParaRPr>
              </a:p>
            </p:txBody>
          </p:sp>
        </p:grpSp>
        <p:sp>
          <p:nvSpPr>
            <p:cNvPr id="26" name="TextBox 19">
              <a:extLst>
                <a:ext uri="{FF2B5EF4-FFF2-40B4-BE49-F238E27FC236}">
                  <a16:creationId xmlns:a16="http://schemas.microsoft.com/office/drawing/2014/main" id="{48AF3268-35CB-AFDB-5647-78908A29F9F3}"/>
                </a:ext>
              </a:extLst>
            </p:cNvPr>
            <p:cNvSpPr txBox="1"/>
            <p:nvPr/>
          </p:nvSpPr>
          <p:spPr>
            <a:xfrm>
              <a:off x="9643178" y="6404835"/>
              <a:ext cx="7968173" cy="190866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4400" spc="-51" dirty="0" err="1">
                  <a:solidFill>
                    <a:srgbClr val="FFFFFF"/>
                  </a:solidFill>
                  <a:latin typeface="한컴 말랑말랑 Regular" panose="020F0303000000000000" pitchFamily="50" charset="-127"/>
                  <a:ea typeface="한컴 말랑말랑 Regular" panose="020F0303000000000000" pitchFamily="50" charset="-127"/>
                  <a:cs typeface="TDTD구름고딕"/>
                  <a:sym typeface="TDTD구름고딕"/>
                </a:rPr>
                <a:t>모둠장</a:t>
              </a:r>
              <a:r>
                <a:rPr lang="ko-KR" altLang="en-US" sz="4400" spc="-51" dirty="0">
                  <a:solidFill>
                    <a:srgbClr val="FFFFFF"/>
                  </a:solidFill>
                  <a:latin typeface="한컴 말랑말랑 Regular" panose="020F0303000000000000" pitchFamily="50" charset="-127"/>
                  <a:ea typeface="한컴 말랑말랑 Regular" panose="020F0303000000000000" pitchFamily="50" charset="-127"/>
                  <a:cs typeface="TDTD구름고딕"/>
                  <a:sym typeface="TDTD구름고딕"/>
                </a:rPr>
                <a:t> 뽑고 각자 역할 정하기</a:t>
              </a:r>
              <a:endParaRPr lang="en-US" altLang="ko-KR" sz="4400" spc="-51" dirty="0">
                <a:solidFill>
                  <a:srgbClr val="FFFFFF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  <a:cs typeface="TDTD구름고딕"/>
                <a:sym typeface="TDTD구름고딕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4400" spc="-51" dirty="0">
                  <a:solidFill>
                    <a:srgbClr val="FFFFFF"/>
                  </a:solidFill>
                  <a:latin typeface="한컴 말랑말랑 Regular" panose="020F0303000000000000" pitchFamily="50" charset="-127"/>
                  <a:ea typeface="한컴 말랑말랑 Regular" panose="020F0303000000000000" pitchFamily="50" charset="-127"/>
                  <a:cs typeface="TDTD구름고딕"/>
                  <a:sym typeface="TDTD구름고딕"/>
                </a:rPr>
                <a:t>(</a:t>
              </a:r>
              <a:r>
                <a:rPr lang="ko-KR" altLang="en-US" sz="4400" spc="-51" dirty="0">
                  <a:solidFill>
                    <a:srgbClr val="FFFFFF"/>
                  </a:solidFill>
                  <a:latin typeface="한컴 말랑말랑 Regular" panose="020F0303000000000000" pitchFamily="50" charset="-127"/>
                  <a:ea typeface="한컴 말랑말랑 Regular" panose="020F0303000000000000" pitchFamily="50" charset="-127"/>
                  <a:cs typeface="TDTD구름고딕"/>
                  <a:sym typeface="TDTD구름고딕"/>
                </a:rPr>
                <a:t>자료 조사</a:t>
              </a:r>
              <a:r>
                <a:rPr lang="en-US" altLang="ko-KR" sz="4400" spc="-51" dirty="0">
                  <a:solidFill>
                    <a:srgbClr val="FFFFFF"/>
                  </a:solidFill>
                  <a:latin typeface="한컴 말랑말랑 Regular" panose="020F0303000000000000" pitchFamily="50" charset="-127"/>
                  <a:ea typeface="한컴 말랑말랑 Regular" panose="020F0303000000000000" pitchFamily="50" charset="-127"/>
                  <a:cs typeface="TDTD구름고딕"/>
                  <a:sym typeface="TDTD구름고딕"/>
                </a:rPr>
                <a:t>, </a:t>
              </a:r>
              <a:r>
                <a:rPr lang="ko-KR" altLang="en-US" sz="4400" spc="-51" dirty="0">
                  <a:solidFill>
                    <a:srgbClr val="FFFFFF"/>
                  </a:solidFill>
                  <a:latin typeface="한컴 말랑말랑 Regular" panose="020F0303000000000000" pitchFamily="50" charset="-127"/>
                  <a:ea typeface="한컴 말랑말랑 Regular" panose="020F0303000000000000" pitchFamily="50" charset="-127"/>
                  <a:cs typeface="TDTD구름고딕"/>
                  <a:sym typeface="TDTD구름고딕"/>
                </a:rPr>
                <a:t>정리</a:t>
              </a:r>
              <a:r>
                <a:rPr lang="en-US" altLang="ko-KR" sz="4400" spc="-51" dirty="0">
                  <a:solidFill>
                    <a:srgbClr val="FFFFFF"/>
                  </a:solidFill>
                  <a:latin typeface="한컴 말랑말랑 Regular" panose="020F0303000000000000" pitchFamily="50" charset="-127"/>
                  <a:ea typeface="한컴 말랑말랑 Regular" panose="020F0303000000000000" pitchFamily="50" charset="-127"/>
                  <a:cs typeface="TDTD구름고딕"/>
                  <a:sym typeface="TDTD구름고딕"/>
                </a:rPr>
                <a:t>, </a:t>
              </a:r>
              <a:r>
                <a:rPr lang="ko-KR" altLang="en-US" sz="4400" spc="-51" dirty="0">
                  <a:solidFill>
                    <a:srgbClr val="FFFFFF"/>
                  </a:solidFill>
                  <a:latin typeface="한컴 말랑말랑 Regular" panose="020F0303000000000000" pitchFamily="50" charset="-127"/>
                  <a:ea typeface="한컴 말랑말랑 Regular" panose="020F0303000000000000" pitchFamily="50" charset="-127"/>
                  <a:cs typeface="TDTD구름고딕"/>
                  <a:sym typeface="TDTD구름고딕"/>
                </a:rPr>
                <a:t>제작</a:t>
              </a:r>
              <a:r>
                <a:rPr lang="en-US" altLang="ko-KR" sz="4400" spc="-51" dirty="0">
                  <a:solidFill>
                    <a:srgbClr val="FFFFFF"/>
                  </a:solidFill>
                  <a:latin typeface="한컴 말랑말랑 Regular" panose="020F0303000000000000" pitchFamily="50" charset="-127"/>
                  <a:ea typeface="한컴 말랑말랑 Regular" panose="020F0303000000000000" pitchFamily="50" charset="-127"/>
                  <a:cs typeface="TDTD구름고딕"/>
                  <a:sym typeface="TDTD구름고딕"/>
                </a:rPr>
                <a:t>, </a:t>
              </a:r>
              <a:r>
                <a:rPr lang="ko-KR" altLang="en-US" sz="4400" spc="-51" dirty="0">
                  <a:solidFill>
                    <a:srgbClr val="FFFFFF"/>
                  </a:solidFill>
                  <a:latin typeface="한컴 말랑말랑 Regular" panose="020F0303000000000000" pitchFamily="50" charset="-127"/>
                  <a:ea typeface="한컴 말랑말랑 Regular" panose="020F0303000000000000" pitchFamily="50" charset="-127"/>
                  <a:cs typeface="TDTD구름고딕"/>
                  <a:sym typeface="TDTD구름고딕"/>
                </a:rPr>
                <a:t>발표</a:t>
              </a:r>
              <a:r>
                <a:rPr lang="en-US" altLang="ko-KR" sz="4400" spc="-51" dirty="0">
                  <a:solidFill>
                    <a:srgbClr val="FFFFFF"/>
                  </a:solidFill>
                  <a:latin typeface="한컴 말랑말랑 Regular" panose="020F0303000000000000" pitchFamily="50" charset="-127"/>
                  <a:ea typeface="한컴 말랑말랑 Regular" panose="020F0303000000000000" pitchFamily="50" charset="-127"/>
                  <a:cs typeface="TDTD구름고딕"/>
                  <a:sym typeface="TDTD구름고딕"/>
                </a:rPr>
                <a:t>)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3694F5-2F6B-6CF6-F4DD-26EC8C8EC2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E2C652B-8980-ECD7-C2CF-89B4AEE2BC28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350" t="-27169" b="-26038"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ED26EB49-1B3C-F24F-69B2-A37A10561AEC}"/>
              </a:ext>
            </a:extLst>
          </p:cNvPr>
          <p:cNvGrpSpPr/>
          <p:nvPr/>
        </p:nvGrpSpPr>
        <p:grpSpPr>
          <a:xfrm>
            <a:off x="676648" y="579256"/>
            <a:ext cx="16934703" cy="142464"/>
            <a:chOff x="0" y="0"/>
            <a:chExt cx="22579604" cy="189952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CC283FA1-F3DF-5D4C-A23D-8AB3CD71F57C}"/>
                </a:ext>
              </a:extLst>
            </p:cNvPr>
            <p:cNvSpPr/>
            <p:nvPr/>
          </p:nvSpPr>
          <p:spPr>
            <a:xfrm rot="-10800000">
              <a:off x="7516962" y="0"/>
              <a:ext cx="7537671" cy="189952"/>
            </a:xfrm>
            <a:custGeom>
              <a:avLst/>
              <a:gdLst/>
              <a:ahLst/>
              <a:cxnLst/>
              <a:rect l="l" t="t" r="r" b="b"/>
              <a:pathLst>
                <a:path w="7537671" h="189952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r="-9520"/>
              </a:stretch>
            </a:blipFill>
          </p:spPr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C1D71103-6E96-8476-3078-849FE50F07E3}"/>
                </a:ext>
              </a:extLst>
            </p:cNvPr>
            <p:cNvSpPr/>
            <p:nvPr/>
          </p:nvSpPr>
          <p:spPr>
            <a:xfrm rot="-10800000">
              <a:off x="15041933" y="0"/>
              <a:ext cx="7537671" cy="189952"/>
            </a:xfrm>
            <a:custGeom>
              <a:avLst/>
              <a:gdLst/>
              <a:ahLst/>
              <a:cxnLst/>
              <a:rect l="l" t="t" r="r" b="b"/>
              <a:pathLst>
                <a:path w="7537671" h="189952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r="-9520"/>
              </a:stretch>
            </a:blipFill>
          </p:spPr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A582CF19-3503-9B66-5E9E-5FC6506832A4}"/>
                </a:ext>
              </a:extLst>
            </p:cNvPr>
            <p:cNvSpPr/>
            <p:nvPr/>
          </p:nvSpPr>
          <p:spPr>
            <a:xfrm rot="-10800000">
              <a:off x="0" y="0"/>
              <a:ext cx="7537671" cy="189952"/>
            </a:xfrm>
            <a:custGeom>
              <a:avLst/>
              <a:gdLst/>
              <a:ahLst/>
              <a:cxnLst/>
              <a:rect l="l" t="t" r="r" b="b"/>
              <a:pathLst>
                <a:path w="7537671" h="189952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r="-9520"/>
              </a:stretch>
            </a:blipFill>
          </p:spPr>
        </p:sp>
      </p:grpSp>
      <p:grpSp>
        <p:nvGrpSpPr>
          <p:cNvPr id="7" name="Group 7">
            <a:extLst>
              <a:ext uri="{FF2B5EF4-FFF2-40B4-BE49-F238E27FC236}">
                <a16:creationId xmlns:a16="http://schemas.microsoft.com/office/drawing/2014/main" id="{1F6BD709-A3FE-C21D-820B-9B8AC927AC67}"/>
              </a:ext>
            </a:extLst>
          </p:cNvPr>
          <p:cNvGrpSpPr/>
          <p:nvPr/>
        </p:nvGrpSpPr>
        <p:grpSpPr>
          <a:xfrm>
            <a:off x="676648" y="9590947"/>
            <a:ext cx="16934703" cy="142464"/>
            <a:chOff x="0" y="0"/>
            <a:chExt cx="22579604" cy="189952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82D710FA-E119-4E61-53CA-2460212F8D54}"/>
                </a:ext>
              </a:extLst>
            </p:cNvPr>
            <p:cNvSpPr/>
            <p:nvPr/>
          </p:nvSpPr>
          <p:spPr>
            <a:xfrm rot="-10800000">
              <a:off x="7516962" y="0"/>
              <a:ext cx="7537671" cy="189952"/>
            </a:xfrm>
            <a:custGeom>
              <a:avLst/>
              <a:gdLst/>
              <a:ahLst/>
              <a:cxnLst/>
              <a:rect l="l" t="t" r="r" b="b"/>
              <a:pathLst>
                <a:path w="7537671" h="189952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r="-9520"/>
              </a:stretch>
            </a:blipFill>
          </p:spPr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5F22EF93-6D61-71F3-F4B3-4F9B81546B86}"/>
                </a:ext>
              </a:extLst>
            </p:cNvPr>
            <p:cNvSpPr/>
            <p:nvPr/>
          </p:nvSpPr>
          <p:spPr>
            <a:xfrm rot="-10800000">
              <a:off x="15041933" y="0"/>
              <a:ext cx="7537671" cy="189952"/>
            </a:xfrm>
            <a:custGeom>
              <a:avLst/>
              <a:gdLst/>
              <a:ahLst/>
              <a:cxnLst/>
              <a:rect l="l" t="t" r="r" b="b"/>
              <a:pathLst>
                <a:path w="7537671" h="189952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r="-9520"/>
              </a:stretch>
            </a:blipFill>
          </p:spPr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36400C3C-643B-A932-6837-3AF5027EAB20}"/>
                </a:ext>
              </a:extLst>
            </p:cNvPr>
            <p:cNvSpPr/>
            <p:nvPr/>
          </p:nvSpPr>
          <p:spPr>
            <a:xfrm rot="-10800000">
              <a:off x="0" y="0"/>
              <a:ext cx="7537671" cy="189952"/>
            </a:xfrm>
            <a:custGeom>
              <a:avLst/>
              <a:gdLst/>
              <a:ahLst/>
              <a:cxnLst/>
              <a:rect l="l" t="t" r="r" b="b"/>
              <a:pathLst>
                <a:path w="7537671" h="189952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r="-9520"/>
              </a:stretch>
            </a:blipFill>
          </p:spPr>
        </p:sp>
      </p:grpSp>
      <p:sp>
        <p:nvSpPr>
          <p:cNvPr id="20" name="TextBox 11">
            <a:extLst>
              <a:ext uri="{FF2B5EF4-FFF2-40B4-BE49-F238E27FC236}">
                <a16:creationId xmlns:a16="http://schemas.microsoft.com/office/drawing/2014/main" id="{6D445AE2-96F3-F3EA-242E-2DF33F7B6762}"/>
              </a:ext>
            </a:extLst>
          </p:cNvPr>
          <p:cNvSpPr txBox="1"/>
          <p:nvPr/>
        </p:nvSpPr>
        <p:spPr>
          <a:xfrm>
            <a:off x="937180" y="1257300"/>
            <a:ext cx="13845620" cy="1262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640"/>
              </a:lnSpc>
              <a:spcBef>
                <a:spcPct val="0"/>
              </a:spcBef>
            </a:pPr>
            <a:r>
              <a:rPr lang="en-US" altLang="ko-KR" sz="8000" b="1" spc="-410" dirty="0">
                <a:solidFill>
                  <a:srgbClr val="F3A1B9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  <a:cs typeface="TDTD갬성명조"/>
                <a:sym typeface="TDTD갬성명조"/>
              </a:rPr>
              <a:t>2</a:t>
            </a:r>
            <a:r>
              <a:rPr lang="ko-KR" altLang="en-US" sz="8000" b="1" spc="-410" dirty="0">
                <a:solidFill>
                  <a:srgbClr val="F3A1B9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  <a:cs typeface="TDTD갬성명조"/>
                <a:sym typeface="TDTD갬성명조"/>
              </a:rPr>
              <a:t>단계 </a:t>
            </a:r>
            <a:r>
              <a:rPr lang="en-US" altLang="ko-KR" sz="8000" b="1" spc="-410" dirty="0">
                <a:solidFill>
                  <a:srgbClr val="F3A1B9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  <a:cs typeface="TDTD갬성명조"/>
                <a:sym typeface="TDTD갬성명조"/>
              </a:rPr>
              <a:t>: </a:t>
            </a:r>
            <a:r>
              <a:rPr lang="ko-KR" altLang="en-US" sz="8000" b="1" spc="-410" dirty="0">
                <a:solidFill>
                  <a:srgbClr val="F3A1B9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  <a:cs typeface="TDTD갬성명조"/>
                <a:sym typeface="TDTD갬성명조"/>
              </a:rPr>
              <a:t>동기 부여하기</a:t>
            </a:r>
            <a:endParaRPr lang="en-US" sz="8000" b="1" spc="-410" dirty="0">
              <a:solidFill>
                <a:srgbClr val="F3A1B9"/>
              </a:solidFill>
              <a:latin typeface="한컴 말랑말랑 Regular" panose="020F0303000000000000" pitchFamily="50" charset="-127"/>
              <a:ea typeface="한컴 말랑말랑 Regular" panose="020F0303000000000000" pitchFamily="50" charset="-127"/>
              <a:cs typeface="TDTD갬성명조"/>
              <a:sym typeface="TDTD갬성명조"/>
            </a:endParaRP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F4E34656-7DC2-2A82-37E1-41FCA7B280AE}"/>
              </a:ext>
            </a:extLst>
          </p:cNvPr>
          <p:cNvSpPr/>
          <p:nvPr/>
        </p:nvSpPr>
        <p:spPr>
          <a:xfrm rot="5400000">
            <a:off x="6317373" y="6099801"/>
            <a:ext cx="5653253" cy="142464"/>
          </a:xfrm>
          <a:custGeom>
            <a:avLst/>
            <a:gdLst/>
            <a:ahLst/>
            <a:cxnLst/>
            <a:rect l="l" t="t" r="r" b="b"/>
            <a:pathLst>
              <a:path w="5653253" h="142464">
                <a:moveTo>
                  <a:pt x="0" y="0"/>
                </a:moveTo>
                <a:lnTo>
                  <a:pt x="5653254" y="0"/>
                </a:lnTo>
                <a:lnTo>
                  <a:pt x="5653254" y="142464"/>
                </a:lnTo>
                <a:lnTo>
                  <a:pt x="0" y="1424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5980" r="-9520"/>
            </a:stretch>
          </a:blipFill>
        </p:spPr>
      </p:sp>
      <p:grpSp>
        <p:nvGrpSpPr>
          <p:cNvPr id="39" name="그룹 38">
            <a:extLst>
              <a:ext uri="{FF2B5EF4-FFF2-40B4-BE49-F238E27FC236}">
                <a16:creationId xmlns:a16="http://schemas.microsoft.com/office/drawing/2014/main" id="{852023FB-3A9E-7BEB-8127-DFFF3DC3CFFB}"/>
              </a:ext>
            </a:extLst>
          </p:cNvPr>
          <p:cNvGrpSpPr/>
          <p:nvPr/>
        </p:nvGrpSpPr>
        <p:grpSpPr>
          <a:xfrm>
            <a:off x="615138" y="3465548"/>
            <a:ext cx="8056263" cy="5959950"/>
            <a:chOff x="615138" y="3465548"/>
            <a:chExt cx="8056263" cy="5959950"/>
          </a:xfrm>
        </p:grpSpPr>
        <p:grpSp>
          <p:nvGrpSpPr>
            <p:cNvPr id="18" name="그룹 17">
              <a:extLst>
                <a:ext uri="{FF2B5EF4-FFF2-40B4-BE49-F238E27FC236}">
                  <a16:creationId xmlns:a16="http://schemas.microsoft.com/office/drawing/2014/main" id="{ECEA4520-AB66-7643-207C-70E4155E301A}"/>
                </a:ext>
              </a:extLst>
            </p:cNvPr>
            <p:cNvGrpSpPr/>
            <p:nvPr/>
          </p:nvGrpSpPr>
          <p:grpSpPr>
            <a:xfrm>
              <a:off x="2209800" y="3465548"/>
              <a:ext cx="5275268" cy="2589677"/>
              <a:chOff x="6506366" y="3385105"/>
              <a:chExt cx="5275268" cy="2589677"/>
            </a:xfrm>
          </p:grpSpPr>
          <p:sp>
            <p:nvSpPr>
              <p:cNvPr id="15" name="Freeform 13">
                <a:extLst>
                  <a:ext uri="{FF2B5EF4-FFF2-40B4-BE49-F238E27FC236}">
                    <a16:creationId xmlns:a16="http://schemas.microsoft.com/office/drawing/2014/main" id="{6C27289D-33C5-6591-C68A-FAC726B3DFB1}"/>
                  </a:ext>
                </a:extLst>
              </p:cNvPr>
              <p:cNvSpPr/>
              <p:nvPr/>
            </p:nvSpPr>
            <p:spPr>
              <a:xfrm>
                <a:off x="6506366" y="3385105"/>
                <a:ext cx="5275268" cy="2589677"/>
              </a:xfrm>
              <a:custGeom>
                <a:avLst/>
                <a:gdLst/>
                <a:ahLst/>
                <a:cxnLst/>
                <a:rect l="l" t="t" r="r" b="b"/>
                <a:pathLst>
                  <a:path w="5275268" h="2589677">
                    <a:moveTo>
                      <a:pt x="0" y="0"/>
                    </a:moveTo>
                    <a:lnTo>
                      <a:pt x="5275268" y="0"/>
                    </a:lnTo>
                    <a:lnTo>
                      <a:pt x="5275268" y="2589677"/>
                    </a:lnTo>
                    <a:lnTo>
                      <a:pt x="0" y="258967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a:blipFill>
              <a:ln cap="sq">
                <a:noFill/>
                <a:prstDash val="solid"/>
                <a:miter/>
              </a:ln>
            </p:spPr>
          </p:sp>
          <p:sp>
            <p:nvSpPr>
              <p:cNvPr id="16" name="TextBox 16">
                <a:extLst>
                  <a:ext uri="{FF2B5EF4-FFF2-40B4-BE49-F238E27FC236}">
                    <a16:creationId xmlns:a16="http://schemas.microsoft.com/office/drawing/2014/main" id="{352FCF74-9AA6-B7A5-D780-BD0D1EBED0AF}"/>
                  </a:ext>
                </a:extLst>
              </p:cNvPr>
              <p:cNvSpPr txBox="1"/>
              <p:nvPr/>
            </p:nvSpPr>
            <p:spPr>
              <a:xfrm>
                <a:off x="7076022" y="3539057"/>
                <a:ext cx="4135956" cy="2269852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936"/>
                  </a:lnSpc>
                </a:pPr>
                <a:r>
                  <a:rPr lang="ko-KR" altLang="en-US" sz="4800" dirty="0">
                    <a:solidFill>
                      <a:srgbClr val="FFA5C0"/>
                    </a:solidFill>
                    <a:latin typeface="한컴 말랑말랑 Regular" panose="020F0303000000000000" pitchFamily="50" charset="-127"/>
                    <a:ea typeface="한컴 말랑말랑 Regular" panose="020F0303000000000000" pitchFamily="50" charset="-127"/>
                    <a:cs typeface="TDTD구름고딕"/>
                    <a:sym typeface="TDTD구름고딕"/>
                  </a:rPr>
                  <a:t>클래식으로</a:t>
                </a:r>
                <a:endParaRPr lang="en-US" altLang="ko-KR" sz="4800" dirty="0">
                  <a:solidFill>
                    <a:srgbClr val="FFA5C0"/>
                  </a:solidFill>
                  <a:latin typeface="한컴 말랑말랑 Regular" panose="020F0303000000000000" pitchFamily="50" charset="-127"/>
                  <a:ea typeface="한컴 말랑말랑 Regular" panose="020F0303000000000000" pitchFamily="50" charset="-127"/>
                  <a:cs typeface="TDTD구름고딕"/>
                  <a:sym typeface="TDTD구름고딕"/>
                </a:endParaRPr>
              </a:p>
              <a:p>
                <a:pPr algn="ctr">
                  <a:lnSpc>
                    <a:spcPts val="5936"/>
                  </a:lnSpc>
                </a:pPr>
                <a:r>
                  <a:rPr lang="ko-KR" altLang="en-US" sz="4800" dirty="0">
                    <a:solidFill>
                      <a:srgbClr val="FFA5C0"/>
                    </a:solidFill>
                    <a:latin typeface="한컴 말랑말랑 Regular" panose="020F0303000000000000" pitchFamily="50" charset="-127"/>
                    <a:ea typeface="한컴 말랑말랑 Regular" panose="020F0303000000000000" pitchFamily="50" charset="-127"/>
                    <a:cs typeface="TDTD구름고딕"/>
                    <a:sym typeface="TDTD구름고딕"/>
                  </a:rPr>
                  <a:t>샘플링한 </a:t>
                </a:r>
                <a:endParaRPr lang="en-US" altLang="ko-KR" sz="4800" dirty="0">
                  <a:solidFill>
                    <a:srgbClr val="FFA5C0"/>
                  </a:solidFill>
                  <a:latin typeface="한컴 말랑말랑 Regular" panose="020F0303000000000000" pitchFamily="50" charset="-127"/>
                  <a:ea typeface="한컴 말랑말랑 Regular" panose="020F0303000000000000" pitchFamily="50" charset="-127"/>
                  <a:cs typeface="TDTD구름고딕"/>
                  <a:sym typeface="TDTD구름고딕"/>
                </a:endParaRPr>
              </a:p>
              <a:p>
                <a:pPr algn="ctr">
                  <a:lnSpc>
                    <a:spcPts val="5936"/>
                  </a:lnSpc>
                </a:pPr>
                <a:r>
                  <a:rPr lang="en-US" altLang="ko-KR" sz="4800" dirty="0">
                    <a:solidFill>
                      <a:srgbClr val="FFA5C0"/>
                    </a:solidFill>
                    <a:latin typeface="한컴 말랑말랑 Regular" panose="020F0303000000000000" pitchFamily="50" charset="-127"/>
                    <a:ea typeface="한컴 말랑말랑 Regular" panose="020F0303000000000000" pitchFamily="50" charset="-127"/>
                    <a:cs typeface="TDTD구름고딕"/>
                    <a:sym typeface="TDTD구름고딕"/>
                  </a:rPr>
                  <a:t>2</a:t>
                </a:r>
                <a:r>
                  <a:rPr lang="ko-KR" altLang="en-US" sz="4800" dirty="0">
                    <a:solidFill>
                      <a:srgbClr val="FFA5C0"/>
                    </a:solidFill>
                    <a:latin typeface="한컴 말랑말랑 Regular" panose="020F0303000000000000" pitchFamily="50" charset="-127"/>
                    <a:ea typeface="한컴 말랑말랑 Regular" panose="020F0303000000000000" pitchFamily="50" charset="-127"/>
                    <a:cs typeface="TDTD구름고딕"/>
                    <a:sym typeface="TDTD구름고딕"/>
                  </a:rPr>
                  <a:t>곡 듣기</a:t>
                </a:r>
                <a:endParaRPr lang="en-US" sz="4800" dirty="0">
                  <a:solidFill>
                    <a:srgbClr val="FFA5C0"/>
                  </a:solidFill>
                  <a:latin typeface="한컴 말랑말랑 Regular" panose="020F0303000000000000" pitchFamily="50" charset="-127"/>
                  <a:ea typeface="한컴 말랑말랑 Regular" panose="020F0303000000000000" pitchFamily="50" charset="-127"/>
                  <a:cs typeface="TDTD구름고딕"/>
                  <a:sym typeface="TDTD구름고딕"/>
                </a:endParaRPr>
              </a:p>
            </p:txBody>
          </p:sp>
        </p:grpSp>
        <p:pic>
          <p:nvPicPr>
            <p:cNvPr id="33" name="그림 32">
              <a:extLst>
                <a:ext uri="{FF2B5EF4-FFF2-40B4-BE49-F238E27FC236}">
                  <a16:creationId xmlns:a16="http://schemas.microsoft.com/office/drawing/2014/main" id="{91F4C526-E737-B352-80C9-224D8A001B7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5138" y="6286500"/>
              <a:ext cx="4328636" cy="2528317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76994F3-69A5-36D9-584F-22042D63D771}"/>
                </a:ext>
              </a:extLst>
            </p:cNvPr>
            <p:cNvSpPr txBox="1"/>
            <p:nvPr/>
          </p:nvSpPr>
          <p:spPr>
            <a:xfrm>
              <a:off x="1197384" y="8963833"/>
              <a:ext cx="31641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400" dirty="0">
                  <a:solidFill>
                    <a:schemeClr val="bg1"/>
                  </a:solidFill>
                  <a:latin typeface="한컴 말랑말랑 Regular" panose="020F0303000000000000" pitchFamily="50" charset="-127"/>
                  <a:ea typeface="한컴 말랑말랑 Regular" panose="020F0303000000000000" pitchFamily="50" charset="-127"/>
                </a:rPr>
                <a:t>블랙핑크 </a:t>
              </a:r>
              <a:r>
                <a:rPr lang="en-US" altLang="ko-KR" sz="2400" dirty="0">
                  <a:solidFill>
                    <a:schemeClr val="bg1"/>
                  </a:solidFill>
                  <a:latin typeface="한컴 말랑말랑 Regular" panose="020F0303000000000000" pitchFamily="50" charset="-127"/>
                  <a:ea typeface="한컴 말랑말랑 Regular" panose="020F0303000000000000" pitchFamily="50" charset="-127"/>
                </a:rPr>
                <a:t>‘Shut down’</a:t>
              </a:r>
              <a:endParaRPr lang="ko-KR" altLang="en-US" sz="2400" dirty="0">
                <a:solidFill>
                  <a:schemeClr val="bg1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</a:endParaRPr>
            </a:p>
          </p:txBody>
        </p:sp>
        <p:pic>
          <p:nvPicPr>
            <p:cNvPr id="36" name="그림 35">
              <a:extLst>
                <a:ext uri="{FF2B5EF4-FFF2-40B4-BE49-F238E27FC236}">
                  <a16:creationId xmlns:a16="http://schemas.microsoft.com/office/drawing/2014/main" id="{FCCEBCA4-C173-4941-7A88-93953C8F5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257194" y="6286500"/>
              <a:ext cx="3414207" cy="2528317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62B72BD-2CE2-A20C-7C1C-ED0E5E30DA01}"/>
                </a:ext>
              </a:extLst>
            </p:cNvPr>
            <p:cNvSpPr txBox="1"/>
            <p:nvPr/>
          </p:nvSpPr>
          <p:spPr>
            <a:xfrm>
              <a:off x="5516497" y="8963833"/>
              <a:ext cx="2895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400" dirty="0">
                  <a:solidFill>
                    <a:schemeClr val="bg1"/>
                  </a:solidFill>
                  <a:latin typeface="한컴 말랑말랑 Regular" panose="020F0303000000000000" pitchFamily="50" charset="-127"/>
                  <a:ea typeface="한컴 말랑말랑 Regular" panose="020F0303000000000000" pitchFamily="50" charset="-127"/>
                </a:rPr>
                <a:t>팝송 </a:t>
              </a:r>
              <a:r>
                <a:rPr lang="en-US" altLang="ko-KR" sz="2400" dirty="0">
                  <a:solidFill>
                    <a:schemeClr val="bg1"/>
                  </a:solidFill>
                  <a:latin typeface="한컴 말랑말랑 Regular" panose="020F0303000000000000" pitchFamily="50" charset="-127"/>
                  <a:ea typeface="한컴 말랑말랑 Regular" panose="020F0303000000000000" pitchFamily="50" charset="-127"/>
                </a:rPr>
                <a:t>‘Midnight blue’</a:t>
              </a:r>
              <a:endParaRPr lang="ko-KR" altLang="en-US" sz="2400" dirty="0">
                <a:solidFill>
                  <a:schemeClr val="bg1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</a:endParaRPr>
            </a:p>
          </p:txBody>
        </p:sp>
      </p:grpSp>
      <p:grpSp>
        <p:nvGrpSpPr>
          <p:cNvPr id="40" name="그룹 39">
            <a:extLst>
              <a:ext uri="{FF2B5EF4-FFF2-40B4-BE49-F238E27FC236}">
                <a16:creationId xmlns:a16="http://schemas.microsoft.com/office/drawing/2014/main" id="{EF745B1F-ECA2-A843-99D4-B763C13E883A}"/>
              </a:ext>
            </a:extLst>
          </p:cNvPr>
          <p:cNvGrpSpPr/>
          <p:nvPr/>
        </p:nvGrpSpPr>
        <p:grpSpPr>
          <a:xfrm>
            <a:off x="10117131" y="3459587"/>
            <a:ext cx="6570669" cy="4982713"/>
            <a:chOff x="10117131" y="3459587"/>
            <a:chExt cx="6570669" cy="4982713"/>
          </a:xfrm>
        </p:grpSpPr>
        <p:grpSp>
          <p:nvGrpSpPr>
            <p:cNvPr id="29" name="그룹 28">
              <a:extLst>
                <a:ext uri="{FF2B5EF4-FFF2-40B4-BE49-F238E27FC236}">
                  <a16:creationId xmlns:a16="http://schemas.microsoft.com/office/drawing/2014/main" id="{A4E4DB87-1FE1-E926-D209-CE538791518E}"/>
                </a:ext>
              </a:extLst>
            </p:cNvPr>
            <p:cNvGrpSpPr/>
            <p:nvPr/>
          </p:nvGrpSpPr>
          <p:grpSpPr>
            <a:xfrm>
              <a:off x="10667860" y="3459587"/>
              <a:ext cx="5275268" cy="2589677"/>
              <a:chOff x="6506366" y="3385105"/>
              <a:chExt cx="5275268" cy="2589677"/>
            </a:xfrm>
          </p:grpSpPr>
          <p:sp>
            <p:nvSpPr>
              <p:cNvPr id="27" name="Freeform 13">
                <a:extLst>
                  <a:ext uri="{FF2B5EF4-FFF2-40B4-BE49-F238E27FC236}">
                    <a16:creationId xmlns:a16="http://schemas.microsoft.com/office/drawing/2014/main" id="{6F2EDE1E-6A48-3C31-C927-87AC2449C29D}"/>
                  </a:ext>
                </a:extLst>
              </p:cNvPr>
              <p:cNvSpPr/>
              <p:nvPr/>
            </p:nvSpPr>
            <p:spPr>
              <a:xfrm>
                <a:off x="6506366" y="3385105"/>
                <a:ext cx="5275268" cy="2589677"/>
              </a:xfrm>
              <a:custGeom>
                <a:avLst/>
                <a:gdLst/>
                <a:ahLst/>
                <a:cxnLst/>
                <a:rect l="l" t="t" r="r" b="b"/>
                <a:pathLst>
                  <a:path w="5275268" h="2589677">
                    <a:moveTo>
                      <a:pt x="0" y="0"/>
                    </a:moveTo>
                    <a:lnTo>
                      <a:pt x="5275268" y="0"/>
                    </a:lnTo>
                    <a:lnTo>
                      <a:pt x="5275268" y="2589677"/>
                    </a:lnTo>
                    <a:lnTo>
                      <a:pt x="0" y="258967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a:blipFill>
              <a:ln cap="sq">
                <a:noFill/>
                <a:prstDash val="solid"/>
                <a:miter/>
              </a:ln>
            </p:spPr>
          </p:sp>
          <p:sp>
            <p:nvSpPr>
              <p:cNvPr id="28" name="TextBox 16">
                <a:extLst>
                  <a:ext uri="{FF2B5EF4-FFF2-40B4-BE49-F238E27FC236}">
                    <a16:creationId xmlns:a16="http://schemas.microsoft.com/office/drawing/2014/main" id="{A3C2DCEC-399C-21A5-FE23-9795DDE87298}"/>
                  </a:ext>
                </a:extLst>
              </p:cNvPr>
              <p:cNvSpPr txBox="1"/>
              <p:nvPr/>
            </p:nvSpPr>
            <p:spPr>
              <a:xfrm>
                <a:off x="7076022" y="3934835"/>
                <a:ext cx="4135956" cy="1513235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936"/>
                  </a:lnSpc>
                </a:pPr>
                <a:r>
                  <a:rPr lang="ko-KR" altLang="en-US" sz="5600" dirty="0" err="1">
                    <a:solidFill>
                      <a:srgbClr val="FFA5C0"/>
                    </a:solidFill>
                    <a:latin typeface="한컴 말랑말랑 Regular" panose="020F0303000000000000" pitchFamily="50" charset="-127"/>
                    <a:ea typeface="한컴 말랑말랑 Regular" panose="020F0303000000000000" pitchFamily="50" charset="-127"/>
                    <a:cs typeface="TDTD구름고딕"/>
                    <a:sym typeface="TDTD구름고딕"/>
                  </a:rPr>
                  <a:t>감상평</a:t>
                </a:r>
                <a:endParaRPr lang="en-US" altLang="ko-KR" sz="5600" dirty="0">
                  <a:solidFill>
                    <a:srgbClr val="FFA5C0"/>
                  </a:solidFill>
                  <a:latin typeface="한컴 말랑말랑 Regular" panose="020F0303000000000000" pitchFamily="50" charset="-127"/>
                  <a:ea typeface="한컴 말랑말랑 Regular" panose="020F0303000000000000" pitchFamily="50" charset="-127"/>
                  <a:cs typeface="TDTD구름고딕"/>
                  <a:sym typeface="TDTD구름고딕"/>
                </a:endParaRPr>
              </a:p>
              <a:p>
                <a:pPr algn="ctr">
                  <a:lnSpc>
                    <a:spcPts val="5936"/>
                  </a:lnSpc>
                </a:pPr>
                <a:r>
                  <a:rPr lang="ko-KR" altLang="en-US" sz="5600" dirty="0">
                    <a:solidFill>
                      <a:srgbClr val="FFA5C0"/>
                    </a:solidFill>
                    <a:latin typeface="한컴 말랑말랑 Regular" panose="020F0303000000000000" pitchFamily="50" charset="-127"/>
                    <a:ea typeface="한컴 말랑말랑 Regular" panose="020F0303000000000000" pitchFamily="50" charset="-127"/>
                    <a:cs typeface="TDTD구름고딕"/>
                    <a:sym typeface="TDTD구름고딕"/>
                  </a:rPr>
                  <a:t>쓰기</a:t>
                </a:r>
                <a:endParaRPr lang="en-US" sz="5600" dirty="0">
                  <a:solidFill>
                    <a:srgbClr val="FFA5C0"/>
                  </a:solidFill>
                  <a:latin typeface="한컴 말랑말랑 Regular" panose="020F0303000000000000" pitchFamily="50" charset="-127"/>
                  <a:ea typeface="한컴 말랑말랑 Regular" panose="020F0303000000000000" pitchFamily="50" charset="-127"/>
                  <a:cs typeface="TDTD구름고딕"/>
                  <a:sym typeface="TDTD구름고딕"/>
                </a:endParaRP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DCE1B2C-202C-C21B-C274-55E9DA87B814}"/>
                </a:ext>
              </a:extLst>
            </p:cNvPr>
            <p:cNvSpPr txBox="1"/>
            <p:nvPr/>
          </p:nvSpPr>
          <p:spPr>
            <a:xfrm>
              <a:off x="10117131" y="6429120"/>
              <a:ext cx="6570669" cy="20131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4400" dirty="0">
                  <a:solidFill>
                    <a:schemeClr val="bg1"/>
                  </a:solidFill>
                  <a:latin typeface="한컴 말랑말랑 Regular" panose="020F0303000000000000" pitchFamily="50" charset="-127"/>
                  <a:ea typeface="한컴 말랑말랑 Regular" panose="020F0303000000000000" pitchFamily="50" charset="-127"/>
                </a:rPr>
                <a:t>클래식 샘플링 </a:t>
              </a:r>
              <a:r>
                <a:rPr lang="en-US" altLang="ko-KR" sz="4400" dirty="0">
                  <a:solidFill>
                    <a:schemeClr val="bg1"/>
                  </a:solidFill>
                  <a:latin typeface="한컴 말랑말랑 Regular" panose="020F0303000000000000" pitchFamily="50" charset="-127"/>
                  <a:ea typeface="한컴 말랑말랑 Regular" panose="020F0303000000000000" pitchFamily="50" charset="-127"/>
                </a:rPr>
                <a:t>2</a:t>
              </a:r>
              <a:r>
                <a:rPr lang="ko-KR" altLang="en-US" sz="4400" dirty="0">
                  <a:solidFill>
                    <a:schemeClr val="bg1"/>
                  </a:solidFill>
                  <a:latin typeface="한컴 말랑말랑 Regular" panose="020F0303000000000000" pitchFamily="50" charset="-127"/>
                  <a:ea typeface="한컴 말랑말랑 Regular" panose="020F0303000000000000" pitchFamily="50" charset="-127"/>
                </a:rPr>
                <a:t>곡 듣고</a:t>
              </a:r>
              <a:endParaRPr lang="en-US" altLang="ko-KR" sz="4400" dirty="0">
                <a:solidFill>
                  <a:schemeClr val="bg1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4400" dirty="0" err="1">
                  <a:solidFill>
                    <a:schemeClr val="bg1"/>
                  </a:solidFill>
                  <a:latin typeface="한컴 말랑말랑 Regular" panose="020F0303000000000000" pitchFamily="50" charset="-127"/>
                  <a:ea typeface="한컴 말랑말랑 Regular" panose="020F0303000000000000" pitchFamily="50" charset="-127"/>
                </a:rPr>
                <a:t>감상평</a:t>
              </a:r>
              <a:r>
                <a:rPr lang="ko-KR" altLang="en-US" sz="4400" dirty="0">
                  <a:solidFill>
                    <a:schemeClr val="bg1"/>
                  </a:solidFill>
                  <a:latin typeface="한컴 말랑말랑 Regular" panose="020F0303000000000000" pitchFamily="50" charset="-127"/>
                  <a:ea typeface="한컴 말랑말랑 Regular" panose="020F0303000000000000" pitchFamily="50" charset="-127"/>
                </a:rPr>
                <a:t> 작성하기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32162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EA03CE-6F7F-B690-B511-D0C5C8BBEA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48502D1-5D8E-B327-2BD9-194CF9888363}"/>
              </a:ext>
            </a:extLst>
          </p:cNvPr>
          <p:cNvSpPr/>
          <p:nvPr/>
        </p:nvSpPr>
        <p:spPr>
          <a:xfrm>
            <a:off x="0" y="-18344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350" t="-27169" b="-26038"/>
            </a:stretch>
          </a:blipFill>
        </p:spPr>
        <p:txBody>
          <a:bodyPr/>
          <a:lstStyle/>
          <a:p>
            <a:endParaRPr lang="ko-KR" altLang="en-US" dirty="0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C07407BF-3FE3-9C11-B90E-94AC8300D39D}"/>
              </a:ext>
            </a:extLst>
          </p:cNvPr>
          <p:cNvGrpSpPr/>
          <p:nvPr/>
        </p:nvGrpSpPr>
        <p:grpSpPr>
          <a:xfrm>
            <a:off x="676648" y="579256"/>
            <a:ext cx="16934703" cy="142464"/>
            <a:chOff x="0" y="0"/>
            <a:chExt cx="22579604" cy="189952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F0EC69F7-6DF0-A108-7278-814F29E26942}"/>
                </a:ext>
              </a:extLst>
            </p:cNvPr>
            <p:cNvSpPr/>
            <p:nvPr/>
          </p:nvSpPr>
          <p:spPr>
            <a:xfrm rot="-10800000">
              <a:off x="7516962" y="0"/>
              <a:ext cx="7537671" cy="189952"/>
            </a:xfrm>
            <a:custGeom>
              <a:avLst/>
              <a:gdLst/>
              <a:ahLst/>
              <a:cxnLst/>
              <a:rect l="l" t="t" r="r" b="b"/>
              <a:pathLst>
                <a:path w="7537671" h="189952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r="-9520"/>
              </a:stretch>
            </a:blipFill>
          </p:spPr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06603189-F9A3-CB5E-7157-AB06A9884F3D}"/>
                </a:ext>
              </a:extLst>
            </p:cNvPr>
            <p:cNvSpPr/>
            <p:nvPr/>
          </p:nvSpPr>
          <p:spPr>
            <a:xfrm rot="-10800000">
              <a:off x="15041933" y="0"/>
              <a:ext cx="7537671" cy="189952"/>
            </a:xfrm>
            <a:custGeom>
              <a:avLst/>
              <a:gdLst/>
              <a:ahLst/>
              <a:cxnLst/>
              <a:rect l="l" t="t" r="r" b="b"/>
              <a:pathLst>
                <a:path w="7537671" h="189952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r="-9520"/>
              </a:stretch>
            </a:blipFill>
          </p:spPr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82E9BABD-DB0D-D03C-104D-063653082F66}"/>
                </a:ext>
              </a:extLst>
            </p:cNvPr>
            <p:cNvSpPr/>
            <p:nvPr/>
          </p:nvSpPr>
          <p:spPr>
            <a:xfrm rot="-10800000">
              <a:off x="0" y="0"/>
              <a:ext cx="7537671" cy="189952"/>
            </a:xfrm>
            <a:custGeom>
              <a:avLst/>
              <a:gdLst/>
              <a:ahLst/>
              <a:cxnLst/>
              <a:rect l="l" t="t" r="r" b="b"/>
              <a:pathLst>
                <a:path w="7537671" h="189952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r="-9520"/>
              </a:stretch>
            </a:blipFill>
          </p:spPr>
        </p:sp>
      </p:grpSp>
      <p:grpSp>
        <p:nvGrpSpPr>
          <p:cNvPr id="7" name="Group 7">
            <a:extLst>
              <a:ext uri="{FF2B5EF4-FFF2-40B4-BE49-F238E27FC236}">
                <a16:creationId xmlns:a16="http://schemas.microsoft.com/office/drawing/2014/main" id="{1A351D21-B0F2-A631-AA57-BD54B95DA114}"/>
              </a:ext>
            </a:extLst>
          </p:cNvPr>
          <p:cNvGrpSpPr/>
          <p:nvPr/>
        </p:nvGrpSpPr>
        <p:grpSpPr>
          <a:xfrm>
            <a:off x="676648" y="9590947"/>
            <a:ext cx="16934703" cy="142464"/>
            <a:chOff x="0" y="0"/>
            <a:chExt cx="22579604" cy="189952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FD8E9921-26FE-B75C-31E2-0DEBCD3D0F45}"/>
                </a:ext>
              </a:extLst>
            </p:cNvPr>
            <p:cNvSpPr/>
            <p:nvPr/>
          </p:nvSpPr>
          <p:spPr>
            <a:xfrm rot="-10800000">
              <a:off x="7516962" y="0"/>
              <a:ext cx="7537671" cy="189952"/>
            </a:xfrm>
            <a:custGeom>
              <a:avLst/>
              <a:gdLst/>
              <a:ahLst/>
              <a:cxnLst/>
              <a:rect l="l" t="t" r="r" b="b"/>
              <a:pathLst>
                <a:path w="7537671" h="189952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r="-9520"/>
              </a:stretch>
            </a:blipFill>
          </p:spPr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FD21E248-BEF8-124E-F122-E89032CA1546}"/>
                </a:ext>
              </a:extLst>
            </p:cNvPr>
            <p:cNvSpPr/>
            <p:nvPr/>
          </p:nvSpPr>
          <p:spPr>
            <a:xfrm rot="-10800000">
              <a:off x="15041933" y="0"/>
              <a:ext cx="7537671" cy="189952"/>
            </a:xfrm>
            <a:custGeom>
              <a:avLst/>
              <a:gdLst/>
              <a:ahLst/>
              <a:cxnLst/>
              <a:rect l="l" t="t" r="r" b="b"/>
              <a:pathLst>
                <a:path w="7537671" h="189952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r="-9520"/>
              </a:stretch>
            </a:blipFill>
          </p:spPr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98DBE574-B02E-9E50-CAA4-64493C725EB6}"/>
                </a:ext>
              </a:extLst>
            </p:cNvPr>
            <p:cNvSpPr/>
            <p:nvPr/>
          </p:nvSpPr>
          <p:spPr>
            <a:xfrm rot="-10800000">
              <a:off x="0" y="0"/>
              <a:ext cx="7537671" cy="189952"/>
            </a:xfrm>
            <a:custGeom>
              <a:avLst/>
              <a:gdLst/>
              <a:ahLst/>
              <a:cxnLst/>
              <a:rect l="l" t="t" r="r" b="b"/>
              <a:pathLst>
                <a:path w="7537671" h="189952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r="-9520"/>
              </a:stretch>
            </a:blipFill>
          </p:spPr>
        </p:sp>
      </p:grpSp>
      <p:sp>
        <p:nvSpPr>
          <p:cNvPr id="11" name="Freeform 11">
            <a:extLst>
              <a:ext uri="{FF2B5EF4-FFF2-40B4-BE49-F238E27FC236}">
                <a16:creationId xmlns:a16="http://schemas.microsoft.com/office/drawing/2014/main" id="{8BA03820-40C1-62AA-6CD8-B683A735CB9F}"/>
              </a:ext>
            </a:extLst>
          </p:cNvPr>
          <p:cNvSpPr/>
          <p:nvPr/>
        </p:nvSpPr>
        <p:spPr>
          <a:xfrm>
            <a:off x="8404918" y="4917043"/>
            <a:ext cx="1223053" cy="992603"/>
          </a:xfrm>
          <a:custGeom>
            <a:avLst/>
            <a:gdLst/>
            <a:ahLst/>
            <a:cxnLst/>
            <a:rect l="l" t="t" r="r" b="b"/>
            <a:pathLst>
              <a:path w="1141584" h="813921">
                <a:moveTo>
                  <a:pt x="0" y="0"/>
                </a:moveTo>
                <a:lnTo>
                  <a:pt x="1141584" y="0"/>
                </a:lnTo>
                <a:lnTo>
                  <a:pt x="1141584" y="813920"/>
                </a:lnTo>
                <a:lnTo>
                  <a:pt x="0" y="8139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CE139AEF-1149-3010-63C1-F5B4C1C5654B}"/>
              </a:ext>
            </a:extLst>
          </p:cNvPr>
          <p:cNvGrpSpPr/>
          <p:nvPr/>
        </p:nvGrpSpPr>
        <p:grpSpPr>
          <a:xfrm>
            <a:off x="1591292" y="3924300"/>
            <a:ext cx="5651735" cy="3158194"/>
            <a:chOff x="1591292" y="3924300"/>
            <a:chExt cx="5651735" cy="3158194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C30AAB1D-9763-7860-FE8C-D3E0A24C47C7}"/>
                </a:ext>
              </a:extLst>
            </p:cNvPr>
            <p:cNvSpPr/>
            <p:nvPr/>
          </p:nvSpPr>
          <p:spPr>
            <a:xfrm>
              <a:off x="1591292" y="3924300"/>
              <a:ext cx="5651735" cy="3158194"/>
            </a:xfrm>
            <a:custGeom>
              <a:avLst/>
              <a:gdLst/>
              <a:ahLst/>
              <a:cxnLst/>
              <a:rect l="l" t="t" r="r" b="b"/>
              <a:pathLst>
                <a:path w="5275268" h="2589677">
                  <a:moveTo>
                    <a:pt x="0" y="0"/>
                  </a:moveTo>
                  <a:lnTo>
                    <a:pt x="5275268" y="0"/>
                  </a:lnTo>
                  <a:lnTo>
                    <a:pt x="5275268" y="2589677"/>
                  </a:lnTo>
                  <a:lnTo>
                    <a:pt x="0" y="25896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BE764A6B-00F4-1675-73B4-A7E0B1126BBC}"/>
                </a:ext>
              </a:extLst>
            </p:cNvPr>
            <p:cNvSpPr txBox="1"/>
            <p:nvPr/>
          </p:nvSpPr>
          <p:spPr>
            <a:xfrm>
              <a:off x="2126447" y="4807728"/>
              <a:ext cx="4431117" cy="15132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936"/>
                </a:lnSpc>
              </a:pPr>
              <a:r>
                <a:rPr lang="ko-KR" altLang="en-US" sz="5600" dirty="0">
                  <a:solidFill>
                    <a:srgbClr val="46644E"/>
                  </a:solidFill>
                  <a:latin typeface="한컴 말랑말랑 Regular" panose="020F0303000000000000" pitchFamily="50" charset="-127"/>
                  <a:ea typeface="한컴 말랑말랑 Regular" panose="020F0303000000000000" pitchFamily="50" charset="-127"/>
                  <a:cs typeface="TDTD갬성명조"/>
                  <a:sym typeface="TDTD갬성명조"/>
                </a:rPr>
                <a:t>파가니니</a:t>
              </a:r>
              <a:endParaRPr lang="en-US" altLang="ko-KR" sz="5600" dirty="0">
                <a:solidFill>
                  <a:srgbClr val="46644E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  <a:cs typeface="TDTD갬성명조"/>
                <a:sym typeface="TDTD갬성명조"/>
              </a:endParaRPr>
            </a:p>
            <a:p>
              <a:pPr algn="ctr">
                <a:lnSpc>
                  <a:spcPts val="5936"/>
                </a:lnSpc>
              </a:pPr>
              <a:r>
                <a:rPr lang="en-US" altLang="ko-KR" sz="5600" dirty="0">
                  <a:solidFill>
                    <a:srgbClr val="46644E"/>
                  </a:solidFill>
                  <a:latin typeface="한컴 말랑말랑 Regular" panose="020F0303000000000000" pitchFamily="50" charset="-127"/>
                  <a:ea typeface="한컴 말랑말랑 Regular" panose="020F0303000000000000" pitchFamily="50" charset="-127"/>
                  <a:cs typeface="TDTD갬성명조"/>
                  <a:sym typeface="TDTD갬성명조"/>
                </a:rPr>
                <a:t>‘</a:t>
              </a:r>
              <a:r>
                <a:rPr lang="ko-KR" altLang="en-US" sz="5600" dirty="0">
                  <a:solidFill>
                    <a:srgbClr val="46644E"/>
                  </a:solidFill>
                  <a:latin typeface="한컴 말랑말랑 Regular" panose="020F0303000000000000" pitchFamily="50" charset="-127"/>
                  <a:ea typeface="한컴 말랑말랑 Regular" panose="020F0303000000000000" pitchFamily="50" charset="-127"/>
                  <a:cs typeface="TDTD갬성명조"/>
                  <a:sym typeface="TDTD갬성명조"/>
                </a:rPr>
                <a:t>라 </a:t>
              </a:r>
              <a:r>
                <a:rPr lang="ko-KR" altLang="en-US" sz="5600" dirty="0" err="1">
                  <a:solidFill>
                    <a:srgbClr val="46644E"/>
                  </a:solidFill>
                  <a:latin typeface="한컴 말랑말랑 Regular" panose="020F0303000000000000" pitchFamily="50" charset="-127"/>
                  <a:ea typeface="한컴 말랑말랑 Regular" panose="020F0303000000000000" pitchFamily="50" charset="-127"/>
                  <a:cs typeface="TDTD갬성명조"/>
                  <a:sym typeface="TDTD갬성명조"/>
                </a:rPr>
                <a:t>캄파넬라</a:t>
              </a:r>
              <a:r>
                <a:rPr lang="en-US" altLang="ko-KR" sz="5600" dirty="0">
                  <a:solidFill>
                    <a:srgbClr val="46644E"/>
                  </a:solidFill>
                  <a:latin typeface="한컴 말랑말랑 Regular" panose="020F0303000000000000" pitchFamily="50" charset="-127"/>
                  <a:ea typeface="한컴 말랑말랑 Regular" panose="020F0303000000000000" pitchFamily="50" charset="-127"/>
                  <a:cs typeface="TDTD갬성명조"/>
                  <a:sym typeface="TDTD갬성명조"/>
                </a:rPr>
                <a:t>’</a:t>
              </a:r>
              <a:endParaRPr lang="en-US" sz="5600" dirty="0">
                <a:solidFill>
                  <a:srgbClr val="46644E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  <a:cs typeface="TDTD갬성명조"/>
                <a:sym typeface="TDTD갬성명조"/>
              </a:endParaRPr>
            </a:p>
          </p:txBody>
        </p:sp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680EAB88-6CD8-554F-618E-D78EE59DDAB3}"/>
              </a:ext>
            </a:extLst>
          </p:cNvPr>
          <p:cNvGrpSpPr/>
          <p:nvPr/>
        </p:nvGrpSpPr>
        <p:grpSpPr>
          <a:xfrm>
            <a:off x="10584697" y="3924300"/>
            <a:ext cx="5651735" cy="3158194"/>
            <a:chOff x="10584697" y="3924300"/>
            <a:chExt cx="5651735" cy="3158194"/>
          </a:xfrm>
        </p:grpSpPr>
        <p:sp>
          <p:nvSpPr>
            <p:cNvPr id="30" name="Freeform 12">
              <a:extLst>
                <a:ext uri="{FF2B5EF4-FFF2-40B4-BE49-F238E27FC236}">
                  <a16:creationId xmlns:a16="http://schemas.microsoft.com/office/drawing/2014/main" id="{7A6E3C1B-CE88-ED09-66D5-2ED78ACDDF31}"/>
                </a:ext>
              </a:extLst>
            </p:cNvPr>
            <p:cNvSpPr/>
            <p:nvPr/>
          </p:nvSpPr>
          <p:spPr>
            <a:xfrm>
              <a:off x="10584697" y="3924300"/>
              <a:ext cx="5651735" cy="3158194"/>
            </a:xfrm>
            <a:custGeom>
              <a:avLst/>
              <a:gdLst/>
              <a:ahLst/>
              <a:cxnLst/>
              <a:rect l="l" t="t" r="r" b="b"/>
              <a:pathLst>
                <a:path w="5275268" h="2589677">
                  <a:moveTo>
                    <a:pt x="0" y="0"/>
                  </a:moveTo>
                  <a:lnTo>
                    <a:pt x="5275268" y="0"/>
                  </a:lnTo>
                  <a:lnTo>
                    <a:pt x="5275268" y="2589677"/>
                  </a:lnTo>
                  <a:lnTo>
                    <a:pt x="0" y="25896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31" name="TextBox 19">
              <a:extLst>
                <a:ext uri="{FF2B5EF4-FFF2-40B4-BE49-F238E27FC236}">
                  <a16:creationId xmlns:a16="http://schemas.microsoft.com/office/drawing/2014/main" id="{CA4CA7F8-4888-90C3-B788-2A477C1B707F}"/>
                </a:ext>
              </a:extLst>
            </p:cNvPr>
            <p:cNvSpPr txBox="1"/>
            <p:nvPr/>
          </p:nvSpPr>
          <p:spPr>
            <a:xfrm>
              <a:off x="11195005" y="4746779"/>
              <a:ext cx="4431117" cy="15132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936"/>
                </a:lnSpc>
              </a:pPr>
              <a:r>
                <a:rPr lang="ko-KR" altLang="en-US" sz="5600" dirty="0">
                  <a:solidFill>
                    <a:srgbClr val="46644E"/>
                  </a:solidFill>
                  <a:latin typeface="한컴 말랑말랑 Regular" panose="020F0303000000000000" pitchFamily="50" charset="-127"/>
                  <a:ea typeface="한컴 말랑말랑 Regular" panose="020F0303000000000000" pitchFamily="50" charset="-127"/>
                  <a:cs typeface="TDTD갬성명조"/>
                  <a:sym typeface="TDTD갬성명조"/>
                </a:rPr>
                <a:t>블랙핑크</a:t>
              </a:r>
              <a:endParaRPr lang="en-US" altLang="ko-KR" sz="5600" dirty="0">
                <a:solidFill>
                  <a:srgbClr val="46644E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  <a:cs typeface="TDTD갬성명조"/>
                <a:sym typeface="TDTD갬성명조"/>
              </a:endParaRPr>
            </a:p>
            <a:p>
              <a:pPr algn="ctr">
                <a:lnSpc>
                  <a:spcPts val="5936"/>
                </a:lnSpc>
              </a:pPr>
              <a:r>
                <a:rPr lang="en-US" sz="5600" dirty="0">
                  <a:solidFill>
                    <a:srgbClr val="46644E"/>
                  </a:solidFill>
                  <a:latin typeface="한컴 말랑말랑 Regular" panose="020F0303000000000000" pitchFamily="50" charset="-127"/>
                  <a:ea typeface="한컴 말랑말랑 Regular" panose="020F0303000000000000" pitchFamily="50" charset="-127"/>
                  <a:cs typeface="TDTD갬성명조"/>
                  <a:sym typeface="TDTD갬성명조"/>
                </a:rPr>
                <a:t>‘Shut down’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2293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2AB549-FE8C-D898-B2F3-FACA3FF589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CAD9C4B-B937-E7E9-C5F9-F4EA8F9AF2B0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350" t="-27169" b="-26038"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AF880A9B-48AB-9A86-5E12-A40D5D6FFA10}"/>
              </a:ext>
            </a:extLst>
          </p:cNvPr>
          <p:cNvGrpSpPr/>
          <p:nvPr/>
        </p:nvGrpSpPr>
        <p:grpSpPr>
          <a:xfrm>
            <a:off x="676648" y="579256"/>
            <a:ext cx="16934703" cy="142464"/>
            <a:chOff x="0" y="0"/>
            <a:chExt cx="22579604" cy="189952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0C63691C-61F1-F5C8-234D-64B0BB9410CE}"/>
                </a:ext>
              </a:extLst>
            </p:cNvPr>
            <p:cNvSpPr/>
            <p:nvPr/>
          </p:nvSpPr>
          <p:spPr>
            <a:xfrm rot="-10800000">
              <a:off x="7516962" y="0"/>
              <a:ext cx="7537671" cy="189952"/>
            </a:xfrm>
            <a:custGeom>
              <a:avLst/>
              <a:gdLst/>
              <a:ahLst/>
              <a:cxnLst/>
              <a:rect l="l" t="t" r="r" b="b"/>
              <a:pathLst>
                <a:path w="7537671" h="189952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r="-9520"/>
              </a:stretch>
            </a:blipFill>
          </p:spPr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C2321385-4A2C-A4D9-7DA4-5453E346EE7D}"/>
                </a:ext>
              </a:extLst>
            </p:cNvPr>
            <p:cNvSpPr/>
            <p:nvPr/>
          </p:nvSpPr>
          <p:spPr>
            <a:xfrm rot="-10800000">
              <a:off x="15041933" y="0"/>
              <a:ext cx="7537671" cy="189952"/>
            </a:xfrm>
            <a:custGeom>
              <a:avLst/>
              <a:gdLst/>
              <a:ahLst/>
              <a:cxnLst/>
              <a:rect l="l" t="t" r="r" b="b"/>
              <a:pathLst>
                <a:path w="7537671" h="189952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r="-9520"/>
              </a:stretch>
            </a:blipFill>
          </p:spPr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9D079B0C-A8BD-5055-F2D1-3741CFF06C69}"/>
                </a:ext>
              </a:extLst>
            </p:cNvPr>
            <p:cNvSpPr/>
            <p:nvPr/>
          </p:nvSpPr>
          <p:spPr>
            <a:xfrm rot="-10800000">
              <a:off x="0" y="0"/>
              <a:ext cx="7537671" cy="189952"/>
            </a:xfrm>
            <a:custGeom>
              <a:avLst/>
              <a:gdLst/>
              <a:ahLst/>
              <a:cxnLst/>
              <a:rect l="l" t="t" r="r" b="b"/>
              <a:pathLst>
                <a:path w="7537671" h="189952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r="-9520"/>
              </a:stretch>
            </a:blipFill>
          </p:spPr>
        </p:sp>
      </p:grpSp>
      <p:grpSp>
        <p:nvGrpSpPr>
          <p:cNvPr id="7" name="Group 7">
            <a:extLst>
              <a:ext uri="{FF2B5EF4-FFF2-40B4-BE49-F238E27FC236}">
                <a16:creationId xmlns:a16="http://schemas.microsoft.com/office/drawing/2014/main" id="{78B2E723-95A7-15B3-E47F-DBB56AD34C1A}"/>
              </a:ext>
            </a:extLst>
          </p:cNvPr>
          <p:cNvGrpSpPr/>
          <p:nvPr/>
        </p:nvGrpSpPr>
        <p:grpSpPr>
          <a:xfrm>
            <a:off x="676648" y="9590947"/>
            <a:ext cx="16934703" cy="142464"/>
            <a:chOff x="0" y="0"/>
            <a:chExt cx="22579604" cy="189952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F8E94140-D060-EE36-5C14-D86A2CE7911D}"/>
                </a:ext>
              </a:extLst>
            </p:cNvPr>
            <p:cNvSpPr/>
            <p:nvPr/>
          </p:nvSpPr>
          <p:spPr>
            <a:xfrm rot="-10800000">
              <a:off x="7516962" y="0"/>
              <a:ext cx="7537671" cy="189952"/>
            </a:xfrm>
            <a:custGeom>
              <a:avLst/>
              <a:gdLst/>
              <a:ahLst/>
              <a:cxnLst/>
              <a:rect l="l" t="t" r="r" b="b"/>
              <a:pathLst>
                <a:path w="7537671" h="189952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r="-9520"/>
              </a:stretch>
            </a:blipFill>
          </p:spPr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5C6E3F9B-BFF8-8BE8-0AC6-A2217C870D91}"/>
                </a:ext>
              </a:extLst>
            </p:cNvPr>
            <p:cNvSpPr/>
            <p:nvPr/>
          </p:nvSpPr>
          <p:spPr>
            <a:xfrm rot="-10800000">
              <a:off x="15041933" y="0"/>
              <a:ext cx="7537671" cy="189952"/>
            </a:xfrm>
            <a:custGeom>
              <a:avLst/>
              <a:gdLst/>
              <a:ahLst/>
              <a:cxnLst/>
              <a:rect l="l" t="t" r="r" b="b"/>
              <a:pathLst>
                <a:path w="7537671" h="189952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r="-9520"/>
              </a:stretch>
            </a:blipFill>
          </p:spPr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80856AC8-4A07-122D-4A11-4C3AC1CF78C3}"/>
                </a:ext>
              </a:extLst>
            </p:cNvPr>
            <p:cNvSpPr/>
            <p:nvPr/>
          </p:nvSpPr>
          <p:spPr>
            <a:xfrm rot="-10800000">
              <a:off x="0" y="0"/>
              <a:ext cx="7537671" cy="189952"/>
            </a:xfrm>
            <a:custGeom>
              <a:avLst/>
              <a:gdLst/>
              <a:ahLst/>
              <a:cxnLst/>
              <a:rect l="l" t="t" r="r" b="b"/>
              <a:pathLst>
                <a:path w="7537671" h="189952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r="-9520"/>
              </a:stretch>
            </a:blipFill>
          </p:spPr>
        </p:sp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480852F0-705F-8281-860E-FCB9FAEF4FA1}"/>
              </a:ext>
            </a:extLst>
          </p:cNvPr>
          <p:cNvGrpSpPr/>
          <p:nvPr/>
        </p:nvGrpSpPr>
        <p:grpSpPr>
          <a:xfrm>
            <a:off x="1524000" y="3887700"/>
            <a:ext cx="14554199" cy="3194794"/>
            <a:chOff x="2485627" y="1937838"/>
            <a:chExt cx="14477358" cy="3313200"/>
          </a:xfrm>
        </p:grpSpPr>
        <p:grpSp>
          <p:nvGrpSpPr>
            <p:cNvPr id="28" name="그룹 27">
              <a:extLst>
                <a:ext uri="{FF2B5EF4-FFF2-40B4-BE49-F238E27FC236}">
                  <a16:creationId xmlns:a16="http://schemas.microsoft.com/office/drawing/2014/main" id="{D44E70C8-5655-6759-A8D6-5F0617839098}"/>
                </a:ext>
              </a:extLst>
            </p:cNvPr>
            <p:cNvGrpSpPr/>
            <p:nvPr/>
          </p:nvGrpSpPr>
          <p:grpSpPr>
            <a:xfrm>
              <a:off x="2485627" y="1937838"/>
              <a:ext cx="5865604" cy="3313200"/>
              <a:chOff x="3852323" y="11696700"/>
              <a:chExt cx="5865604" cy="3313200"/>
            </a:xfrm>
          </p:grpSpPr>
          <p:sp>
            <p:nvSpPr>
              <p:cNvPr id="12" name="Freeform 12">
                <a:extLst>
                  <a:ext uri="{FF2B5EF4-FFF2-40B4-BE49-F238E27FC236}">
                    <a16:creationId xmlns:a16="http://schemas.microsoft.com/office/drawing/2014/main" id="{8157ED25-1A44-FF5B-1935-FB0998D4DAA6}"/>
                  </a:ext>
                </a:extLst>
              </p:cNvPr>
              <p:cNvSpPr/>
              <p:nvPr/>
            </p:nvSpPr>
            <p:spPr>
              <a:xfrm>
                <a:off x="3852323" y="11696700"/>
                <a:ext cx="5865604" cy="3313200"/>
              </a:xfrm>
              <a:custGeom>
                <a:avLst/>
                <a:gdLst/>
                <a:ahLst/>
                <a:cxnLst/>
                <a:rect l="l" t="t" r="r" b="b"/>
                <a:pathLst>
                  <a:path w="5275268" h="2589677">
                    <a:moveTo>
                      <a:pt x="0" y="0"/>
                    </a:moveTo>
                    <a:lnTo>
                      <a:pt x="5275268" y="0"/>
                    </a:lnTo>
                    <a:lnTo>
                      <a:pt x="5275268" y="2589677"/>
                    </a:lnTo>
                    <a:lnTo>
                      <a:pt x="0" y="258967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a:blipFill>
              <a:ln cap="sq">
                <a:noFill/>
                <a:prstDash val="solid"/>
                <a:miter/>
              </a:ln>
            </p:spPr>
          </p:sp>
          <p:sp>
            <p:nvSpPr>
              <p:cNvPr id="19" name="TextBox 19">
                <a:extLst>
                  <a:ext uri="{FF2B5EF4-FFF2-40B4-BE49-F238E27FC236}">
                    <a16:creationId xmlns:a16="http://schemas.microsoft.com/office/drawing/2014/main" id="{D6CDEA8D-3B87-CFCC-8D24-06676AEFB100}"/>
                  </a:ext>
                </a:extLst>
              </p:cNvPr>
              <p:cNvSpPr txBox="1"/>
              <p:nvPr/>
            </p:nvSpPr>
            <p:spPr>
              <a:xfrm>
                <a:off x="4906330" y="12200149"/>
                <a:ext cx="4135956" cy="230630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936"/>
                  </a:lnSpc>
                </a:pPr>
                <a:r>
                  <a:rPr lang="ko-KR" altLang="en-US" sz="4800" dirty="0">
                    <a:solidFill>
                      <a:srgbClr val="46644E"/>
                    </a:solidFill>
                    <a:latin typeface="한컴 말랑말랑 Regular" panose="020F0303000000000000" pitchFamily="50" charset="-127"/>
                    <a:ea typeface="한컴 말랑말랑 Regular" panose="020F0303000000000000" pitchFamily="50" charset="-127"/>
                    <a:cs typeface="TDTD갬성명조"/>
                    <a:sym typeface="TDTD갬성명조"/>
                  </a:rPr>
                  <a:t>베토벤</a:t>
                </a:r>
                <a:endParaRPr lang="en-US" altLang="ko-KR" sz="4800" dirty="0">
                  <a:solidFill>
                    <a:srgbClr val="46644E"/>
                  </a:solidFill>
                  <a:latin typeface="한컴 말랑말랑 Regular" panose="020F0303000000000000" pitchFamily="50" charset="-127"/>
                  <a:ea typeface="한컴 말랑말랑 Regular" panose="020F0303000000000000" pitchFamily="50" charset="-127"/>
                  <a:cs typeface="TDTD갬성명조"/>
                  <a:sym typeface="TDTD갬성명조"/>
                </a:endParaRPr>
              </a:p>
              <a:p>
                <a:pPr algn="ctr">
                  <a:lnSpc>
                    <a:spcPts val="5936"/>
                  </a:lnSpc>
                </a:pPr>
                <a:r>
                  <a:rPr lang="ko-KR" altLang="en-US" sz="4800" dirty="0">
                    <a:solidFill>
                      <a:srgbClr val="46644E"/>
                    </a:solidFill>
                    <a:latin typeface="한컴 말랑말랑 Regular" panose="020F0303000000000000" pitchFamily="50" charset="-127"/>
                    <a:ea typeface="한컴 말랑말랑 Regular" panose="020F0303000000000000" pitchFamily="50" charset="-127"/>
                    <a:cs typeface="TDTD갬성명조"/>
                    <a:sym typeface="TDTD갬성명조"/>
                  </a:rPr>
                  <a:t>피아노 소나타</a:t>
                </a:r>
                <a:endParaRPr lang="en-US" altLang="ko-KR" sz="4800" dirty="0">
                  <a:solidFill>
                    <a:srgbClr val="46644E"/>
                  </a:solidFill>
                  <a:latin typeface="한컴 말랑말랑 Regular" panose="020F0303000000000000" pitchFamily="50" charset="-127"/>
                  <a:ea typeface="한컴 말랑말랑 Regular" panose="020F0303000000000000" pitchFamily="50" charset="-127"/>
                  <a:cs typeface="TDTD갬성명조"/>
                  <a:sym typeface="TDTD갬성명조"/>
                </a:endParaRPr>
              </a:p>
              <a:p>
                <a:pPr algn="ctr">
                  <a:lnSpc>
                    <a:spcPts val="5936"/>
                  </a:lnSpc>
                </a:pPr>
                <a:r>
                  <a:rPr lang="en-US" altLang="ko-KR" sz="4800" dirty="0">
                    <a:solidFill>
                      <a:srgbClr val="46644E"/>
                    </a:solidFill>
                    <a:latin typeface="한컴 말랑말랑 Regular" panose="020F0303000000000000" pitchFamily="50" charset="-127"/>
                    <a:ea typeface="한컴 말랑말랑 Regular" panose="020F0303000000000000" pitchFamily="50" charset="-127"/>
                    <a:cs typeface="TDTD갬성명조"/>
                    <a:sym typeface="TDTD갬성명조"/>
                  </a:rPr>
                  <a:t>‘</a:t>
                </a:r>
                <a:r>
                  <a:rPr lang="ko-KR" altLang="en-US" sz="4800" dirty="0">
                    <a:solidFill>
                      <a:srgbClr val="46644E"/>
                    </a:solidFill>
                    <a:latin typeface="한컴 말랑말랑 Regular" panose="020F0303000000000000" pitchFamily="50" charset="-127"/>
                    <a:ea typeface="한컴 말랑말랑 Regular" panose="020F0303000000000000" pitchFamily="50" charset="-127"/>
                    <a:cs typeface="TDTD갬성명조"/>
                    <a:sym typeface="TDTD갬성명조"/>
                  </a:rPr>
                  <a:t>비창</a:t>
                </a:r>
                <a:r>
                  <a:rPr lang="en-US" altLang="ko-KR" sz="4800" dirty="0">
                    <a:solidFill>
                      <a:srgbClr val="46644E"/>
                    </a:solidFill>
                    <a:latin typeface="한컴 말랑말랑 Regular" panose="020F0303000000000000" pitchFamily="50" charset="-127"/>
                    <a:ea typeface="한컴 말랑말랑 Regular" panose="020F0303000000000000" pitchFamily="50" charset="-127"/>
                    <a:cs typeface="TDTD갬성명조"/>
                    <a:sym typeface="TDTD갬성명조"/>
                  </a:rPr>
                  <a:t>’</a:t>
                </a:r>
              </a:p>
            </p:txBody>
          </p:sp>
        </p:grpSp>
        <p:grpSp>
          <p:nvGrpSpPr>
            <p:cNvPr id="29" name="그룹 28">
              <a:extLst>
                <a:ext uri="{FF2B5EF4-FFF2-40B4-BE49-F238E27FC236}">
                  <a16:creationId xmlns:a16="http://schemas.microsoft.com/office/drawing/2014/main" id="{BBEBA3F0-F29E-1841-4645-CA9B194E6506}"/>
                </a:ext>
              </a:extLst>
            </p:cNvPr>
            <p:cNvGrpSpPr/>
            <p:nvPr/>
          </p:nvGrpSpPr>
          <p:grpSpPr>
            <a:xfrm>
              <a:off x="11525797" y="1937838"/>
              <a:ext cx="5437188" cy="3313200"/>
              <a:chOff x="5489588" y="11690315"/>
              <a:chExt cx="5437188" cy="3313200"/>
            </a:xfrm>
          </p:grpSpPr>
          <p:sp>
            <p:nvSpPr>
              <p:cNvPr id="30" name="Freeform 12">
                <a:extLst>
                  <a:ext uri="{FF2B5EF4-FFF2-40B4-BE49-F238E27FC236}">
                    <a16:creationId xmlns:a16="http://schemas.microsoft.com/office/drawing/2014/main" id="{4B9956F3-A866-4703-4B12-70093ED35F02}"/>
                  </a:ext>
                </a:extLst>
              </p:cNvPr>
              <p:cNvSpPr/>
              <p:nvPr/>
            </p:nvSpPr>
            <p:spPr>
              <a:xfrm>
                <a:off x="5489588" y="11690315"/>
                <a:ext cx="5437188" cy="3313200"/>
              </a:xfrm>
              <a:custGeom>
                <a:avLst/>
                <a:gdLst/>
                <a:ahLst/>
                <a:cxnLst/>
                <a:rect l="l" t="t" r="r" b="b"/>
                <a:pathLst>
                  <a:path w="5275268" h="2589677">
                    <a:moveTo>
                      <a:pt x="0" y="0"/>
                    </a:moveTo>
                    <a:lnTo>
                      <a:pt x="5275268" y="0"/>
                    </a:lnTo>
                    <a:lnTo>
                      <a:pt x="5275268" y="2589677"/>
                    </a:lnTo>
                    <a:lnTo>
                      <a:pt x="0" y="258967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a:blipFill>
              <a:ln cap="sq">
                <a:noFill/>
                <a:prstDash val="solid"/>
                <a:miter/>
              </a:ln>
            </p:spPr>
          </p:sp>
          <p:sp>
            <p:nvSpPr>
              <p:cNvPr id="31" name="TextBox 19">
                <a:extLst>
                  <a:ext uri="{FF2B5EF4-FFF2-40B4-BE49-F238E27FC236}">
                    <a16:creationId xmlns:a16="http://schemas.microsoft.com/office/drawing/2014/main" id="{5121A9BC-2BA7-AD08-6C86-27877C266554}"/>
                  </a:ext>
                </a:extLst>
              </p:cNvPr>
              <p:cNvSpPr txBox="1"/>
              <p:nvPr/>
            </p:nvSpPr>
            <p:spPr>
              <a:xfrm>
                <a:off x="6140204" y="12169925"/>
                <a:ext cx="4135956" cy="235397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936"/>
                  </a:lnSpc>
                </a:pPr>
                <a:r>
                  <a:rPr lang="ko-KR" altLang="en-US" sz="5600" dirty="0" err="1">
                    <a:solidFill>
                      <a:srgbClr val="46644E"/>
                    </a:solidFill>
                    <a:latin typeface="한컴 말랑말랑 Regular" panose="020F0303000000000000" pitchFamily="50" charset="-127"/>
                    <a:ea typeface="한컴 말랑말랑 Regular" panose="020F0303000000000000" pitchFamily="50" charset="-127"/>
                    <a:cs typeface="TDTD갬성명조"/>
                    <a:sym typeface="TDTD갬성명조"/>
                  </a:rPr>
                  <a:t>터커</a:t>
                </a:r>
                <a:endParaRPr lang="en-US" sz="5600" dirty="0">
                  <a:solidFill>
                    <a:srgbClr val="46644E"/>
                  </a:solidFill>
                  <a:latin typeface="한컴 말랑말랑 Regular" panose="020F0303000000000000" pitchFamily="50" charset="-127"/>
                  <a:ea typeface="한컴 말랑말랑 Regular" panose="020F0303000000000000" pitchFamily="50" charset="-127"/>
                  <a:cs typeface="TDTD갬성명조"/>
                  <a:sym typeface="TDTD갬성명조"/>
                </a:endParaRPr>
              </a:p>
              <a:p>
                <a:pPr algn="ctr">
                  <a:lnSpc>
                    <a:spcPts val="5936"/>
                  </a:lnSpc>
                </a:pPr>
                <a:r>
                  <a:rPr lang="en-US" sz="5600" dirty="0">
                    <a:solidFill>
                      <a:srgbClr val="46644E"/>
                    </a:solidFill>
                    <a:latin typeface="한컴 말랑말랑 Regular" panose="020F0303000000000000" pitchFamily="50" charset="-127"/>
                    <a:ea typeface="한컴 말랑말랑 Regular" panose="020F0303000000000000" pitchFamily="50" charset="-127"/>
                    <a:cs typeface="TDTD갬성명조"/>
                    <a:sym typeface="TDTD갬성명조"/>
                  </a:rPr>
                  <a:t>‘Midnight</a:t>
                </a:r>
              </a:p>
              <a:p>
                <a:pPr algn="ctr">
                  <a:lnSpc>
                    <a:spcPts val="5936"/>
                  </a:lnSpc>
                </a:pPr>
                <a:r>
                  <a:rPr lang="en-US" sz="5600" dirty="0">
                    <a:solidFill>
                      <a:srgbClr val="46644E"/>
                    </a:solidFill>
                    <a:latin typeface="한컴 말랑말랑 Regular" panose="020F0303000000000000" pitchFamily="50" charset="-127"/>
                    <a:ea typeface="한컴 말랑말랑 Regular" panose="020F0303000000000000" pitchFamily="50" charset="-127"/>
                    <a:cs typeface="TDTD갬성명조"/>
                    <a:sym typeface="TDTD갬성명조"/>
                  </a:rPr>
                  <a:t>blue’</a:t>
                </a:r>
              </a:p>
            </p:txBody>
          </p:sp>
        </p:grpSp>
      </p:grpSp>
      <p:sp>
        <p:nvSpPr>
          <p:cNvPr id="20" name="Freeform 11">
            <a:extLst>
              <a:ext uri="{FF2B5EF4-FFF2-40B4-BE49-F238E27FC236}">
                <a16:creationId xmlns:a16="http://schemas.microsoft.com/office/drawing/2014/main" id="{687135FD-19F9-0465-7780-22C3A3EFE885}"/>
              </a:ext>
            </a:extLst>
          </p:cNvPr>
          <p:cNvSpPr/>
          <p:nvPr/>
        </p:nvSpPr>
        <p:spPr>
          <a:xfrm>
            <a:off x="8404918" y="4917043"/>
            <a:ext cx="1223053" cy="992603"/>
          </a:xfrm>
          <a:custGeom>
            <a:avLst/>
            <a:gdLst/>
            <a:ahLst/>
            <a:cxnLst/>
            <a:rect l="l" t="t" r="r" b="b"/>
            <a:pathLst>
              <a:path w="1141584" h="813921">
                <a:moveTo>
                  <a:pt x="0" y="0"/>
                </a:moveTo>
                <a:lnTo>
                  <a:pt x="1141584" y="0"/>
                </a:lnTo>
                <a:lnTo>
                  <a:pt x="1141584" y="813920"/>
                </a:lnTo>
                <a:lnTo>
                  <a:pt x="0" y="8139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685642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7A13FF-5B08-BE6D-BB1A-DCBCDC9044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E12C9F2-F1F4-9E3C-6A7C-2F247EDDE08F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350" t="-27169" b="-26038"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15B4FB3D-F039-F29B-B184-7BC6419964AB}"/>
              </a:ext>
            </a:extLst>
          </p:cNvPr>
          <p:cNvGrpSpPr/>
          <p:nvPr/>
        </p:nvGrpSpPr>
        <p:grpSpPr>
          <a:xfrm>
            <a:off x="676648" y="579256"/>
            <a:ext cx="16934703" cy="142464"/>
            <a:chOff x="0" y="0"/>
            <a:chExt cx="22579604" cy="189952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39ABF048-9DED-027D-BB4A-3F42317F4CAD}"/>
                </a:ext>
              </a:extLst>
            </p:cNvPr>
            <p:cNvSpPr/>
            <p:nvPr/>
          </p:nvSpPr>
          <p:spPr>
            <a:xfrm rot="-10800000">
              <a:off x="7516962" y="0"/>
              <a:ext cx="7537671" cy="189952"/>
            </a:xfrm>
            <a:custGeom>
              <a:avLst/>
              <a:gdLst/>
              <a:ahLst/>
              <a:cxnLst/>
              <a:rect l="l" t="t" r="r" b="b"/>
              <a:pathLst>
                <a:path w="7537671" h="189952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r="-9520"/>
              </a:stretch>
            </a:blipFill>
          </p:spPr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BFB77699-ACC5-C9E1-A0BE-57335D855D0D}"/>
                </a:ext>
              </a:extLst>
            </p:cNvPr>
            <p:cNvSpPr/>
            <p:nvPr/>
          </p:nvSpPr>
          <p:spPr>
            <a:xfrm rot="-10800000">
              <a:off x="15041933" y="0"/>
              <a:ext cx="7537671" cy="189952"/>
            </a:xfrm>
            <a:custGeom>
              <a:avLst/>
              <a:gdLst/>
              <a:ahLst/>
              <a:cxnLst/>
              <a:rect l="l" t="t" r="r" b="b"/>
              <a:pathLst>
                <a:path w="7537671" h="189952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r="-9520"/>
              </a:stretch>
            </a:blipFill>
          </p:spPr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B61BD6D7-549F-BE89-6D1F-2A1FB5DFFEFB}"/>
                </a:ext>
              </a:extLst>
            </p:cNvPr>
            <p:cNvSpPr/>
            <p:nvPr/>
          </p:nvSpPr>
          <p:spPr>
            <a:xfrm rot="-10800000">
              <a:off x="0" y="0"/>
              <a:ext cx="7537671" cy="189952"/>
            </a:xfrm>
            <a:custGeom>
              <a:avLst/>
              <a:gdLst/>
              <a:ahLst/>
              <a:cxnLst/>
              <a:rect l="l" t="t" r="r" b="b"/>
              <a:pathLst>
                <a:path w="7537671" h="189952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r="-9520"/>
              </a:stretch>
            </a:blipFill>
          </p:spPr>
        </p:sp>
      </p:grpSp>
      <p:grpSp>
        <p:nvGrpSpPr>
          <p:cNvPr id="7" name="Group 7">
            <a:extLst>
              <a:ext uri="{FF2B5EF4-FFF2-40B4-BE49-F238E27FC236}">
                <a16:creationId xmlns:a16="http://schemas.microsoft.com/office/drawing/2014/main" id="{1493B7DE-CE28-7ADB-18DE-22F6292E39C2}"/>
              </a:ext>
            </a:extLst>
          </p:cNvPr>
          <p:cNvGrpSpPr/>
          <p:nvPr/>
        </p:nvGrpSpPr>
        <p:grpSpPr>
          <a:xfrm>
            <a:off x="676648" y="9590947"/>
            <a:ext cx="16934703" cy="142464"/>
            <a:chOff x="0" y="0"/>
            <a:chExt cx="22579604" cy="189952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C2584CF2-6FBB-6363-1F1C-DB836C3A6243}"/>
                </a:ext>
              </a:extLst>
            </p:cNvPr>
            <p:cNvSpPr/>
            <p:nvPr/>
          </p:nvSpPr>
          <p:spPr>
            <a:xfrm rot="-10800000">
              <a:off x="7516962" y="0"/>
              <a:ext cx="7537671" cy="189952"/>
            </a:xfrm>
            <a:custGeom>
              <a:avLst/>
              <a:gdLst/>
              <a:ahLst/>
              <a:cxnLst/>
              <a:rect l="l" t="t" r="r" b="b"/>
              <a:pathLst>
                <a:path w="7537671" h="189952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r="-9520"/>
              </a:stretch>
            </a:blipFill>
          </p:spPr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338DF3A-2363-D2C2-7F02-6F930A781F6D}"/>
                </a:ext>
              </a:extLst>
            </p:cNvPr>
            <p:cNvSpPr/>
            <p:nvPr/>
          </p:nvSpPr>
          <p:spPr>
            <a:xfrm rot="-10800000">
              <a:off x="15041933" y="0"/>
              <a:ext cx="7537671" cy="189952"/>
            </a:xfrm>
            <a:custGeom>
              <a:avLst/>
              <a:gdLst/>
              <a:ahLst/>
              <a:cxnLst/>
              <a:rect l="l" t="t" r="r" b="b"/>
              <a:pathLst>
                <a:path w="7537671" h="189952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r="-9520"/>
              </a:stretch>
            </a:blipFill>
          </p:spPr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C1764250-A527-8C4C-33E0-1AB58D38723E}"/>
                </a:ext>
              </a:extLst>
            </p:cNvPr>
            <p:cNvSpPr/>
            <p:nvPr/>
          </p:nvSpPr>
          <p:spPr>
            <a:xfrm rot="-10800000">
              <a:off x="0" y="0"/>
              <a:ext cx="7537671" cy="189952"/>
            </a:xfrm>
            <a:custGeom>
              <a:avLst/>
              <a:gdLst/>
              <a:ahLst/>
              <a:cxnLst/>
              <a:rect l="l" t="t" r="r" b="b"/>
              <a:pathLst>
                <a:path w="7537671" h="189952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r="-9520"/>
              </a:stretch>
            </a:blipFill>
          </p:spPr>
        </p:sp>
      </p:grpSp>
      <p:sp>
        <p:nvSpPr>
          <p:cNvPr id="20" name="TextBox 11">
            <a:extLst>
              <a:ext uri="{FF2B5EF4-FFF2-40B4-BE49-F238E27FC236}">
                <a16:creationId xmlns:a16="http://schemas.microsoft.com/office/drawing/2014/main" id="{109BC7D8-48B5-F70C-1B0F-1D56CCB7F4F5}"/>
              </a:ext>
            </a:extLst>
          </p:cNvPr>
          <p:cNvSpPr txBox="1"/>
          <p:nvPr/>
        </p:nvSpPr>
        <p:spPr>
          <a:xfrm>
            <a:off x="937180" y="1257300"/>
            <a:ext cx="13845620" cy="1262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640"/>
              </a:lnSpc>
              <a:spcBef>
                <a:spcPct val="0"/>
              </a:spcBef>
            </a:pPr>
            <a:r>
              <a:rPr lang="en-US" altLang="ko-KR" sz="8000" b="1" spc="-410" dirty="0">
                <a:solidFill>
                  <a:srgbClr val="B7D7DE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  <a:cs typeface="TDTD갬성명조"/>
                <a:sym typeface="TDTD갬성명조"/>
              </a:rPr>
              <a:t>3</a:t>
            </a:r>
            <a:r>
              <a:rPr lang="ko-KR" altLang="en-US" sz="8000" b="1" spc="-410" dirty="0">
                <a:solidFill>
                  <a:srgbClr val="B7D7DE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  <a:cs typeface="TDTD갬성명조"/>
                <a:sym typeface="TDTD갬성명조"/>
              </a:rPr>
              <a:t>단계 </a:t>
            </a:r>
            <a:r>
              <a:rPr lang="en-US" altLang="ko-KR" sz="8000" b="1" spc="-410" dirty="0">
                <a:solidFill>
                  <a:srgbClr val="B7D7DE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  <a:cs typeface="TDTD갬성명조"/>
                <a:sym typeface="TDTD갬성명조"/>
              </a:rPr>
              <a:t>: </a:t>
            </a:r>
            <a:r>
              <a:rPr lang="ko-KR" altLang="en-US" sz="8000" b="1" spc="-410" dirty="0">
                <a:solidFill>
                  <a:srgbClr val="B7D7DE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  <a:cs typeface="TDTD갬성명조"/>
                <a:sym typeface="TDTD갬성명조"/>
              </a:rPr>
              <a:t>자료 수집하기</a:t>
            </a:r>
            <a:endParaRPr lang="en-US" sz="8000" b="1" spc="-410" dirty="0">
              <a:solidFill>
                <a:srgbClr val="B7D7DE"/>
              </a:solidFill>
              <a:latin typeface="한컴 말랑말랑 Regular" panose="020F0303000000000000" pitchFamily="50" charset="-127"/>
              <a:ea typeface="한컴 말랑말랑 Regular" panose="020F0303000000000000" pitchFamily="50" charset="-127"/>
              <a:cs typeface="TDTD갬성명조"/>
              <a:sym typeface="TDTD갬성명조"/>
            </a:endParaRPr>
          </a:p>
        </p:txBody>
      </p: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FB083B59-3EC3-3FD1-C79F-8E8A94ED4AE5}"/>
              </a:ext>
            </a:extLst>
          </p:cNvPr>
          <p:cNvGrpSpPr/>
          <p:nvPr/>
        </p:nvGrpSpPr>
        <p:grpSpPr>
          <a:xfrm>
            <a:off x="6535732" y="2933700"/>
            <a:ext cx="5275268" cy="2589677"/>
            <a:chOff x="11984032" y="3385105"/>
            <a:chExt cx="5275268" cy="2589677"/>
          </a:xfrm>
        </p:grpSpPr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D1470D35-4BB6-829B-F198-5DD374BD38A4}"/>
                </a:ext>
              </a:extLst>
            </p:cNvPr>
            <p:cNvSpPr/>
            <p:nvPr/>
          </p:nvSpPr>
          <p:spPr>
            <a:xfrm>
              <a:off x="11984032" y="3385105"/>
              <a:ext cx="5275268" cy="2589677"/>
            </a:xfrm>
            <a:custGeom>
              <a:avLst/>
              <a:gdLst/>
              <a:ahLst/>
              <a:cxnLst/>
              <a:rect l="l" t="t" r="r" b="b"/>
              <a:pathLst>
                <a:path w="5275268" h="2589677">
                  <a:moveTo>
                    <a:pt x="0" y="0"/>
                  </a:moveTo>
                  <a:lnTo>
                    <a:pt x="5275268" y="0"/>
                  </a:lnTo>
                  <a:lnTo>
                    <a:pt x="5275268" y="2589677"/>
                  </a:lnTo>
                  <a:lnTo>
                    <a:pt x="0" y="25896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21" name="TextBox 18">
              <a:extLst>
                <a:ext uri="{FF2B5EF4-FFF2-40B4-BE49-F238E27FC236}">
                  <a16:creationId xmlns:a16="http://schemas.microsoft.com/office/drawing/2014/main" id="{2569B9BC-54A9-C0A2-85B1-8CA2901C424C}"/>
                </a:ext>
              </a:extLst>
            </p:cNvPr>
            <p:cNvSpPr txBox="1"/>
            <p:nvPr/>
          </p:nvSpPr>
          <p:spPr>
            <a:xfrm>
              <a:off x="12307279" y="3934835"/>
              <a:ext cx="4705611" cy="151323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936"/>
                </a:lnSpc>
              </a:pPr>
              <a:r>
                <a:rPr lang="ko-KR" altLang="en-US" sz="5600" dirty="0">
                  <a:solidFill>
                    <a:srgbClr val="A3D0DA"/>
                  </a:solidFill>
                  <a:latin typeface="한컴 말랑말랑 Regular" panose="020F0303000000000000" pitchFamily="50" charset="-127"/>
                  <a:ea typeface="한컴 말랑말랑 Regular" panose="020F0303000000000000" pitchFamily="50" charset="-127"/>
                  <a:cs typeface="TDTD구름고딕"/>
                  <a:sym typeface="TDTD구름고딕"/>
                </a:rPr>
                <a:t>클래식 샘플링</a:t>
              </a:r>
              <a:endParaRPr lang="en-US" altLang="ko-KR" sz="5600" dirty="0">
                <a:solidFill>
                  <a:srgbClr val="A3D0DA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  <a:cs typeface="TDTD구름고딕"/>
                <a:sym typeface="TDTD구름고딕"/>
              </a:endParaRPr>
            </a:p>
            <a:p>
              <a:pPr algn="ctr">
                <a:lnSpc>
                  <a:spcPts val="5936"/>
                </a:lnSpc>
              </a:pPr>
              <a:r>
                <a:rPr lang="ko-KR" altLang="en-US" sz="5600" dirty="0">
                  <a:solidFill>
                    <a:srgbClr val="A3D0DA"/>
                  </a:solidFill>
                  <a:latin typeface="한컴 말랑말랑 Regular" panose="020F0303000000000000" pitchFamily="50" charset="-127"/>
                  <a:ea typeface="한컴 말랑말랑 Regular" panose="020F0303000000000000" pitchFamily="50" charset="-127"/>
                  <a:cs typeface="TDTD구름고딕"/>
                  <a:sym typeface="TDTD구름고딕"/>
                </a:rPr>
                <a:t>음악 조사하기</a:t>
              </a:r>
              <a:endParaRPr lang="en-US" altLang="ko-KR" sz="5600" dirty="0">
                <a:solidFill>
                  <a:srgbClr val="A3D0DA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  <a:cs typeface="TDTD구름고딕"/>
                <a:sym typeface="TDTD구름고딕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6541195A-A45D-20F2-B199-6A5023192A6F}"/>
              </a:ext>
            </a:extLst>
          </p:cNvPr>
          <p:cNvSpPr txBox="1"/>
          <p:nvPr/>
        </p:nvSpPr>
        <p:spPr>
          <a:xfrm>
            <a:off x="937180" y="6667500"/>
            <a:ext cx="7530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- </a:t>
            </a:r>
            <a:endParaRPr lang="ko-KR" alt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5C907D4-760C-6898-3C6C-B49056D52EF4}"/>
              </a:ext>
            </a:extLst>
          </p:cNvPr>
          <p:cNvSpPr txBox="1"/>
          <p:nvPr/>
        </p:nvSpPr>
        <p:spPr>
          <a:xfrm>
            <a:off x="475014" y="5524500"/>
            <a:ext cx="8897586" cy="323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4400" b="1" dirty="0">
                <a:solidFill>
                  <a:schemeClr val="bg1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클래식 샘플링 </a:t>
            </a:r>
            <a:r>
              <a:rPr lang="en-US" altLang="ko-KR" sz="4400" b="1" dirty="0">
                <a:solidFill>
                  <a:schemeClr val="bg1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‘</a:t>
            </a:r>
            <a:r>
              <a:rPr lang="ko-KR" altLang="en-US" sz="4400" b="1" dirty="0">
                <a:solidFill>
                  <a:schemeClr val="bg1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가요</a:t>
            </a:r>
            <a:r>
              <a:rPr lang="en-US" altLang="ko-KR" sz="4400" b="1" dirty="0">
                <a:solidFill>
                  <a:schemeClr val="bg1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’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ko-KR" altLang="en-US" sz="3200" dirty="0" err="1">
                <a:solidFill>
                  <a:schemeClr val="bg1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파헬벨</a:t>
            </a:r>
            <a:r>
              <a:rPr lang="ko-KR" altLang="en-US" sz="3200" dirty="0">
                <a:solidFill>
                  <a:schemeClr val="bg1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 </a:t>
            </a:r>
            <a:r>
              <a:rPr lang="en-US" altLang="ko-KR" sz="3200" dirty="0">
                <a:solidFill>
                  <a:schemeClr val="bg1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‘</a:t>
            </a:r>
            <a:r>
              <a:rPr lang="ko-KR" altLang="en-US" sz="3200" dirty="0">
                <a:solidFill>
                  <a:schemeClr val="bg1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캐논</a:t>
            </a:r>
            <a:r>
              <a:rPr lang="en-US" altLang="ko-KR" sz="3200" dirty="0">
                <a:solidFill>
                  <a:schemeClr val="bg1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’</a:t>
            </a:r>
            <a:r>
              <a:rPr lang="ko-KR" altLang="en-US" sz="3200" dirty="0">
                <a:solidFill>
                  <a:schemeClr val="bg1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 → </a:t>
            </a:r>
            <a:r>
              <a:rPr lang="ko-KR" altLang="en-US" sz="3200" dirty="0" err="1">
                <a:solidFill>
                  <a:schemeClr val="bg1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악동뮤지션</a:t>
            </a:r>
            <a:r>
              <a:rPr lang="ko-KR" altLang="en-US" sz="3200" dirty="0">
                <a:solidFill>
                  <a:schemeClr val="bg1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 </a:t>
            </a:r>
            <a:r>
              <a:rPr lang="en-US" altLang="ko-KR" sz="3200" dirty="0">
                <a:solidFill>
                  <a:schemeClr val="bg1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‘</a:t>
            </a:r>
            <a:r>
              <a:rPr lang="ko-KR" altLang="en-US" sz="3200" dirty="0" err="1">
                <a:solidFill>
                  <a:schemeClr val="bg1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오랜날</a:t>
            </a:r>
            <a:r>
              <a:rPr lang="ko-KR" altLang="en-US" sz="3200" dirty="0">
                <a:solidFill>
                  <a:schemeClr val="bg1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 </a:t>
            </a:r>
            <a:r>
              <a:rPr lang="ko-KR" altLang="en-US" sz="3200" dirty="0" err="1">
                <a:solidFill>
                  <a:schemeClr val="bg1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오랜밤</a:t>
            </a:r>
            <a:r>
              <a:rPr lang="en-US" altLang="ko-KR" sz="3200" dirty="0">
                <a:solidFill>
                  <a:schemeClr val="bg1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’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ko-KR" altLang="en-US" sz="3200" dirty="0">
                <a:solidFill>
                  <a:schemeClr val="bg1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바흐 </a:t>
            </a:r>
            <a:r>
              <a:rPr lang="en-US" altLang="ko-KR" sz="3200" dirty="0">
                <a:solidFill>
                  <a:schemeClr val="bg1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‘G</a:t>
            </a:r>
            <a:r>
              <a:rPr lang="ko-KR" altLang="en-US" sz="3200" dirty="0">
                <a:solidFill>
                  <a:schemeClr val="bg1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선상의 아리아</a:t>
            </a:r>
            <a:r>
              <a:rPr lang="en-US" altLang="ko-KR" sz="3200" dirty="0">
                <a:solidFill>
                  <a:schemeClr val="bg1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’</a:t>
            </a:r>
            <a:r>
              <a:rPr lang="ko-KR" altLang="en-US" sz="3200" dirty="0">
                <a:solidFill>
                  <a:schemeClr val="bg1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 </a:t>
            </a:r>
            <a:br>
              <a:rPr lang="en-US" altLang="ko-KR" sz="3200" dirty="0">
                <a:solidFill>
                  <a:schemeClr val="bg1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</a:br>
            <a:r>
              <a:rPr lang="ko-KR" altLang="en-US" sz="3200" dirty="0">
                <a:solidFill>
                  <a:schemeClr val="bg1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→ </a:t>
            </a:r>
            <a:r>
              <a:rPr lang="ko-KR" altLang="en-US" sz="3200" dirty="0" err="1">
                <a:solidFill>
                  <a:schemeClr val="bg1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레드벨벳</a:t>
            </a:r>
            <a:r>
              <a:rPr lang="en-US" altLang="ko-KR" sz="3200" dirty="0">
                <a:solidFill>
                  <a:schemeClr val="bg1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’</a:t>
            </a:r>
            <a:r>
              <a:rPr lang="ko-KR" altLang="en-US" sz="3200" dirty="0">
                <a:solidFill>
                  <a:schemeClr val="bg1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 </a:t>
            </a:r>
            <a:r>
              <a:rPr lang="en-US" altLang="ko-KR" sz="3200" dirty="0">
                <a:solidFill>
                  <a:schemeClr val="bg1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Feel my rhythm’</a:t>
            </a:r>
            <a:endParaRPr lang="ko-KR" altLang="en-US" sz="3200" dirty="0">
              <a:solidFill>
                <a:schemeClr val="bg1"/>
              </a:solidFill>
              <a:latin typeface="한컴 말랑말랑 Regular" panose="020F0303000000000000" pitchFamily="50" charset="-127"/>
              <a:ea typeface="한컴 말랑말랑 Regular" panose="020F0303000000000000" pitchFamily="50" charset="-12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33B799E-F466-7A18-7768-4E8A4F263D87}"/>
              </a:ext>
            </a:extLst>
          </p:cNvPr>
          <p:cNvSpPr txBox="1"/>
          <p:nvPr/>
        </p:nvSpPr>
        <p:spPr>
          <a:xfrm>
            <a:off x="9067800" y="5546395"/>
            <a:ext cx="8897586" cy="323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4400" b="1" dirty="0">
                <a:solidFill>
                  <a:schemeClr val="bg1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클래식 샘플링 </a:t>
            </a:r>
            <a:r>
              <a:rPr lang="en-US" altLang="ko-KR" sz="4400" b="1" dirty="0">
                <a:solidFill>
                  <a:schemeClr val="bg1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‘</a:t>
            </a:r>
            <a:r>
              <a:rPr lang="ko-KR" altLang="en-US" sz="4400" b="1" dirty="0">
                <a:solidFill>
                  <a:schemeClr val="bg1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팝송</a:t>
            </a:r>
            <a:r>
              <a:rPr lang="en-US" altLang="ko-KR" sz="4400" b="1" dirty="0">
                <a:solidFill>
                  <a:schemeClr val="bg1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’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ko-KR" altLang="en-US" sz="3200" dirty="0" err="1">
                <a:solidFill>
                  <a:schemeClr val="bg1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파헬벨</a:t>
            </a:r>
            <a:r>
              <a:rPr lang="ko-KR" altLang="en-US" sz="3200" dirty="0">
                <a:solidFill>
                  <a:schemeClr val="bg1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 </a:t>
            </a:r>
            <a:r>
              <a:rPr lang="en-US" altLang="ko-KR" sz="3200" dirty="0">
                <a:solidFill>
                  <a:schemeClr val="bg1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‘</a:t>
            </a:r>
            <a:r>
              <a:rPr lang="ko-KR" altLang="en-US" sz="3200" dirty="0">
                <a:solidFill>
                  <a:schemeClr val="bg1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캐논</a:t>
            </a:r>
            <a:r>
              <a:rPr lang="en-US" altLang="ko-KR" sz="3200" dirty="0">
                <a:solidFill>
                  <a:schemeClr val="bg1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’</a:t>
            </a:r>
            <a:r>
              <a:rPr lang="ko-KR" altLang="en-US" sz="3200" dirty="0">
                <a:solidFill>
                  <a:schemeClr val="bg1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 → </a:t>
            </a:r>
            <a:r>
              <a:rPr lang="ko-KR" altLang="en-US" sz="3200" dirty="0" err="1">
                <a:solidFill>
                  <a:schemeClr val="bg1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마룬파이브</a:t>
            </a:r>
            <a:r>
              <a:rPr lang="ko-KR" altLang="en-US" sz="3200" dirty="0">
                <a:solidFill>
                  <a:schemeClr val="bg1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 </a:t>
            </a:r>
            <a:r>
              <a:rPr lang="en-US" altLang="ko-KR" sz="3200" dirty="0">
                <a:solidFill>
                  <a:schemeClr val="bg1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‘Memories’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ko-KR" altLang="en-US" sz="3200" dirty="0">
                <a:solidFill>
                  <a:schemeClr val="bg1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베토벤 </a:t>
            </a:r>
            <a:r>
              <a:rPr lang="en-US" altLang="ko-KR" sz="3200" dirty="0">
                <a:solidFill>
                  <a:schemeClr val="bg1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‘</a:t>
            </a:r>
            <a:r>
              <a:rPr lang="ko-KR" altLang="en-US" sz="3200" dirty="0">
                <a:solidFill>
                  <a:schemeClr val="bg1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월광</a:t>
            </a:r>
            <a:r>
              <a:rPr lang="en-US" altLang="ko-KR" sz="3200" dirty="0">
                <a:solidFill>
                  <a:schemeClr val="bg1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’</a:t>
            </a:r>
            <a:r>
              <a:rPr lang="ko-KR" altLang="en-US" sz="3200" dirty="0">
                <a:solidFill>
                  <a:schemeClr val="bg1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 제</a:t>
            </a:r>
            <a:r>
              <a:rPr lang="en-US" altLang="ko-KR" sz="3200" dirty="0">
                <a:solidFill>
                  <a:schemeClr val="bg1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1</a:t>
            </a:r>
            <a:r>
              <a:rPr lang="ko-KR" altLang="en-US" sz="3200" dirty="0">
                <a:solidFill>
                  <a:schemeClr val="bg1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악장</a:t>
            </a:r>
            <a:br>
              <a:rPr lang="en-US" altLang="ko-KR" sz="3200" dirty="0">
                <a:solidFill>
                  <a:schemeClr val="bg1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</a:br>
            <a:r>
              <a:rPr lang="ko-KR" altLang="en-US" sz="3200" dirty="0">
                <a:solidFill>
                  <a:schemeClr val="bg1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→ 비틀즈 </a:t>
            </a:r>
            <a:r>
              <a:rPr lang="en-US" altLang="ko-KR" sz="3200" dirty="0">
                <a:solidFill>
                  <a:schemeClr val="bg1"/>
                </a:solidFill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‘Because’</a:t>
            </a:r>
            <a:endParaRPr lang="ko-KR" altLang="en-US" sz="3200" dirty="0">
              <a:solidFill>
                <a:schemeClr val="bg1"/>
              </a:solidFill>
              <a:latin typeface="한컴 말랑말랑 Regular" panose="020F0303000000000000" pitchFamily="50" charset="-127"/>
              <a:ea typeface="한컴 말랑말랑 Regular" panose="020F0303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25170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421</Words>
  <Application>Microsoft Office PowerPoint</Application>
  <PresentationFormat>사용자 지정</PresentationFormat>
  <Paragraphs>91</Paragraphs>
  <Slides>13</Slides>
  <Notes>1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13</vt:i4>
      </vt:variant>
    </vt:vector>
  </HeadingPairs>
  <TitlesOfParts>
    <vt:vector size="18" baseType="lpstr">
      <vt:lpstr>Arial</vt:lpstr>
      <vt:lpstr>Calibri</vt:lpstr>
      <vt:lpstr>한컴 말랑말랑 Regular</vt:lpstr>
      <vt:lpstr>맑은 고딕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초록색 깔끔한 칠판 학교 수업 프레젠테이션</dc:title>
  <dc:creator>Ryan Han</dc:creator>
  <cp:lastModifiedBy>Ryan Han</cp:lastModifiedBy>
  <cp:revision>7</cp:revision>
  <dcterms:created xsi:type="dcterms:W3CDTF">2006-08-16T00:00:00Z</dcterms:created>
  <dcterms:modified xsi:type="dcterms:W3CDTF">2024-11-07T09:00:06Z</dcterms:modified>
  <dc:identifier>DAGORl-yaaM</dc:identifier>
</cp:coreProperties>
</file>