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9"/>
  </p:notesMasterIdLst>
  <p:handoutMasterIdLst>
    <p:handoutMasterId r:id="rId20"/>
  </p:handoutMasterIdLst>
  <p:sldIdLst>
    <p:sldId id="300" r:id="rId5"/>
    <p:sldId id="305" r:id="rId6"/>
    <p:sldId id="304" r:id="rId7"/>
    <p:sldId id="367" r:id="rId8"/>
    <p:sldId id="372" r:id="rId9"/>
    <p:sldId id="373" r:id="rId10"/>
    <p:sldId id="309" r:id="rId11"/>
    <p:sldId id="371" r:id="rId12"/>
    <p:sldId id="322" r:id="rId13"/>
    <p:sldId id="374" r:id="rId14"/>
    <p:sldId id="369" r:id="rId15"/>
    <p:sldId id="375" r:id="rId16"/>
    <p:sldId id="316" r:id="rId17"/>
    <p:sldId id="295" r:id="rId18"/>
  </p:sldIdLst>
  <p:sldSz cx="12192000" cy="6858000"/>
  <p:notesSz cx="6858000" cy="9144000"/>
  <p:embeddedFontLst>
    <p:embeddedFont>
      <p:font typeface="NanumGothicExtraBold" panose="020D0904000000000000" pitchFamily="50" charset="-127"/>
      <p:bold r:id="rId21"/>
    </p:embeddedFont>
    <p:embeddedFont>
      <p:font typeface="나눔고딕" panose="020D0604000000000000" pitchFamily="50" charset="-127"/>
      <p:regular r:id="rId22"/>
      <p:bold r:id="rId23"/>
    </p:embeddedFont>
    <p:embeddedFont>
      <p:font typeface="나눔고딕" panose="020D0604000000000000" pitchFamily="50" charset="-127"/>
      <p:regular r:id="rId22"/>
      <p:bold r:id="rId23"/>
    </p:embeddedFont>
    <p:embeddedFont>
      <p:font typeface="맑은 고딕" panose="020B0503020000020004" pitchFamily="50" charset="-127"/>
      <p:regular r:id="rId24"/>
      <p:bold r:id="rId25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ADF00"/>
    <a:srgbClr val="DFAE00"/>
    <a:srgbClr val="5F3F00"/>
    <a:srgbClr val="BABF00"/>
    <a:srgbClr val="002FDF"/>
    <a:srgbClr val="0089DF"/>
    <a:srgbClr val="89DF00"/>
    <a:srgbClr val="DF9300"/>
    <a:srgbClr val="C6CA00"/>
    <a:srgbClr val="EDF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37"/>
    <p:restoredTop sz="94663"/>
  </p:normalViewPr>
  <p:slideViewPr>
    <p:cSldViewPr snapToGrid="0" showGuides="1">
      <p:cViewPr varScale="1">
        <p:scale>
          <a:sx n="97" d="100"/>
          <a:sy n="97" d="100"/>
        </p:scale>
        <p:origin x="67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2" d="100"/>
          <a:sy n="122" d="100"/>
        </p:scale>
        <p:origin x="411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font" Target="fonts/font1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5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4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3.fntdata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2.fntdata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7B2EC68-176D-79D7-51DD-9F732F940D3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07535C5-C835-8E9C-62E8-C377301863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E6BA0-A435-E34C-9552-9AB74CCDD803}" type="datetimeFigureOut">
              <a:rPr kumimoji="1" lang="ko-KR" altLang="en-US" smtClean="0"/>
              <a:t>2025-09-29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08A3D57-17BB-3DDF-9EC0-1AABAAC68B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4E7920E-541B-5C48-1E9B-547D6C036F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535E08-DC54-7F49-8F14-188924E9ED7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75645726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2025-09-29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9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0552513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0B4FC1-5199-4916-20B5-CAE4B229D9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2F19953-03D5-C1AC-6E12-8B990C82E2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A8B4DF12-E5C1-50C2-0B17-33C6E0C4AD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A75910A2-3C5A-6451-8D25-F79EF3ADA4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10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0592005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FFE702-327C-4750-2A55-67798DDD03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38E18427-2D03-A7E1-AB77-1AA5A46B1FC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2191C578-5756-0465-7E72-15286731E0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A6C0D809-C80E-E765-EBB5-24BB93B00F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6321263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521022-6324-3098-40AE-CF5084833D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B7DE6451-F1C0-97A7-358F-20FA095411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8946F850-4E6A-3109-9897-5171DDE799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D56EFD89-2C36-7350-EF11-AC9D8E3867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0009900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25">
            <a:extLst>
              <a:ext uri="{FF2B5EF4-FFF2-40B4-BE49-F238E27FC236}">
                <a16:creationId xmlns:a16="http://schemas.microsoft.com/office/drawing/2014/main" id="{A964C97C-25A9-A799-165F-E49436229E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4668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FF410403-5AAB-022F-1229-C6E3DB54425A}"/>
              </a:ext>
            </a:extLst>
          </p:cNvPr>
          <p:cNvSpPr/>
          <p:nvPr userDrawn="1"/>
        </p:nvSpPr>
        <p:spPr>
          <a:xfrm>
            <a:off x="3862800" y="2844000"/>
            <a:ext cx="4464000" cy="432000"/>
          </a:xfrm>
          <a:prstGeom prst="roundRect">
            <a:avLst>
              <a:gd name="adj" fmla="val 50000"/>
            </a:avLst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1" i="0" dirty="0">
              <a:latin typeface="NanumGothic" panose="020D0604000000000000" pitchFamily="34" charset="-127"/>
              <a:ea typeface="NanumGothic" panose="020D0604000000000000" pitchFamily="34" charset="-127"/>
            </a:endParaRPr>
          </a:p>
        </p:txBody>
      </p:sp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8995A555-EC56-9414-2165-D49C509509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2931672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chemeClr val="bg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5F3F00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13E1DDE8-D99D-C23D-9138-1B90E6CCC710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4ACA2533-187C-B800-2A6D-3697058C39AD}"/>
                </a:ext>
              </a:extLst>
            </p:cNvPr>
            <p:cNvSpPr/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DADF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E50B4503-7347-C368-34BE-7A3A5A78C4DD}"/>
                </a:ext>
              </a:extLst>
            </p:cNvPr>
            <p:cNvSpPr/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DADF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7BCDFA25-52FD-F1BE-B6F7-724B8DEB1483}"/>
                </a:ext>
              </a:extLst>
            </p:cNvPr>
            <p:cNvSpPr/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DAD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FE95D8B8-1BE3-D2FF-600E-6D86CD1E83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7D4E1D11-5853-72BE-7184-FF3B66F371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pic>
        <p:nvPicPr>
          <p:cNvPr id="8" name="그림 7" descr="블랙, 어둠이(가) 표시된 사진&#10;&#10;자동 생성된 설명">
            <a:extLst>
              <a:ext uri="{FF2B5EF4-FFF2-40B4-BE49-F238E27FC236}">
                <a16:creationId xmlns:a16="http://schemas.microsoft.com/office/drawing/2014/main" id="{21781AA9-ABD6-6FD4-1041-3D76E704C9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D9920606-4E78-A8D1-4F74-8BF53F43AF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벽, 만화 영화, 화이트보드, 디자인이(가) 표시된 사진&#10;&#10;자동 생성된 설명">
            <a:extLst>
              <a:ext uri="{FF2B5EF4-FFF2-40B4-BE49-F238E27FC236}">
                <a16:creationId xmlns:a16="http://schemas.microsoft.com/office/drawing/2014/main" id="{57C9967B-E093-103C-25E4-82DD0C3A06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695105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DADF00"/>
              </a:gs>
              <a:gs pos="100000">
                <a:srgbClr val="C6CA0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C6CA00"/>
              </a:gs>
              <a:gs pos="85000">
                <a:srgbClr val="DADF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7" Type="http://schemas.openxmlformats.org/officeDocument/2006/relationships/image" Target="../media/image8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7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2.mp3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8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8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8E3D7BF-946A-3901-8485-25AEF4CA3E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초등 음악 </a:t>
            </a:r>
            <a:r>
              <a:rPr kumimoji="1" lang="en-US" altLang="ko-KR" dirty="0"/>
              <a:t>6</a:t>
            </a:r>
            <a:r>
              <a:rPr kumimoji="1" lang="ko-KR" altLang="en-US" dirty="0"/>
              <a:t>학년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08432BC-2C94-F619-7AD6-2E305F8EC8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ko-KR" altLang="en-US" dirty="0"/>
              <a:t>봄 오는 소리</a:t>
            </a:r>
          </a:p>
        </p:txBody>
      </p:sp>
    </p:spTree>
    <p:extLst>
      <p:ext uri="{BB962C8B-B14F-4D97-AF65-F5344CB8AC3E}">
        <p14:creationId xmlns:p14="http://schemas.microsoft.com/office/powerpoint/2010/main" val="120437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1A89F3-065F-586D-F95E-D001F2DFF2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F5BB9115-4E1F-69AD-6D8C-E0A76DB09199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10</a:t>
            </a:fld>
            <a:endParaRPr kumimoji="1" lang="ko-KR" altLang="en-US" dirty="0"/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D61B8982-B2E0-1C32-D906-A81189ACDD0B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3" name="텍스트 개체 틀 2">
            <a:extLst>
              <a:ext uri="{FF2B5EF4-FFF2-40B4-BE49-F238E27FC236}">
                <a16:creationId xmlns:a16="http://schemas.microsoft.com/office/drawing/2014/main" id="{74A2A917-2D1E-7A89-2905-9D84C3691227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3:      </a:t>
            </a:r>
            <a:r>
              <a:rPr kumimoji="1" lang="ko-KR" altLang="en-US" dirty="0"/>
              <a:t>에 계이름 적어 보고 계이름으로 노래를 불러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1BB2889D-F6F0-6E2E-7B1D-553B80BF52AB}"/>
              </a:ext>
            </a:extLst>
          </p:cNvPr>
          <p:cNvSpPr/>
          <p:nvPr/>
        </p:nvSpPr>
        <p:spPr>
          <a:xfrm>
            <a:off x="1657176" y="351737"/>
            <a:ext cx="298213" cy="154469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4D1754C4-0FCA-F3FF-D5F7-37200F3AE059}"/>
              </a:ext>
            </a:extLst>
          </p:cNvPr>
          <p:cNvSpPr txBox="1">
            <a:spLocks/>
          </p:cNvSpPr>
          <p:nvPr/>
        </p:nvSpPr>
        <p:spPr>
          <a:xfrm>
            <a:off x="10387440" y="535702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봄 오는 소리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A2F45DF0-4E54-4DAF-61BC-56B5C94E9EDB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10~11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71B61D73-2456-5F18-803F-ED855F41D8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5676" y="1760957"/>
            <a:ext cx="7497391" cy="2658388"/>
          </a:xfrm>
          <a:prstGeom prst="rect">
            <a:avLst/>
          </a:prstGeom>
        </p:spPr>
      </p:pic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CF174D36-61B0-467D-9466-8E4B8043007B}"/>
              </a:ext>
            </a:extLst>
          </p:cNvPr>
          <p:cNvSpPr txBox="1">
            <a:spLocks/>
          </p:cNvSpPr>
          <p:nvPr/>
        </p:nvSpPr>
        <p:spPr>
          <a:xfrm>
            <a:off x="792000" y="995682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    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에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계이름 적기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0E369302-407F-7E01-7E95-B07D6798A829}"/>
              </a:ext>
            </a:extLst>
          </p:cNvPr>
          <p:cNvSpPr/>
          <p:nvPr/>
        </p:nvSpPr>
        <p:spPr>
          <a:xfrm>
            <a:off x="1183577" y="1135762"/>
            <a:ext cx="298213" cy="22878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470378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DC19E4-64B2-299E-30F6-54EC56A16E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94B4960C-FC8C-1FB8-D507-024B2449EEF8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11</a:t>
            </a:fld>
            <a:endParaRPr kumimoji="1" lang="ko-KR" altLang="en-US" dirty="0"/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91879966-0E7F-28FD-3362-C4D1EFF523EB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3" name="텍스트 개체 틀 2">
            <a:extLst>
              <a:ext uri="{FF2B5EF4-FFF2-40B4-BE49-F238E27FC236}">
                <a16:creationId xmlns:a16="http://schemas.microsoft.com/office/drawing/2014/main" id="{EA581E3F-4EAB-B268-2C71-1A8861A2E20C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4: </a:t>
            </a:r>
            <a:r>
              <a:rPr kumimoji="1" lang="ko-KR" altLang="en-US" dirty="0" err="1"/>
              <a:t>여린내기를</a:t>
            </a:r>
            <a:r>
              <a:rPr kumimoji="1" lang="ko-KR" altLang="en-US" dirty="0"/>
              <a:t> 알아봅시다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텍스트 개체 틀 3">
            <a:extLst>
              <a:ext uri="{FF2B5EF4-FFF2-40B4-BE49-F238E27FC236}">
                <a16:creationId xmlns:a16="http://schemas.microsoft.com/office/drawing/2014/main" id="{39A39E3D-C75D-091C-6AC7-94A2264766DA}"/>
              </a:ext>
            </a:extLst>
          </p:cNvPr>
          <p:cNvSpPr txBox="1">
            <a:spLocks/>
          </p:cNvSpPr>
          <p:nvPr/>
        </p:nvSpPr>
        <p:spPr>
          <a:xfrm>
            <a:off x="829751" y="962869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여린내기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이해하기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F0FF357F-79FF-01BA-BB2E-D18355DC9247}"/>
              </a:ext>
            </a:extLst>
          </p:cNvPr>
          <p:cNvSpPr txBox="1">
            <a:spLocks/>
          </p:cNvSpPr>
          <p:nvPr/>
        </p:nvSpPr>
        <p:spPr>
          <a:xfrm>
            <a:off x="10387440" y="535702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봄 오는 소리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6818158C-E65E-F217-6A53-0EEEFAD8B810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10~11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07BC0E9D-124C-DF58-FE80-F7A7773BB8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2283" y="1903912"/>
            <a:ext cx="7286701" cy="2815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427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BDA569-7CC9-0558-0845-6C2A67FB87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60B6C96D-6C9D-8A53-0615-EEA48E7F8587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12</a:t>
            </a:fld>
            <a:endParaRPr kumimoji="1" lang="ko-KR" altLang="en-US" dirty="0"/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E0FCF170-EC38-0A56-B7DF-7D4A402DBCBD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3" name="텍스트 개체 틀 2">
            <a:extLst>
              <a:ext uri="{FF2B5EF4-FFF2-40B4-BE49-F238E27FC236}">
                <a16:creationId xmlns:a16="http://schemas.microsoft.com/office/drawing/2014/main" id="{7BDCB0ED-01B7-0BC5-60D5-A3AE4606B4FA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5: 4</a:t>
            </a:r>
            <a:r>
              <a:rPr kumimoji="1" lang="ko-KR" altLang="en-US" dirty="0"/>
              <a:t>박자의 지휘에 맞추어 노래를 불러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텍스트 개체 틀 3">
            <a:extLst>
              <a:ext uri="{FF2B5EF4-FFF2-40B4-BE49-F238E27FC236}">
                <a16:creationId xmlns:a16="http://schemas.microsoft.com/office/drawing/2014/main" id="{21CB63C7-A657-0507-2826-A75B71E35C96}"/>
              </a:ext>
            </a:extLst>
          </p:cNvPr>
          <p:cNvSpPr txBox="1">
            <a:spLocks/>
          </p:cNvSpPr>
          <p:nvPr/>
        </p:nvSpPr>
        <p:spPr>
          <a:xfrm>
            <a:off x="829751" y="962869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4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박자 지휘 익히기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736AA4DB-EE02-2C6C-C3C0-857BD026D158}"/>
              </a:ext>
            </a:extLst>
          </p:cNvPr>
          <p:cNvSpPr txBox="1">
            <a:spLocks/>
          </p:cNvSpPr>
          <p:nvPr/>
        </p:nvSpPr>
        <p:spPr>
          <a:xfrm>
            <a:off x="10387440" y="535702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봄 오는 소리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2EA1B351-EE52-BC42-1F7A-B6226D27A6BD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10~11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47538FBC-23D5-A32A-DC88-971F394CA7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5559" y="1695331"/>
            <a:ext cx="3052041" cy="2719353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0D5791F5-8D88-A74A-32B3-CB4E611BB4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88741" y="4618537"/>
            <a:ext cx="6211167" cy="895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4858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A08F37C6-8050-8227-EDB4-878E78BB1F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13</a:t>
            </a:fld>
            <a:endParaRPr kumimoji="1" lang="ko-KR" altLang="en-US" dirty="0"/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4" name="텍스트 개체 틀 2">
            <a:extLst>
              <a:ext uri="{FF2B5EF4-FFF2-40B4-BE49-F238E27FC236}">
                <a16:creationId xmlns:a16="http://schemas.microsoft.com/office/drawing/2014/main" id="{FE3660F0-5DA2-75DB-4E6E-9F9DFA91B1A8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정리</a:t>
            </a:r>
          </a:p>
        </p:txBody>
      </p:sp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2E5B876B-4781-7853-19AC-AB111FED43BD}"/>
              </a:ext>
            </a:extLst>
          </p:cNvPr>
          <p:cNvSpPr txBox="1">
            <a:spLocks/>
          </p:cNvSpPr>
          <p:nvPr/>
        </p:nvSpPr>
        <p:spPr>
          <a:xfrm>
            <a:off x="10387440" y="535702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봄 오는 소리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4E48F62F-0A5D-EE37-E032-8F5E435A93E8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10~11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21B044E2-CD4E-8447-3D38-19092989D1C4}"/>
              </a:ext>
            </a:extLst>
          </p:cNvPr>
          <p:cNvSpPr/>
          <p:nvPr/>
        </p:nvSpPr>
        <p:spPr>
          <a:xfrm>
            <a:off x="2802194" y="2376882"/>
            <a:ext cx="7246374" cy="1661651"/>
          </a:xfrm>
          <a:prstGeom prst="roundRect">
            <a:avLst/>
          </a:prstGeom>
          <a:solidFill>
            <a:schemeClr val="bg1"/>
          </a:solidFill>
          <a:ln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7332D25-A798-AC1E-2D2A-AB8487BCC4A4}"/>
              </a:ext>
            </a:extLst>
          </p:cNvPr>
          <p:cNvSpPr txBox="1"/>
          <p:nvPr/>
        </p:nvSpPr>
        <p:spPr>
          <a:xfrm>
            <a:off x="2981677" y="2721361"/>
            <a:ext cx="589699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사장조의 음계를 이해하고 </a:t>
            </a:r>
            <a:endParaRPr lang="en-US" altLang="ko-KR" sz="2800" dirty="0"/>
          </a:p>
          <a:p>
            <a:r>
              <a:rPr lang="ko-KR" altLang="en-US" sz="2800" dirty="0"/>
              <a:t>계이름으로 노래를 부를 수 있나요</a:t>
            </a:r>
            <a:r>
              <a:rPr lang="en-US" altLang="ko-KR" sz="2800" dirty="0"/>
              <a:t>?</a:t>
            </a:r>
            <a:endParaRPr lang="ko-KR" altLang="en-US" sz="2800" dirty="0"/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32656C05-B74C-F199-85CC-35890A39365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0917" t="-1147"/>
          <a:stretch/>
        </p:blipFill>
        <p:spPr>
          <a:xfrm>
            <a:off x="8878668" y="3198414"/>
            <a:ext cx="1075811" cy="420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7777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/>
              <a:t>감사합니다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</a:rPr>
              <a:t>초등 음악 </a:t>
            </a:r>
            <a:r>
              <a:rPr kumimoji="1" lang="en-US" altLang="ko-KR" dirty="0">
                <a:solidFill>
                  <a:schemeClr val="bg1"/>
                </a:solidFill>
              </a:rPr>
              <a:t>6</a:t>
            </a:r>
            <a:r>
              <a:rPr kumimoji="1" lang="ko-KR" altLang="en-US" dirty="0">
                <a:solidFill>
                  <a:schemeClr val="bg1"/>
                </a:solidFill>
              </a:rPr>
              <a:t>학년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>
            <a:extLst>
              <a:ext uri="{FF2B5EF4-FFF2-40B4-BE49-F238E27FC236}">
                <a16:creationId xmlns:a16="http://schemas.microsoft.com/office/drawing/2014/main" id="{ABD1C76E-2D74-2E41-7190-273581F0E9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70004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2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도입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547B79C-2DC9-F7F2-D3D5-11F997C7D01A}"/>
              </a:ext>
            </a:extLst>
          </p:cNvPr>
          <p:cNvSpPr txBox="1">
            <a:spLocks/>
          </p:cNvSpPr>
          <p:nvPr/>
        </p:nvSpPr>
        <p:spPr>
          <a:xfrm>
            <a:off x="10387440" y="535702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봄 오는 소리</a:t>
            </a:r>
          </a:p>
        </p:txBody>
      </p:sp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7F56D705-5941-BB71-8A28-07EF881DA186}"/>
              </a:ext>
            </a:extLst>
          </p:cNvPr>
          <p:cNvSpPr txBox="1">
            <a:spLocks/>
          </p:cNvSpPr>
          <p:nvPr/>
        </p:nvSpPr>
        <p:spPr>
          <a:xfrm>
            <a:off x="0" y="1489139"/>
            <a:ext cx="12192000" cy="1469457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Font typeface="Arial" panose="020B0604020202020204" pitchFamily="34" charset="0"/>
              <a:buNone/>
            </a:pPr>
            <a:r>
              <a:rPr kumimoji="1" lang="ko-KR" altLang="en-US" sz="3200" dirty="0"/>
              <a:t>봄이 되면 나타나는 변화 이야기 나누기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E21FEBDE-BD9B-706F-6DAC-8FA638B9A795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10~11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22" name="그림 21">
            <a:extLst>
              <a:ext uri="{FF2B5EF4-FFF2-40B4-BE49-F238E27FC236}">
                <a16:creationId xmlns:a16="http://schemas.microsoft.com/office/drawing/2014/main" id="{47FF25D7-41DD-65DF-2FFB-9CD7C46B59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4582" y="2561092"/>
            <a:ext cx="247685" cy="257211"/>
          </a:xfrm>
          <a:prstGeom prst="rect">
            <a:avLst/>
          </a:prstGeom>
        </p:spPr>
      </p:pic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6705B5AC-8966-CB31-ACAA-FB6256A9E9C2}"/>
              </a:ext>
            </a:extLst>
          </p:cNvPr>
          <p:cNvSpPr txBox="1">
            <a:spLocks/>
          </p:cNvSpPr>
          <p:nvPr/>
        </p:nvSpPr>
        <p:spPr>
          <a:xfrm>
            <a:off x="1531401" y="4356601"/>
            <a:ext cx="1777865" cy="32725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None/>
            </a:pPr>
            <a:r>
              <a:rPr kumimoji="1" lang="ko-KR" altLang="en-US" sz="1800" dirty="0">
                <a:solidFill>
                  <a:schemeClr val="tx1"/>
                </a:solidFill>
              </a:rPr>
              <a:t>새싹이 자라나고 꽃이 피어</a:t>
            </a:r>
            <a:r>
              <a:rPr kumimoji="1" lang="en-US" altLang="ko-KR" sz="18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9" name="텍스트 개체 틀 3">
            <a:extLst>
              <a:ext uri="{FF2B5EF4-FFF2-40B4-BE49-F238E27FC236}">
                <a16:creationId xmlns:a16="http://schemas.microsoft.com/office/drawing/2014/main" id="{F8D1B9F7-1642-FD8E-23EA-BB50628F9596}"/>
              </a:ext>
            </a:extLst>
          </p:cNvPr>
          <p:cNvSpPr txBox="1">
            <a:spLocks/>
          </p:cNvSpPr>
          <p:nvPr/>
        </p:nvSpPr>
        <p:spPr>
          <a:xfrm>
            <a:off x="4227053" y="4354624"/>
            <a:ext cx="1694771" cy="38141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None/>
            </a:pPr>
            <a:r>
              <a:rPr kumimoji="1" lang="ko-KR" altLang="en-US" sz="1800" dirty="0">
                <a:solidFill>
                  <a:schemeClr val="tx1"/>
                </a:solidFill>
              </a:rPr>
              <a:t>날씨가 따뜻해 져</a:t>
            </a:r>
            <a:r>
              <a:rPr kumimoji="1" lang="en-US" altLang="ko-KR" sz="18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3" name="텍스트 개체 틀 3">
            <a:extLst>
              <a:ext uri="{FF2B5EF4-FFF2-40B4-BE49-F238E27FC236}">
                <a16:creationId xmlns:a16="http://schemas.microsoft.com/office/drawing/2014/main" id="{1A63C50A-2B50-86BC-1827-799B24CCD006}"/>
              </a:ext>
            </a:extLst>
          </p:cNvPr>
          <p:cNvSpPr txBox="1">
            <a:spLocks/>
          </p:cNvSpPr>
          <p:nvPr/>
        </p:nvSpPr>
        <p:spPr>
          <a:xfrm>
            <a:off x="6447847" y="4354624"/>
            <a:ext cx="2039505" cy="624420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None/>
            </a:pPr>
            <a:r>
              <a:rPr kumimoji="1" lang="ko-KR" altLang="en-US" sz="1800" dirty="0">
                <a:solidFill>
                  <a:schemeClr val="tx1"/>
                </a:solidFill>
              </a:rPr>
              <a:t>옷차림이 가벼워져</a:t>
            </a:r>
            <a:r>
              <a:rPr kumimoji="1" lang="en-US" altLang="ko-KR" sz="18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6" name="텍스트 개체 틀 3">
            <a:extLst>
              <a:ext uri="{FF2B5EF4-FFF2-40B4-BE49-F238E27FC236}">
                <a16:creationId xmlns:a16="http://schemas.microsoft.com/office/drawing/2014/main" id="{6192E403-D51D-1E92-0156-A9B333CBE077}"/>
              </a:ext>
            </a:extLst>
          </p:cNvPr>
          <p:cNvSpPr txBox="1">
            <a:spLocks/>
          </p:cNvSpPr>
          <p:nvPr/>
        </p:nvSpPr>
        <p:spPr>
          <a:xfrm>
            <a:off x="8868180" y="4354624"/>
            <a:ext cx="1777866" cy="624420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None/>
            </a:pPr>
            <a:r>
              <a:rPr kumimoji="1" lang="ko-KR" altLang="en-US" sz="1800" dirty="0">
                <a:solidFill>
                  <a:schemeClr val="tx1"/>
                </a:solidFill>
              </a:rPr>
              <a:t>새로운 선생님과 친구들을 만나</a:t>
            </a:r>
            <a:r>
              <a:rPr kumimoji="1" lang="en-US" altLang="ko-KR" sz="1800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1F251FB2-5408-105D-33D7-E236EF1165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45364" y="2428429"/>
            <a:ext cx="2813965" cy="1525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7312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B4AC3F5D-10AB-771E-5152-B840A6737A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3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학습 목표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F805C92-E267-A7EB-C64F-EDCCBD8BDB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2043279"/>
            <a:ext cx="12192000" cy="1552375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3200" dirty="0"/>
              <a:t>사장조의 음계를 이해하고 </a:t>
            </a:r>
            <a:endParaRPr kumimoji="1" lang="en-US" altLang="ko-KR" sz="3200" dirty="0"/>
          </a:p>
          <a:p>
            <a:pPr indent="0" algn="ctr">
              <a:buNone/>
            </a:pPr>
            <a:r>
              <a:rPr kumimoji="1" lang="ko-KR" altLang="en-US" sz="3200" dirty="0"/>
              <a:t>계이름으로 노래를 부를 수 있어요</a:t>
            </a:r>
            <a:r>
              <a:rPr kumimoji="1" lang="en-US" altLang="ko-KR" sz="3200" dirty="0"/>
              <a:t>.</a:t>
            </a:r>
            <a:endParaRPr kumimoji="1" lang="ko-KR" altLang="en-US" sz="3200" dirty="0"/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3D2AB658-89EF-E77B-14F5-F329F9F0DEB8}"/>
              </a:ext>
            </a:extLst>
          </p:cNvPr>
          <p:cNvSpPr txBox="1">
            <a:spLocks/>
          </p:cNvSpPr>
          <p:nvPr/>
        </p:nvSpPr>
        <p:spPr>
          <a:xfrm>
            <a:off x="10387440" y="535702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봄 오는 소리</a:t>
            </a: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78BF10BF-04A1-2EFF-0EA6-77E5F77B4EEB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10~11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338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4A1C67-48CC-BA51-EDFC-DA55B84972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12FD5FBB-B1AC-08BD-3E67-6EA4E4A61D32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A25A383D-36DB-C3F6-DBDD-122436C9569D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1: </a:t>
            </a:r>
            <a:r>
              <a:rPr kumimoji="1" lang="ko-KR" altLang="en-US" dirty="0"/>
              <a:t>노랫말의 아름다움을 느끼며 노래를 불러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CCF33D27-012D-73CE-FD86-44553417553D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4</a:t>
            </a:fld>
            <a:endParaRPr kumimoji="1" lang="ko-KR" altLang="en-US" dirty="0"/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9142C483-BD0C-1D9A-9E2C-9054AB80CBED}"/>
              </a:ext>
            </a:extLst>
          </p:cNvPr>
          <p:cNvSpPr txBox="1">
            <a:spLocks/>
          </p:cNvSpPr>
          <p:nvPr/>
        </p:nvSpPr>
        <p:spPr>
          <a:xfrm>
            <a:off x="10387440" y="535702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봄 오는 소리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06D171AF-0A40-20FA-FC1F-B213F838662A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10~11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E71ADCBE-932A-250A-F56C-A94E1E219D93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시를 낭송하듯 노랫말 읽기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8" name="텍스트 개체 틀 3">
            <a:extLst>
              <a:ext uri="{FF2B5EF4-FFF2-40B4-BE49-F238E27FC236}">
                <a16:creationId xmlns:a16="http://schemas.microsoft.com/office/drawing/2014/main" id="{45CE1B27-637F-3D9D-7FE9-1F3A2C023D85}"/>
              </a:ext>
            </a:extLst>
          </p:cNvPr>
          <p:cNvSpPr txBox="1">
            <a:spLocks/>
          </p:cNvSpPr>
          <p:nvPr/>
        </p:nvSpPr>
        <p:spPr>
          <a:xfrm>
            <a:off x="1150832" y="1764691"/>
            <a:ext cx="9615491" cy="153963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lang="ko-KR" altLang="en-US" sz="2400" i="0" u="none" strike="noStrike" baseline="0" dirty="0">
                <a:solidFill>
                  <a:srgbClr val="211D1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노랫말을 어디에서 끊어 읽으면 좋을지 살펴 봅시다</a:t>
            </a:r>
            <a:r>
              <a:rPr lang="en-US" altLang="ko-KR" sz="2400" i="0" u="none" strike="noStrike" baseline="0" dirty="0">
                <a:solidFill>
                  <a:srgbClr val="211D1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en-US" altLang="ko-KR" sz="2400" dirty="0">
                <a:solidFill>
                  <a:srgbClr val="211D1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</a:t>
            </a:r>
            <a:r>
              <a:rPr lang="en-US" altLang="ko-KR" sz="2400" i="0" u="none" strike="noStrike" baseline="0" dirty="0">
                <a:solidFill>
                  <a:srgbClr val="211D1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2400" i="0" u="none" strike="noStrike" baseline="0" dirty="0">
                <a:solidFill>
                  <a:srgbClr val="211D1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한 단씩 읽는다</a:t>
            </a:r>
            <a:r>
              <a:rPr lang="en-US" altLang="ko-KR" sz="2400" i="0" u="none" strike="noStrike" baseline="0" dirty="0">
                <a:solidFill>
                  <a:srgbClr val="211D1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2400" i="0" u="none" strike="noStrike" baseline="0" dirty="0">
                <a:solidFill>
                  <a:srgbClr val="211D1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숨표가 있는 곳에서 끊어 읽는다</a:t>
            </a:r>
            <a:r>
              <a:rPr lang="en-US" altLang="ko-KR" sz="2400" i="0" u="none" strike="noStrike" baseline="0" dirty="0">
                <a:solidFill>
                  <a:srgbClr val="211D1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.)</a:t>
            </a:r>
            <a:endParaRPr kumimoji="1" lang="en-US" altLang="ko-KR" sz="24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lang="ko-KR" altLang="en-US" sz="2400" i="0" u="none" strike="noStrike" baseline="0" dirty="0">
                <a:solidFill>
                  <a:srgbClr val="211D1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끊어 읽는 부분을 생각하며 시를 낭송하듯 노랫말을 읽어 봅시다</a:t>
            </a:r>
            <a:r>
              <a:rPr lang="en-US" altLang="ko-KR" sz="2400" i="0" u="none" strike="noStrike" baseline="0" dirty="0">
                <a:solidFill>
                  <a:srgbClr val="211D1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lang="ko-KR" altLang="en-US" sz="2400" i="0" u="none" strike="noStrike" baseline="0" dirty="0">
                <a:solidFill>
                  <a:srgbClr val="211D1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노랫말이 주는 느낌을 이야기 나누어 봅시다</a:t>
            </a:r>
            <a:r>
              <a:rPr lang="en-US" altLang="ko-KR" sz="2400" i="0" u="none" strike="noStrike" baseline="0" dirty="0">
                <a:solidFill>
                  <a:srgbClr val="211D1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endParaRPr kumimoji="1" lang="en-US" altLang="ko-KR" sz="24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678863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208AF4-9292-EC05-11AA-15D38116F6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49C1119C-87B1-3186-9E32-04F0D7F01A27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6D0AE4F8-418A-7D09-B982-2ECD2D3FFC74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5</a:t>
            </a:fld>
            <a:endParaRPr kumimoji="1" lang="ko-KR" altLang="en-US" dirty="0"/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830F0441-E8BE-4DE0-1C1E-BB4C6B55EDFD}"/>
              </a:ext>
            </a:extLst>
          </p:cNvPr>
          <p:cNvSpPr txBox="1">
            <a:spLocks/>
          </p:cNvSpPr>
          <p:nvPr/>
        </p:nvSpPr>
        <p:spPr>
          <a:xfrm>
            <a:off x="10387440" y="535702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봄 오는 소리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EADD7933-5D3D-026B-4A84-02219F028ADF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10~11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4FB8E357-9C88-6C79-5CC8-EA14A83E9E97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제재곡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익히기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CC2E74D8-90DE-E359-2DAD-6356104FA7B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15149" y="1391460"/>
            <a:ext cx="5242826" cy="5094792"/>
          </a:xfrm>
          <a:prstGeom prst="rect">
            <a:avLst/>
          </a:prstGeom>
        </p:spPr>
      </p:pic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AC2E5A1C-84C7-EC41-4CE4-5A3CBBBCFB84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1: </a:t>
            </a:r>
            <a:r>
              <a:rPr kumimoji="1" lang="ko-KR" altLang="en-US" dirty="0"/>
              <a:t>노랫말의 아름다움을 느끼며 노래를 불러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pic>
        <p:nvPicPr>
          <p:cNvPr id="8" name="6-1-2-01 [봄 오는 소리] 노래">
            <a:hlinkClick r:id="" action="ppaction://media"/>
            <a:extLst>
              <a:ext uri="{FF2B5EF4-FFF2-40B4-BE49-F238E27FC236}">
                <a16:creationId xmlns:a16="http://schemas.microsoft.com/office/drawing/2014/main" id="{1C0AA68B-1FEC-B732-CEA7-8B4DAEACDAF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192823" y="2357719"/>
            <a:ext cx="444476" cy="444476"/>
          </a:xfrm>
          <a:prstGeom prst="rect">
            <a:avLst/>
          </a:prstGeom>
        </p:spPr>
      </p:pic>
      <p:pic>
        <p:nvPicPr>
          <p:cNvPr id="10" name="6-1-2-02 [봄 오는 소리] 반주">
            <a:hlinkClick r:id="" action="ppaction://media"/>
            <a:extLst>
              <a:ext uri="{FF2B5EF4-FFF2-40B4-BE49-F238E27FC236}">
                <a16:creationId xmlns:a16="http://schemas.microsoft.com/office/drawing/2014/main" id="{D939D70C-3074-8E62-79FF-479FEF41089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213205" y="3197467"/>
            <a:ext cx="444476" cy="444476"/>
          </a:xfrm>
          <a:prstGeom prst="rect">
            <a:avLst/>
          </a:prstGeom>
        </p:spPr>
      </p:pic>
      <p:sp>
        <p:nvSpPr>
          <p:cNvPr id="11" name="텍스트 개체 틀 3">
            <a:extLst>
              <a:ext uri="{FF2B5EF4-FFF2-40B4-BE49-F238E27FC236}">
                <a16:creationId xmlns:a16="http://schemas.microsoft.com/office/drawing/2014/main" id="{80A8AB24-9D6F-2C34-07A9-1E4EF6C2522C}"/>
              </a:ext>
            </a:extLst>
          </p:cNvPr>
          <p:cNvSpPr txBox="1">
            <a:spLocks/>
          </p:cNvSpPr>
          <p:nvPr/>
        </p:nvSpPr>
        <p:spPr>
          <a:xfrm>
            <a:off x="2256848" y="2872013"/>
            <a:ext cx="349097" cy="21345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노래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36ED0B51-5736-89D1-A675-380F48ABDB79}"/>
              </a:ext>
            </a:extLst>
          </p:cNvPr>
          <p:cNvSpPr txBox="1">
            <a:spLocks/>
          </p:cNvSpPr>
          <p:nvPr/>
        </p:nvSpPr>
        <p:spPr>
          <a:xfrm>
            <a:off x="2278370" y="3678143"/>
            <a:ext cx="349097" cy="21345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반주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9301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990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8990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E6CF04-A561-0FDD-33A0-432B37BF0B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EE29B7E9-7867-B9F6-27D4-C8976030B877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F83C1B82-FEE1-BE57-B5BB-2946EAFBC503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6</a:t>
            </a:fld>
            <a:endParaRPr kumimoji="1" lang="ko-KR" altLang="en-US" dirty="0"/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E1D73D1B-E08C-9C14-9963-FDF9D5860806}"/>
              </a:ext>
            </a:extLst>
          </p:cNvPr>
          <p:cNvSpPr txBox="1">
            <a:spLocks/>
          </p:cNvSpPr>
          <p:nvPr/>
        </p:nvSpPr>
        <p:spPr>
          <a:xfrm>
            <a:off x="10387440" y="535702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봄 오는 소리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E624532F-1402-B372-D123-F070C0B4353C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10~11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40335E69-6EBC-98CF-3475-124C8B608FFE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제재곡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익히기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8" name="텍스트 개체 틀 3">
            <a:extLst>
              <a:ext uri="{FF2B5EF4-FFF2-40B4-BE49-F238E27FC236}">
                <a16:creationId xmlns:a16="http://schemas.microsoft.com/office/drawing/2014/main" id="{47AFB08A-F568-9ED7-BBFE-3201AE9FB553}"/>
              </a:ext>
            </a:extLst>
          </p:cNvPr>
          <p:cNvSpPr txBox="1">
            <a:spLocks/>
          </p:cNvSpPr>
          <p:nvPr/>
        </p:nvSpPr>
        <p:spPr>
          <a:xfrm>
            <a:off x="895112" y="1697734"/>
            <a:ext cx="10401776" cy="568853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lang="ko-KR" altLang="en-US" sz="2400" i="0" u="none" strike="noStrike" baseline="0" dirty="0">
                <a:solidFill>
                  <a:srgbClr val="211D1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악보에서 이음줄이 있는 부분을 찾고 의미를 이해해 봅시다</a:t>
            </a:r>
            <a:r>
              <a:rPr lang="en-US" altLang="ko-KR" sz="2400" i="0" u="none" strike="noStrike" baseline="0" dirty="0">
                <a:solidFill>
                  <a:srgbClr val="211D1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endParaRPr kumimoji="1" lang="en-US" altLang="ko-KR" sz="24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395C6051-2FD7-B517-E575-B3F72C0ED5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5129" y="2436190"/>
            <a:ext cx="7807465" cy="1231176"/>
          </a:xfrm>
          <a:prstGeom prst="rect">
            <a:avLst/>
          </a:prstGeom>
        </p:spPr>
      </p:pic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EEB81673-9EDA-D6C2-433C-C758C21BD889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1: </a:t>
            </a:r>
            <a:r>
              <a:rPr kumimoji="1" lang="ko-KR" altLang="en-US" dirty="0"/>
              <a:t>노랫말의 아름다움을 느끼며 노래를 불러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541683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BBB8DE3B-E43E-9B3D-E65A-9EFBB441CEAA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2: </a:t>
            </a:r>
            <a:r>
              <a:rPr kumimoji="1" lang="ko-KR" altLang="en-US" dirty="0"/>
              <a:t>사장조의 음계와 주요 </a:t>
            </a:r>
            <a:r>
              <a:rPr kumimoji="1" lang="en-US" altLang="ko-KR" dirty="0"/>
              <a:t>3</a:t>
            </a:r>
            <a:r>
              <a:rPr kumimoji="1" lang="ko-KR" altLang="en-US" dirty="0"/>
              <a:t>화음을 알아봅시다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CDB0B1C1-907A-1EA0-6F66-C87A1CB8AB12}"/>
              </a:ext>
            </a:extLst>
          </p:cNvPr>
          <p:cNvSpPr txBox="1">
            <a:spLocks/>
          </p:cNvSpPr>
          <p:nvPr/>
        </p:nvSpPr>
        <p:spPr>
          <a:xfrm>
            <a:off x="10387440" y="535702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봄 오는 소리</a:t>
            </a: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0C0134E5-C4A0-C818-83C8-BE70A49D79EF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10~11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9DD9F0E5-C48C-8464-3C0A-755D598FFDAB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10958511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사장조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음계 이해하기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7F77ED6F-52FE-0A42-8DC5-E89A40C7C1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10871" y="3185624"/>
            <a:ext cx="5353948" cy="1813787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09A77EE5-A0DD-398A-B2DE-B2F2CED4293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92822" y="1803364"/>
            <a:ext cx="7401958" cy="1105054"/>
          </a:xfrm>
          <a:prstGeom prst="rect">
            <a:avLst/>
          </a:prstGeom>
        </p:spPr>
      </p:pic>
      <p:pic>
        <p:nvPicPr>
          <p:cNvPr id="4" name="6-1-2-03 [봄 오는 소리] 사장조 음계">
            <a:hlinkClick r:id="" action="ppaction://media"/>
            <a:extLst>
              <a:ext uri="{FF2B5EF4-FFF2-40B4-BE49-F238E27FC236}">
                <a16:creationId xmlns:a16="http://schemas.microsoft.com/office/drawing/2014/main" id="{94C17C06-6F83-9873-9EA3-DA89DD77924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687996" y="3402766"/>
            <a:ext cx="546817" cy="546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538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25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7B61D2-A290-F206-DE0D-DE9194C9CF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BD3B5C79-0EDD-64C2-C186-2E108294545D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7629FC61-6564-CB19-CD76-A3B5CF43F067}"/>
              </a:ext>
            </a:extLst>
          </p:cNvPr>
          <p:cNvSpPr txBox="1">
            <a:spLocks/>
          </p:cNvSpPr>
          <p:nvPr/>
        </p:nvSpPr>
        <p:spPr>
          <a:xfrm>
            <a:off x="10387440" y="535702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봄 오는 소리</a:t>
            </a: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42650188-DD2C-110E-A1DB-EA24891A73F7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10~11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텍스트 개체 틀 2">
            <a:extLst>
              <a:ext uri="{FF2B5EF4-FFF2-40B4-BE49-F238E27FC236}">
                <a16:creationId xmlns:a16="http://schemas.microsoft.com/office/drawing/2014/main" id="{61A3F7E6-9C95-E279-1EBE-228F66E44BC7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2: </a:t>
            </a:r>
            <a:r>
              <a:rPr kumimoji="1" lang="ko-KR" altLang="en-US" dirty="0"/>
              <a:t>사장조의 음계와 주요 </a:t>
            </a:r>
            <a:r>
              <a:rPr kumimoji="1" lang="en-US" altLang="ko-KR" dirty="0"/>
              <a:t>3</a:t>
            </a:r>
            <a:r>
              <a:rPr kumimoji="1" lang="ko-KR" altLang="en-US" dirty="0"/>
              <a:t>화음을 알아봅시다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6" name="텍스트 개체 틀 3">
            <a:extLst>
              <a:ext uri="{FF2B5EF4-FFF2-40B4-BE49-F238E27FC236}">
                <a16:creationId xmlns:a16="http://schemas.microsoft.com/office/drawing/2014/main" id="{F14A9E32-5E51-C713-EF85-B0ADB9E61497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10958511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사장조의 주요 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3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화음 이해하기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531D1523-DCCF-C11A-1900-853CF2BCA5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42526" y="1857234"/>
            <a:ext cx="7506948" cy="1080722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11256A76-7543-A2E6-2DEF-1CB2EFFAEC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61933" y="3269032"/>
            <a:ext cx="4268134" cy="1369226"/>
          </a:xfrm>
          <a:prstGeom prst="rect">
            <a:avLst/>
          </a:prstGeom>
        </p:spPr>
      </p:pic>
      <p:pic>
        <p:nvPicPr>
          <p:cNvPr id="3" name="6-1-2-04 [봄 오는 소리] 사장조 주요 3화음">
            <a:hlinkClick r:id="" action="ppaction://media"/>
            <a:extLst>
              <a:ext uri="{FF2B5EF4-FFF2-40B4-BE49-F238E27FC236}">
                <a16:creationId xmlns:a16="http://schemas.microsoft.com/office/drawing/2014/main" id="{F44FDA2C-9B6E-E082-C910-A0666DD01F2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277317" y="3441440"/>
            <a:ext cx="468773" cy="468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9115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0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9</a:t>
            </a:fld>
            <a:endParaRPr kumimoji="1" lang="ko-KR" altLang="en-US" dirty="0"/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3" name="텍스트 개체 틀 2">
            <a:extLst>
              <a:ext uri="{FF2B5EF4-FFF2-40B4-BE49-F238E27FC236}">
                <a16:creationId xmlns:a16="http://schemas.microsoft.com/office/drawing/2014/main" id="{E95FB89D-CCE0-1D3F-E06C-DB03698AF39E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3:      </a:t>
            </a:r>
            <a:r>
              <a:rPr kumimoji="1" lang="ko-KR" altLang="en-US" dirty="0"/>
              <a:t>에 계이름 적어 보고 계이름으로 노래를 불러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텍스트 개체 틀 3">
            <a:extLst>
              <a:ext uri="{FF2B5EF4-FFF2-40B4-BE49-F238E27FC236}">
                <a16:creationId xmlns:a16="http://schemas.microsoft.com/office/drawing/2014/main" id="{AC83D278-CDF3-4014-D469-49AA85BDA251}"/>
              </a:ext>
            </a:extLst>
          </p:cNvPr>
          <p:cNvSpPr txBox="1">
            <a:spLocks/>
          </p:cNvSpPr>
          <p:nvPr/>
        </p:nvSpPr>
        <p:spPr>
          <a:xfrm>
            <a:off x="792000" y="995682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    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에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계이름 적기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34A416A7-1AFC-AE52-361D-8B4F233AB1FB}"/>
              </a:ext>
            </a:extLst>
          </p:cNvPr>
          <p:cNvSpPr/>
          <p:nvPr/>
        </p:nvSpPr>
        <p:spPr>
          <a:xfrm>
            <a:off x="1657176" y="351737"/>
            <a:ext cx="298213" cy="154469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34CF74F4-E03C-1A82-3151-CE9BF771871A}"/>
              </a:ext>
            </a:extLst>
          </p:cNvPr>
          <p:cNvSpPr txBox="1">
            <a:spLocks/>
          </p:cNvSpPr>
          <p:nvPr/>
        </p:nvSpPr>
        <p:spPr>
          <a:xfrm>
            <a:off x="10387440" y="535702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봄 오는 소리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F8CA070B-5577-D412-1427-EF423774BA50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10~11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58D16D68-844A-91B7-A525-8656E9E9C0A8}"/>
              </a:ext>
            </a:extLst>
          </p:cNvPr>
          <p:cNvSpPr/>
          <p:nvPr/>
        </p:nvSpPr>
        <p:spPr>
          <a:xfrm>
            <a:off x="1183577" y="1135762"/>
            <a:ext cx="298213" cy="22878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0309281A-61A4-721A-0003-6032E8EF87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0731" y="1843489"/>
            <a:ext cx="7430537" cy="2581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362288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3604</TotalTime>
  <Words>468</Words>
  <Application>Microsoft Office PowerPoint</Application>
  <PresentationFormat>와이드스크린</PresentationFormat>
  <Paragraphs>91</Paragraphs>
  <Slides>14</Slides>
  <Notes>4</Notes>
  <HiddenSlides>0</HiddenSlides>
  <MMClips>4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14</vt:i4>
      </vt:variant>
    </vt:vector>
  </HeadingPairs>
  <TitlesOfParts>
    <vt:vector size="23" baseType="lpstr">
      <vt:lpstr>Arial</vt:lpstr>
      <vt:lpstr>맑은 고딕</vt:lpstr>
      <vt:lpstr>나눔고딕</vt:lpstr>
      <vt:lpstr>NanumGothicExtraBold</vt:lpstr>
      <vt:lpstr>나눔고딕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배예담</dc:creator>
  <cp:lastModifiedBy>USER</cp:lastModifiedBy>
  <cp:revision>175</cp:revision>
  <dcterms:created xsi:type="dcterms:W3CDTF">2024-07-03T01:17:18Z</dcterms:created>
  <dcterms:modified xsi:type="dcterms:W3CDTF">2025-09-29T06:49:24Z</dcterms:modified>
</cp:coreProperties>
</file>