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7" r:id="rId1"/>
  </p:sldMasterIdLst>
  <p:notesMasterIdLst>
    <p:notesMasterId r:id="rId20"/>
  </p:notesMasterIdLst>
  <p:sldIdLst>
    <p:sldId id="256" r:id="rId2"/>
    <p:sldId id="261" r:id="rId3"/>
    <p:sldId id="281" r:id="rId4"/>
    <p:sldId id="284" r:id="rId5"/>
    <p:sldId id="264" r:id="rId6"/>
    <p:sldId id="278" r:id="rId7"/>
    <p:sldId id="271" r:id="rId8"/>
    <p:sldId id="272" r:id="rId9"/>
    <p:sldId id="279" r:id="rId10"/>
    <p:sldId id="273" r:id="rId11"/>
    <p:sldId id="285" r:id="rId12"/>
    <p:sldId id="274" r:id="rId13"/>
    <p:sldId id="275" r:id="rId14"/>
    <p:sldId id="276" r:id="rId15"/>
    <p:sldId id="277" r:id="rId16"/>
    <p:sldId id="280" r:id="rId17"/>
    <p:sldId id="267" r:id="rId18"/>
    <p:sldId id="282" r:id="rId19"/>
  </p:sldIdLst>
  <p:sldSz cx="18288000" cy="10287000"/>
  <p:notesSz cx="6858000" cy="9144000"/>
  <p:embeddedFontLst>
    <p:embeddedFont>
      <p:font typeface="CookieRun Bold" panose="020B0600000101010101" charset="-127"/>
      <p:bold r:id="rId21"/>
    </p:embeddedFont>
    <p:embeddedFont>
      <p:font typeface="CookieRunOTF Bold" panose="020B0600000101010101" pitchFamily="34" charset="-127"/>
      <p:bold r:id="rId22"/>
    </p:embeddedFont>
    <p:embeddedFont>
      <p:font typeface="나눔고딕" panose="020D0604000000000000" pitchFamily="50" charset="-127"/>
      <p:regular r:id="rId23"/>
      <p:bold r:id="rId24"/>
    </p:embeddedFont>
    <p:embeddedFont>
      <p:font typeface="나눔고딕 ExtraBold" panose="020D0904000000000000" pitchFamily="50" charset="-127"/>
      <p:bold r:id="rId25"/>
    </p:embeddedFont>
    <p:embeddedFont>
      <p:font typeface="맑은 고딕" panose="020B0503020000020004" pitchFamily="50" charset="-127"/>
      <p:regular r:id="rId26"/>
      <p:bold r:id="rId27"/>
    </p:embeddedFont>
    <p:embeddedFont>
      <p:font typeface="여기어때 잘난체" panose="020B0600000101010101" pitchFamily="50" charset="-127"/>
      <p:bold r:id="rId28"/>
    </p:embeddedFont>
    <p:embeddedFont>
      <p:font typeface="한컴 말랑말랑 Bold" panose="020F0803000000000000" pitchFamily="34" charset="-127"/>
      <p:bold r:id="rId2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1A1617"/>
    <a:srgbClr val="FFFFFF"/>
    <a:srgbClr val="FCFCFC"/>
    <a:srgbClr val="FFC23F"/>
    <a:srgbClr val="1C445D"/>
    <a:srgbClr val="73C4D4"/>
    <a:srgbClr val="58A268"/>
    <a:srgbClr val="FFE680"/>
    <a:srgbClr val="EDE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83412" autoAdjust="0"/>
  </p:normalViewPr>
  <p:slideViewPr>
    <p:cSldViewPr>
      <p:cViewPr varScale="1">
        <p:scale>
          <a:sx n="74" d="100"/>
          <a:sy n="74" d="100"/>
        </p:scale>
        <p:origin x="4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2E093-1DF4-4A6D-9736-929DD7EBDC66}" type="datetimeFigureOut">
              <a:rPr lang="ko-KR" altLang="en-US" smtClean="0"/>
              <a:t>2022-09-14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7616E-ECA1-497D-BC2A-71DE2212BC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2261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3984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76378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38433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66327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77639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27318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64600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0844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2616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0157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6172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733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7658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2878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494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06870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0745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7616E-ECA1-497D-BC2A-71DE2212BCF5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8215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1F921E0-498F-4402-B73B-785B8447C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45739EA-38D0-4774-8A88-BA1CB706BA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764EFD7-9ADB-41E1-B9B1-8CBC68D79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EA1CD5D-01E8-43BE-838F-351612538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0F0CFA9-C319-40F4-A23B-2DE1D5ACC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132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6244EE-6839-4505-94D3-AD2C2E512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AFA3225-D231-4C2D-A167-844806E290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B1B12E4-26DB-4B39-B627-A77671B78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42BD051-D593-4788-8009-3A706A8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A779668-46FA-425D-AED5-7E28D0844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253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030F9B2-8A5D-4406-A439-ED693C4B97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C0C5548-7D38-4460-B9EF-98A7440093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9D7A539-59F2-4D9C-98FC-33BB227A1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35E6C4F-EB16-46BF-A5E0-3A245B591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34B2CEA-C6A2-4242-ACB6-605C1F636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855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BF25497-5794-4F04-9CE9-AEB557CB0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B3046D6-D557-48A4-8353-8B8B0F5E7A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DD91598-2D0A-4FD9-B7C7-C55ED9B02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0BEC626-41CC-4533-B400-7A1781B7D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F145FDB-BB50-41C1-A737-E7C89A6C8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791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F4021F-89B5-4D00-804A-8D1DC7B90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41C1C96-FEF5-4733-941C-59C440DF8B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1EEDB48-1B56-4B46-A1A3-53D5041D1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109404B-E90D-4069-8513-30AC06F7E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36D6BEB-C6EC-4AC9-B8F8-A7B7CB2F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711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84832B-8969-4FB7-B46F-EA2571AB3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19F1A8F-E7C0-4F77-B537-2B043087C7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493D0C6-7FDE-445F-ADB8-E611C8867C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29493E5-CDDD-4B65-958E-00203C5B6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581D99C-9CE4-44B8-B440-7F699E10C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832D8A8-791F-42BB-BCD9-52A101274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204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C4C736D-76B5-43F8-B4D7-F328205B7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5A8D422-C86B-465E-AC7D-F1BBCDFAD6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FC56950-7053-4212-95C1-6339FF89A2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E324AFF-2F95-469C-A32E-8948484AE8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84C16870-981D-4539-AE94-A556081AFA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DB4ACA7-EC56-419D-93A9-0C73EE717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E9DB815-8168-438B-9D87-8338DA07A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EF81E1F-1402-41D9-89F0-C099EEA6F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958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4CAAAE0-77CC-49B6-830B-A74375A3B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AFE6B61-EDC7-41B0-9D82-B326D28C9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51CC02A-6DDD-4385-B125-8F9EE9096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2879DA5-985F-44B1-99F2-ECE9A4FB2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080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2503F792-B331-484C-BAC4-5D6CB8E3F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8C37299-7EF5-482C-BFA7-3A17EFD2C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ADD6716-8BDA-4E57-B76D-85A79A6F1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494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1CD9C21-C95D-4A01-B407-509058A59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BA2F1E7-4587-4293-B9C2-53BD955D6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0A0C36F-9926-4D43-AA34-8232BD502B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D3030D4-E989-4549-947B-C89E312F4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C4B84E1-B9A5-4AB8-A68F-DBA91FFF3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C9233FC-EB76-49B0-AB05-6A3AA7F85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417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F3E38B-85D4-46C5-A56C-5F97EC5E3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6601598-BA60-478C-9D3D-4C55E26510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EF21E53-5198-4B6E-92C6-1A024E37B1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0F38AE2-5541-4A3F-A2E6-B1908290C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C73D7CD-B602-43A6-AF5F-44EDAA761D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C7EA26B-1249-4BCB-951E-EA37C7339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430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1634C671-1201-4609-B801-7FE1F0B63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F40F029-696F-42F6-B728-39135FF20A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BCAC9D-8B45-4B7C-80F0-508D433BCC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9/14/2022</a:t>
            </a:fld>
            <a:endParaRPr 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594785A-45F7-41DD-9A15-D2DB9F506A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073D9-5802-42F6-977C-562F1D3481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643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1371600" rtl="0" eaLnBrk="1" latinLnBrk="1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1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371600" rtl="0" eaLnBrk="1" latinLnBrk="1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1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1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1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1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1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1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1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1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SXLOF-z5Zlk" TargetMode="External"/><Relationship Id="rId7" Type="http://schemas.openxmlformats.org/officeDocument/2006/relationships/image" Target="../media/image43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sv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Relationship Id="rId9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2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11" Type="http://schemas.openxmlformats.org/officeDocument/2006/relationships/image" Target="../media/image47.png"/><Relationship Id="rId5" Type="http://schemas.openxmlformats.org/officeDocument/2006/relationships/image" Target="../media/image26.png"/><Relationship Id="rId15" Type="http://schemas.openxmlformats.org/officeDocument/2006/relationships/image" Target="../media/image34.svg"/><Relationship Id="rId10" Type="http://schemas.openxmlformats.org/officeDocument/2006/relationships/image" Target="../media/image46.svg"/><Relationship Id="rId4" Type="http://schemas.openxmlformats.org/officeDocument/2006/relationships/image" Target="../media/image25.svg"/><Relationship Id="rId9" Type="http://schemas.openxmlformats.org/officeDocument/2006/relationships/image" Target="../media/image45.png"/><Relationship Id="rId1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4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11" Type="http://schemas.openxmlformats.org/officeDocument/2006/relationships/image" Target="../media/image32.sv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svg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3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2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11" Type="http://schemas.openxmlformats.org/officeDocument/2006/relationships/image" Target="../media/image31.png"/><Relationship Id="rId5" Type="http://schemas.openxmlformats.org/officeDocument/2006/relationships/image" Target="../media/image26.png"/><Relationship Id="rId10" Type="http://schemas.openxmlformats.org/officeDocument/2006/relationships/image" Target="../media/image50.png"/><Relationship Id="rId4" Type="http://schemas.openxmlformats.org/officeDocument/2006/relationships/image" Target="../media/image25.svg"/><Relationship Id="rId9" Type="http://schemas.openxmlformats.org/officeDocument/2006/relationships/image" Target="../media/image49.png"/><Relationship Id="rId14" Type="http://schemas.openxmlformats.org/officeDocument/2006/relationships/image" Target="../media/image34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7.svg"/><Relationship Id="rId12" Type="http://schemas.openxmlformats.org/officeDocument/2006/relationships/image" Target="../media/image32.sv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B9ZO_5MwoDs?feature=oembed" TargetMode="Externa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svg"/><Relationship Id="rId15" Type="http://schemas.openxmlformats.org/officeDocument/2006/relationships/image" Target="../media/image47.png"/><Relationship Id="rId10" Type="http://schemas.openxmlformats.org/officeDocument/2006/relationships/image" Target="../media/image51.jpeg"/><Relationship Id="rId4" Type="http://schemas.openxmlformats.org/officeDocument/2006/relationships/image" Target="../media/image24.png"/><Relationship Id="rId9" Type="http://schemas.openxmlformats.org/officeDocument/2006/relationships/image" Target="../media/image29.svg"/><Relationship Id="rId14" Type="http://schemas.openxmlformats.org/officeDocument/2006/relationships/image" Target="../media/image34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svg"/><Relationship Id="rId11" Type="http://schemas.openxmlformats.org/officeDocument/2006/relationships/image" Target="../media/image11.png"/><Relationship Id="rId5" Type="http://schemas.openxmlformats.org/officeDocument/2006/relationships/image" Target="../media/image54.png"/><Relationship Id="rId10" Type="http://schemas.openxmlformats.org/officeDocument/2006/relationships/image" Target="../media/image59.svg"/><Relationship Id="rId4" Type="http://schemas.openxmlformats.org/officeDocument/2006/relationships/image" Target="../media/image53.svg"/><Relationship Id="rId9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4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11" Type="http://schemas.openxmlformats.org/officeDocument/2006/relationships/image" Target="../media/image32.sv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svg"/><Relationship Id="rId9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8.png"/><Relationship Id="rId4" Type="http://schemas.openxmlformats.org/officeDocument/2006/relationships/image" Target="../media/image13.svg"/><Relationship Id="rId9" Type="http://schemas.openxmlformats.org/officeDocument/2006/relationships/image" Target="../media/image2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T6nb35I9w-8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5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4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11" Type="http://schemas.openxmlformats.org/officeDocument/2006/relationships/image" Target="../media/image33.png"/><Relationship Id="rId5" Type="http://schemas.openxmlformats.org/officeDocument/2006/relationships/image" Target="../media/image26.png"/><Relationship Id="rId10" Type="http://schemas.openxmlformats.org/officeDocument/2006/relationships/image" Target="../media/image32.svg"/><Relationship Id="rId4" Type="http://schemas.openxmlformats.org/officeDocument/2006/relationships/image" Target="../media/image25.svg"/><Relationship Id="rId9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6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4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11" Type="http://schemas.openxmlformats.org/officeDocument/2006/relationships/image" Target="../media/image33.png"/><Relationship Id="rId5" Type="http://schemas.openxmlformats.org/officeDocument/2006/relationships/image" Target="../media/image26.png"/><Relationship Id="rId10" Type="http://schemas.openxmlformats.org/officeDocument/2006/relationships/image" Target="../media/image32.svg"/><Relationship Id="rId4" Type="http://schemas.openxmlformats.org/officeDocument/2006/relationships/image" Target="../media/image25.sv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7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4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11" Type="http://schemas.openxmlformats.org/officeDocument/2006/relationships/image" Target="../media/image33.png"/><Relationship Id="rId5" Type="http://schemas.openxmlformats.org/officeDocument/2006/relationships/image" Target="../media/image26.png"/><Relationship Id="rId10" Type="http://schemas.openxmlformats.org/officeDocument/2006/relationships/image" Target="../media/image32.svg"/><Relationship Id="rId4" Type="http://schemas.openxmlformats.org/officeDocument/2006/relationships/image" Target="../media/image25.svg"/><Relationship Id="rId9" Type="http://schemas.openxmlformats.org/officeDocument/2006/relationships/image" Target="../media/image31.png"/><Relationship Id="rId1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7.svg"/><Relationship Id="rId12" Type="http://schemas.openxmlformats.org/officeDocument/2006/relationships/image" Target="../media/image32.sv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018vmzWkRss?feature=oembed" TargetMode="Externa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svg"/><Relationship Id="rId15" Type="http://schemas.openxmlformats.org/officeDocument/2006/relationships/image" Target="../media/image35.png"/><Relationship Id="rId10" Type="http://schemas.openxmlformats.org/officeDocument/2006/relationships/image" Target="../media/image39.jpeg"/><Relationship Id="rId4" Type="http://schemas.openxmlformats.org/officeDocument/2006/relationships/image" Target="../media/image24.png"/><Relationship Id="rId9" Type="http://schemas.openxmlformats.org/officeDocument/2006/relationships/image" Target="../media/image29.svg"/><Relationship Id="rId14" Type="http://schemas.openxmlformats.org/officeDocument/2006/relationships/image" Target="../media/image3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277968">
            <a:off x="-321268" y="533027"/>
            <a:ext cx="4760141" cy="129187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4686632" y="4055567"/>
            <a:ext cx="2860277" cy="35115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2063066">
            <a:off x="-885041" y="6736820"/>
            <a:ext cx="4524775" cy="4387298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4786669" y="4200453"/>
            <a:ext cx="8714662" cy="11926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277"/>
              </a:lnSpc>
            </a:pPr>
            <a:r>
              <a:rPr lang="en-US" sz="9277" b="1" dirty="0" err="1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칼림바</a:t>
            </a:r>
            <a:r>
              <a:rPr lang="en-US" sz="9277" b="1" dirty="0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sz="9277" b="1" dirty="0" err="1">
                <a:solidFill>
                  <a:schemeClr val="accent1">
                    <a:lumMod val="50000"/>
                  </a:schemeClr>
                </a:solidFill>
                <a:latin typeface="+mj-ea"/>
                <a:ea typeface="+mj-ea"/>
              </a:rPr>
              <a:t>연주하기</a:t>
            </a:r>
            <a:endParaRPr lang="en-US" sz="9277" b="1" dirty="0">
              <a:solidFill>
                <a:schemeClr val="accent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069960" y="5622258"/>
            <a:ext cx="6148080" cy="9619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96"/>
              </a:lnSpc>
            </a:pPr>
            <a:endParaRPr/>
          </a:p>
          <a:p>
            <a:pPr algn="ctr">
              <a:lnSpc>
                <a:spcPts val="3896"/>
              </a:lnSpc>
            </a:pPr>
            <a:endParaRPr/>
          </a:p>
        </p:txBody>
      </p:sp>
      <p:sp>
        <p:nvSpPr>
          <p:cNvPr id="8" name="TextBox 8"/>
          <p:cNvSpPr txBox="1"/>
          <p:nvPr/>
        </p:nvSpPr>
        <p:spPr>
          <a:xfrm>
            <a:off x="6069960" y="3600462"/>
            <a:ext cx="6148080" cy="3708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30"/>
              </a:lnSpc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6060517" y="2312386"/>
            <a:ext cx="5532086" cy="71054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9645806" flipH="1" flipV="1">
            <a:off x="14143525" y="-212927"/>
            <a:ext cx="4882368" cy="1930564"/>
          </a:xfrm>
          <a:prstGeom prst="rect">
            <a:avLst/>
          </a:prstGeom>
        </p:spPr>
      </p:pic>
      <p:sp>
        <p:nvSpPr>
          <p:cNvPr id="11" name="TextBox 7">
            <a:extLst>
              <a:ext uri="{FF2B5EF4-FFF2-40B4-BE49-F238E27FC236}">
                <a16:creationId xmlns:a16="http://schemas.microsoft.com/office/drawing/2014/main" id="{65431E03-149F-4B84-B675-D7D22058C94C}"/>
              </a:ext>
            </a:extLst>
          </p:cNvPr>
          <p:cNvSpPr txBox="1"/>
          <p:nvPr/>
        </p:nvSpPr>
        <p:spPr>
          <a:xfrm>
            <a:off x="7986714" y="5811317"/>
            <a:ext cx="1677276" cy="9179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775"/>
              </a:lnSpc>
            </a:pPr>
            <a:r>
              <a:rPr lang="en-US" altLang="ko-KR" sz="48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맑은 고딕" panose="020B0503020000020004" pitchFamily="50" charset="-127"/>
              </a:rPr>
              <a:t>2</a:t>
            </a:r>
            <a:r>
              <a:rPr lang="ko-KR" altLang="en-US" sz="4800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맑은 고딕" panose="020B0503020000020004" pitchFamily="50" charset="-127"/>
              </a:rPr>
              <a:t>차시</a:t>
            </a:r>
            <a:endParaRPr lang="en-US" sz="4800" b="1" dirty="0">
              <a:solidFill>
                <a:schemeClr val="accent1">
                  <a:lumMod val="50000"/>
                </a:schemeClr>
              </a:solidFill>
              <a:latin typeface="+mj-lt"/>
              <a:ea typeface="맑은 고딕" panose="020B0503020000020004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9EA203B6-CC0D-3AA3-398A-FB7DAB79928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664" y="8930469"/>
            <a:ext cx="2595376" cy="785301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054983">
            <a:off x="13442317" y="-40410"/>
            <a:ext cx="5407530" cy="213822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5885382">
            <a:off x="14374266" y="6303165"/>
            <a:ext cx="3132652" cy="591027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08430" y="505553"/>
            <a:ext cx="1799230" cy="1737074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786783" y="1133838"/>
            <a:ext cx="11438668" cy="9314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775"/>
              </a:lnSpc>
            </a:pPr>
            <a:r>
              <a:rPr lang="ko-KR" altLang="en-US" sz="6479" b="1" dirty="0">
                <a:solidFill>
                  <a:srgbClr val="002060"/>
                </a:solidFill>
                <a:latin typeface="+mj-ea"/>
                <a:ea typeface="+mj-ea"/>
              </a:rPr>
              <a:t>사랑의 인사</a:t>
            </a:r>
            <a:endParaRPr lang="en-US" sz="6479" b="1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408044" y="3244892"/>
            <a:ext cx="15279756" cy="46730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4350" indent="-514350">
              <a:lnSpc>
                <a:spcPts val="4550"/>
              </a:lnSpc>
              <a:buAutoNum type="arabicPeriod"/>
            </a:pPr>
            <a:r>
              <a:rPr lang="ko-KR" altLang="en-US" sz="3500" dirty="0">
                <a:solidFill>
                  <a:srgbClr val="000000"/>
                </a:solidFill>
                <a:latin typeface="+mn-ea"/>
              </a:rPr>
              <a:t>작곡가</a:t>
            </a:r>
            <a:r>
              <a:rPr lang="en-US" altLang="ko-KR" sz="3500" dirty="0">
                <a:solidFill>
                  <a:srgbClr val="000000"/>
                </a:solidFill>
                <a:latin typeface="+mn-ea"/>
              </a:rPr>
              <a:t>: </a:t>
            </a:r>
            <a:r>
              <a:rPr lang="ko-KR" altLang="en-US" sz="3500" b="1" dirty="0" err="1">
                <a:solidFill>
                  <a:srgbClr val="002060"/>
                </a:solidFill>
                <a:latin typeface="+mn-ea"/>
              </a:rPr>
              <a:t>엘가</a:t>
            </a:r>
            <a:r>
              <a:rPr lang="en-US" altLang="ko-KR" sz="3500" dirty="0">
                <a:solidFill>
                  <a:srgbClr val="000000"/>
                </a:solidFill>
                <a:latin typeface="+mn-ea"/>
              </a:rPr>
              <a:t>(</a:t>
            </a:r>
            <a:r>
              <a:rPr lang="ko-KR" altLang="en-US" sz="3500" dirty="0">
                <a:solidFill>
                  <a:srgbClr val="000000"/>
                </a:solidFill>
                <a:latin typeface="+mn-ea"/>
              </a:rPr>
              <a:t>영국</a:t>
            </a:r>
            <a:r>
              <a:rPr lang="en-US" altLang="ko-KR" sz="3500" dirty="0">
                <a:solidFill>
                  <a:srgbClr val="000000"/>
                </a:solidFill>
                <a:latin typeface="+mn-ea"/>
              </a:rPr>
              <a:t>),</a:t>
            </a:r>
          </a:p>
          <a:p>
            <a:pPr>
              <a:lnSpc>
                <a:spcPts val="4550"/>
              </a:lnSpc>
            </a:pPr>
            <a:r>
              <a:rPr lang="ko-KR" altLang="en-US" sz="3500" dirty="0">
                <a:solidFill>
                  <a:srgbClr val="000000"/>
                </a:solidFill>
                <a:latin typeface="+mn-ea"/>
              </a:rPr>
              <a:t>             </a:t>
            </a:r>
            <a:r>
              <a:rPr lang="en-US" altLang="ko-KR" sz="3500" dirty="0">
                <a:solidFill>
                  <a:srgbClr val="000000"/>
                </a:solidFill>
                <a:latin typeface="+mn-ea"/>
              </a:rPr>
              <a:t>‘</a:t>
            </a:r>
            <a:r>
              <a:rPr lang="ko-KR" altLang="en-US" sz="3500" dirty="0">
                <a:solidFill>
                  <a:srgbClr val="000000"/>
                </a:solidFill>
                <a:latin typeface="+mn-ea"/>
              </a:rPr>
              <a:t>위풍당당 행진곡</a:t>
            </a:r>
            <a:r>
              <a:rPr lang="en-US" altLang="ko-KR" sz="3500" dirty="0">
                <a:solidFill>
                  <a:srgbClr val="000000"/>
                </a:solidFill>
                <a:latin typeface="+mn-ea"/>
              </a:rPr>
              <a:t>’</a:t>
            </a:r>
            <a:r>
              <a:rPr lang="ko-KR" altLang="en-US" sz="3500" dirty="0">
                <a:solidFill>
                  <a:srgbClr val="000000"/>
                </a:solidFill>
                <a:latin typeface="+mn-ea"/>
              </a:rPr>
              <a:t>으로도 많이 알려진 클래식 작곡가이다</a:t>
            </a:r>
            <a:r>
              <a:rPr lang="en-US" altLang="ko-KR" sz="3500" dirty="0">
                <a:solidFill>
                  <a:srgbClr val="000000"/>
                </a:solidFill>
                <a:latin typeface="+mn-ea"/>
              </a:rPr>
              <a:t>.</a:t>
            </a:r>
          </a:p>
          <a:p>
            <a:pPr>
              <a:lnSpc>
                <a:spcPts val="4550"/>
              </a:lnSpc>
            </a:pPr>
            <a:endParaRPr lang="en-US" altLang="ko-KR" sz="3500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ts val="4550"/>
              </a:lnSpc>
            </a:pPr>
            <a:r>
              <a:rPr lang="en-US" altLang="ko-KR" sz="3500" dirty="0">
                <a:solidFill>
                  <a:srgbClr val="000000"/>
                </a:solidFill>
                <a:latin typeface="+mn-ea"/>
              </a:rPr>
              <a:t>2. </a:t>
            </a:r>
            <a:r>
              <a:rPr lang="ko-KR" altLang="en-US" sz="3500" dirty="0">
                <a:solidFill>
                  <a:srgbClr val="000000"/>
                </a:solidFill>
                <a:latin typeface="+mn-ea"/>
              </a:rPr>
              <a:t>악곡 정보</a:t>
            </a:r>
            <a:r>
              <a:rPr lang="en-US" altLang="ko-KR" sz="3500" dirty="0">
                <a:solidFill>
                  <a:srgbClr val="000000"/>
                </a:solidFill>
                <a:latin typeface="+mn-ea"/>
              </a:rPr>
              <a:t>: </a:t>
            </a:r>
            <a:r>
              <a:rPr lang="ko-KR" altLang="en-US" sz="3600" b="1" i="0" dirty="0">
                <a:solidFill>
                  <a:srgbClr val="002060"/>
                </a:solidFill>
                <a:effectLst/>
                <a:latin typeface="+mn-ea"/>
              </a:rPr>
              <a:t>아내에게 사랑과 감사를 표현하기 위해 작곡한 </a:t>
            </a:r>
            <a:r>
              <a:rPr lang="ko-KR" altLang="en-US" sz="3600" b="1" dirty="0">
                <a:solidFill>
                  <a:srgbClr val="002060"/>
                </a:solidFill>
                <a:latin typeface="+mn-ea"/>
              </a:rPr>
              <a:t>곡</a:t>
            </a:r>
            <a:r>
              <a:rPr lang="ko-KR" altLang="en-US" sz="3600" dirty="0">
                <a:solidFill>
                  <a:srgbClr val="202122"/>
                </a:solidFill>
                <a:latin typeface="+mn-ea"/>
              </a:rPr>
              <a:t>으로 원곡은 </a:t>
            </a:r>
            <a:endParaRPr lang="en-US" altLang="ko-KR" sz="3600" dirty="0">
              <a:solidFill>
                <a:srgbClr val="202122"/>
              </a:solidFill>
              <a:latin typeface="+mn-ea"/>
            </a:endParaRPr>
          </a:p>
          <a:p>
            <a:pPr>
              <a:lnSpc>
                <a:spcPts val="4550"/>
              </a:lnSpc>
            </a:pPr>
            <a:r>
              <a:rPr lang="en-US" altLang="ko-KR" sz="3600" dirty="0">
                <a:solidFill>
                  <a:srgbClr val="202122"/>
                </a:solidFill>
                <a:latin typeface="+mn-ea"/>
              </a:rPr>
              <a:t>                 </a:t>
            </a:r>
            <a:r>
              <a:rPr lang="ko-KR" altLang="en-US" sz="3600" dirty="0">
                <a:solidFill>
                  <a:srgbClr val="202122"/>
                </a:solidFill>
                <a:latin typeface="+mn-ea"/>
              </a:rPr>
              <a:t>피아노곡이나 오늘날에 바이올린</a:t>
            </a:r>
            <a:r>
              <a:rPr lang="en-US" altLang="ko-KR" sz="3600" dirty="0">
                <a:solidFill>
                  <a:srgbClr val="202122"/>
                </a:solidFill>
                <a:latin typeface="+mn-ea"/>
              </a:rPr>
              <a:t>, </a:t>
            </a:r>
            <a:r>
              <a:rPr lang="ko-KR" altLang="en-US" sz="3600" dirty="0">
                <a:solidFill>
                  <a:srgbClr val="202122"/>
                </a:solidFill>
                <a:latin typeface="+mn-ea"/>
              </a:rPr>
              <a:t>첼로 등 독주곡으로 많이 </a:t>
            </a:r>
            <a:endParaRPr lang="en-US" altLang="ko-KR" sz="3600" dirty="0">
              <a:solidFill>
                <a:srgbClr val="202122"/>
              </a:solidFill>
              <a:latin typeface="+mn-ea"/>
            </a:endParaRPr>
          </a:p>
          <a:p>
            <a:pPr>
              <a:lnSpc>
                <a:spcPts val="4550"/>
              </a:lnSpc>
            </a:pPr>
            <a:r>
              <a:rPr lang="en-US" altLang="ko-KR" sz="3600" dirty="0">
                <a:solidFill>
                  <a:srgbClr val="202122"/>
                </a:solidFill>
                <a:latin typeface="+mn-ea"/>
              </a:rPr>
              <a:t>                 </a:t>
            </a:r>
            <a:r>
              <a:rPr lang="ko-KR" altLang="en-US" sz="3600" dirty="0">
                <a:solidFill>
                  <a:srgbClr val="202122"/>
                </a:solidFill>
                <a:latin typeface="+mn-ea"/>
              </a:rPr>
              <a:t>연주된다</a:t>
            </a:r>
            <a:r>
              <a:rPr lang="en-US" altLang="ko-KR" sz="3600" dirty="0">
                <a:solidFill>
                  <a:srgbClr val="202122"/>
                </a:solidFill>
                <a:latin typeface="+mn-ea"/>
              </a:rPr>
              <a:t>.</a:t>
            </a:r>
            <a:endParaRPr lang="en-US" altLang="ko-KR" sz="3500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ts val="4550"/>
              </a:lnSpc>
            </a:pPr>
            <a:endParaRPr lang="en-US" sz="3500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ts val="4550"/>
              </a:lnSpc>
            </a:pPr>
            <a:r>
              <a:rPr lang="en-US" sz="3500" dirty="0">
                <a:solidFill>
                  <a:srgbClr val="000000"/>
                </a:solidFill>
                <a:latin typeface="+mn-ea"/>
              </a:rPr>
              <a:t>3. </a:t>
            </a:r>
            <a:r>
              <a:rPr lang="ko-KR" altLang="en-US" sz="3500" dirty="0">
                <a:solidFill>
                  <a:srgbClr val="000000"/>
                </a:solidFill>
                <a:latin typeface="+mn-ea"/>
              </a:rPr>
              <a:t>악곡 형식</a:t>
            </a:r>
            <a:r>
              <a:rPr lang="en-US" altLang="ko-KR" sz="3500" dirty="0">
                <a:solidFill>
                  <a:srgbClr val="000000"/>
                </a:solidFill>
                <a:latin typeface="+mn-ea"/>
              </a:rPr>
              <a:t>: </a:t>
            </a:r>
            <a:r>
              <a:rPr lang="ko-KR" altLang="en-US" sz="3500" dirty="0" err="1">
                <a:solidFill>
                  <a:srgbClr val="000000"/>
                </a:solidFill>
                <a:latin typeface="+mn-ea"/>
              </a:rPr>
              <a:t>한도막형식</a:t>
            </a:r>
            <a:r>
              <a:rPr lang="en-US" altLang="ko-KR" sz="3500" dirty="0">
                <a:solidFill>
                  <a:srgbClr val="000000"/>
                </a:solidFill>
                <a:latin typeface="+mn-ea"/>
              </a:rPr>
              <a:t>(8</a:t>
            </a:r>
            <a:r>
              <a:rPr lang="ko-KR" altLang="en-US" sz="3500" dirty="0">
                <a:solidFill>
                  <a:srgbClr val="000000"/>
                </a:solidFill>
                <a:latin typeface="+mn-ea"/>
              </a:rPr>
              <a:t>마디</a:t>
            </a:r>
            <a:r>
              <a:rPr lang="en-US" altLang="ko-KR" sz="3500" dirty="0">
                <a:solidFill>
                  <a:srgbClr val="000000"/>
                </a:solidFill>
                <a:latin typeface="+mn-ea"/>
              </a:rPr>
              <a:t>)</a:t>
            </a:r>
            <a:endParaRPr lang="en-US" sz="3500" dirty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94489780"/>
      </p:ext>
    </p:extLst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A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ABDC3434-D182-43E9-8A24-9540A0E28D5D}"/>
              </a:ext>
            </a:extLst>
          </p:cNvPr>
          <p:cNvSpPr/>
          <p:nvPr/>
        </p:nvSpPr>
        <p:spPr>
          <a:xfrm>
            <a:off x="228600" y="156651"/>
            <a:ext cx="17830800" cy="9973698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말풍선: 타원형 3">
            <a:extLst>
              <a:ext uri="{FF2B5EF4-FFF2-40B4-BE49-F238E27FC236}">
                <a16:creationId xmlns:a16="http://schemas.microsoft.com/office/drawing/2014/main" id="{95CD366F-48A9-4715-B3A0-0BA162F66F21}"/>
              </a:ext>
            </a:extLst>
          </p:cNvPr>
          <p:cNvSpPr/>
          <p:nvPr/>
        </p:nvSpPr>
        <p:spPr>
          <a:xfrm>
            <a:off x="5082647" y="1433311"/>
            <a:ext cx="4673905" cy="3657600"/>
          </a:xfrm>
          <a:prstGeom prst="wedgeEllipseCallout">
            <a:avLst>
              <a:gd name="adj1" fmla="val 67605"/>
              <a:gd name="adj2" fmla="val 17071"/>
            </a:avLst>
          </a:prstGeom>
          <a:solidFill>
            <a:srgbClr val="FFE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B5708AEA-192F-4EE7-ACDF-7D843C60F76C}"/>
              </a:ext>
            </a:extLst>
          </p:cNvPr>
          <p:cNvSpPr txBox="1"/>
          <p:nvPr/>
        </p:nvSpPr>
        <p:spPr>
          <a:xfrm>
            <a:off x="6143385" y="2246449"/>
            <a:ext cx="3328276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ko-KR" altLang="en-US" sz="4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엘가의</a:t>
            </a:r>
            <a:r>
              <a:rPr lang="ko-KR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 </a:t>
            </a:r>
            <a:endParaRPr lang="en-US" altLang="ko-KR" sz="4400" dirty="0">
              <a:solidFill>
                <a:schemeClr val="tx1">
                  <a:lumMod val="75000"/>
                  <a:lumOff val="25000"/>
                </a:schemeClr>
              </a:solidFill>
              <a:latin typeface="CookieRun Bold" panose="020B0600000101010101" pitchFamily="50" charset="-127"/>
              <a:ea typeface="CookieRun Bold" panose="020B0600000101010101" pitchFamily="50" charset="-127"/>
            </a:endParaRPr>
          </a:p>
          <a:p>
            <a:r>
              <a:rPr lang="en-US" altLang="ko-KR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‘</a:t>
            </a:r>
            <a:r>
              <a:rPr lang="ko-KR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사랑의 인사</a:t>
            </a:r>
            <a:r>
              <a:rPr lang="en-US" altLang="ko-KR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’</a:t>
            </a:r>
          </a:p>
          <a:p>
            <a:r>
              <a:rPr lang="ko-KR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감상 클릭</a:t>
            </a:r>
            <a:r>
              <a:rPr lang="en-US" altLang="ko-KR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!</a:t>
            </a:r>
            <a:endParaRPr lang="en-US" sz="4400" dirty="0">
              <a:solidFill>
                <a:schemeClr val="tx1">
                  <a:lumMod val="75000"/>
                  <a:lumOff val="25000"/>
                </a:schemeClr>
              </a:solidFill>
              <a:latin typeface="CookieRun Bold" panose="020B0600000101010101" pitchFamily="50" charset="-127"/>
              <a:ea typeface="CookieRun Bold" panose="020B0600000101010101" pitchFamily="50" charset="-127"/>
            </a:endParaRPr>
          </a:p>
        </p:txBody>
      </p:sp>
      <p:pic>
        <p:nvPicPr>
          <p:cNvPr id="6" name="Picture 3">
            <a:hlinkClick r:id="rId3"/>
            <a:extLst>
              <a:ext uri="{FF2B5EF4-FFF2-40B4-BE49-F238E27FC236}">
                <a16:creationId xmlns:a16="http://schemas.microsoft.com/office/drawing/2014/main" id="{FFFBC37A-0AF4-427D-9B1C-5EE7847053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011490" y="2628900"/>
            <a:ext cx="3936429" cy="7272849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52A8A3E4-CB45-4344-AB2C-38B6152175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371600" y="6340550"/>
            <a:ext cx="6048000" cy="2540160"/>
          </a:xfrm>
          <a:prstGeom prst="rect">
            <a:avLst/>
          </a:prstGeom>
        </p:spPr>
      </p:pic>
      <p:sp>
        <p:nvSpPr>
          <p:cNvPr id="8" name="화살표: 왼쪽 7">
            <a:extLst>
              <a:ext uri="{FF2B5EF4-FFF2-40B4-BE49-F238E27FC236}">
                <a16:creationId xmlns:a16="http://schemas.microsoft.com/office/drawing/2014/main" id="{0778171D-67F0-4DCF-87D8-5A874BF961BE}"/>
              </a:ext>
            </a:extLst>
          </p:cNvPr>
          <p:cNvSpPr/>
          <p:nvPr/>
        </p:nvSpPr>
        <p:spPr>
          <a:xfrm rot="10575723">
            <a:off x="10741104" y="4044784"/>
            <a:ext cx="642218" cy="465981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813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A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931238B5-9665-463F-B717-AD29AA3EB9C8}"/>
              </a:ext>
            </a:extLst>
          </p:cNvPr>
          <p:cNvSpPr/>
          <p:nvPr/>
        </p:nvSpPr>
        <p:spPr>
          <a:xfrm>
            <a:off x="228600" y="156651"/>
            <a:ext cx="17830800" cy="9973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451136" y="8131054"/>
            <a:ext cx="3023567" cy="225449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616909" y="8442870"/>
            <a:ext cx="977580" cy="1027680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5F131498-06BA-4726-8525-9E6A47368F0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44373" y="415286"/>
            <a:ext cx="1632874" cy="1786696"/>
          </a:xfrm>
          <a:prstGeom prst="rect">
            <a:avLst/>
          </a:prstGeom>
        </p:spPr>
      </p:pic>
      <p:sp>
        <p:nvSpPr>
          <p:cNvPr id="55" name="TextBox 5">
            <a:extLst>
              <a:ext uri="{FF2B5EF4-FFF2-40B4-BE49-F238E27FC236}">
                <a16:creationId xmlns:a16="http://schemas.microsoft.com/office/drawing/2014/main" id="{A1F6C422-08DC-46C2-A7FD-BBEBB44C86F3}"/>
              </a:ext>
            </a:extLst>
          </p:cNvPr>
          <p:cNvSpPr txBox="1"/>
          <p:nvPr/>
        </p:nvSpPr>
        <p:spPr>
          <a:xfrm>
            <a:off x="13590692" y="2404847"/>
            <a:ext cx="3720887" cy="15482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70"/>
              </a:lnSpc>
            </a:pPr>
            <a:r>
              <a:rPr lang="en-US" altLang="ko-KR" sz="3200" b="1" dirty="0">
                <a:solidFill>
                  <a:srgbClr val="244357"/>
                </a:solidFill>
                <a:latin typeface="+mn-ea"/>
              </a:rPr>
              <a:t>1. </a:t>
            </a:r>
            <a:r>
              <a:rPr lang="ko-KR" altLang="en-US" sz="3200" b="1" dirty="0">
                <a:solidFill>
                  <a:srgbClr val="244357"/>
                </a:solidFill>
                <a:latin typeface="+mn-ea"/>
              </a:rPr>
              <a:t>계이름 쓰기</a:t>
            </a:r>
            <a:endParaRPr lang="en-US" altLang="ko-KR" sz="3200" b="1" dirty="0">
              <a:solidFill>
                <a:srgbClr val="244357"/>
              </a:solidFill>
              <a:latin typeface="+mn-ea"/>
            </a:endParaRPr>
          </a:p>
          <a:p>
            <a:pPr>
              <a:lnSpc>
                <a:spcPts val="6470"/>
              </a:lnSpc>
            </a:pPr>
            <a:r>
              <a:rPr lang="en-US" altLang="ko-KR" sz="3200" b="1" dirty="0">
                <a:solidFill>
                  <a:srgbClr val="244357"/>
                </a:solidFill>
                <a:latin typeface="+mn-ea"/>
              </a:rPr>
              <a:t>2. </a:t>
            </a:r>
            <a:r>
              <a:rPr lang="ko-KR" altLang="en-US" sz="3200" b="1" dirty="0">
                <a:solidFill>
                  <a:srgbClr val="244357"/>
                </a:solidFill>
                <a:latin typeface="+mn-ea"/>
              </a:rPr>
              <a:t>숫자 계이름 쓰기</a:t>
            </a:r>
            <a:endParaRPr lang="en-US" altLang="ko-KR" sz="3200" b="1" dirty="0">
              <a:solidFill>
                <a:srgbClr val="244357"/>
              </a:solidFill>
              <a:latin typeface="+mn-ea"/>
            </a:endParaRP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E19A2A62-AB3F-CCFD-441C-31E64963816A}"/>
              </a:ext>
            </a:extLst>
          </p:cNvPr>
          <p:cNvSpPr txBox="1"/>
          <p:nvPr/>
        </p:nvSpPr>
        <p:spPr>
          <a:xfrm>
            <a:off x="2385444" y="980055"/>
            <a:ext cx="9150685" cy="7761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70"/>
              </a:lnSpc>
            </a:pPr>
            <a:r>
              <a:rPr lang="en-US" altLang="ko-KR" sz="4900" b="1" dirty="0">
                <a:solidFill>
                  <a:srgbClr val="244357"/>
                </a:solidFill>
                <a:latin typeface="+mj-ea"/>
                <a:ea typeface="+mj-ea"/>
              </a:rPr>
              <a:t>‘</a:t>
            </a:r>
            <a:r>
              <a:rPr lang="ko-KR" altLang="en-US" sz="4900" b="1" dirty="0">
                <a:solidFill>
                  <a:srgbClr val="244357"/>
                </a:solidFill>
                <a:latin typeface="+mj-ea"/>
                <a:ea typeface="+mj-ea"/>
              </a:rPr>
              <a:t>사랑의 인사</a:t>
            </a:r>
            <a:r>
              <a:rPr lang="en-US" altLang="ko-KR" sz="4900" b="1" dirty="0">
                <a:solidFill>
                  <a:srgbClr val="244357"/>
                </a:solidFill>
                <a:latin typeface="+mj-ea"/>
                <a:ea typeface="+mj-ea"/>
              </a:rPr>
              <a:t>’</a:t>
            </a:r>
            <a:r>
              <a:rPr lang="ko-KR" altLang="en-US" sz="4900" b="1" dirty="0">
                <a:solidFill>
                  <a:srgbClr val="244357"/>
                </a:solidFill>
                <a:latin typeface="+mj-ea"/>
                <a:ea typeface="+mj-ea"/>
              </a:rPr>
              <a:t> 악곡 익히기</a:t>
            </a:r>
            <a:endParaRPr lang="en-US" sz="4900" b="1" dirty="0">
              <a:solidFill>
                <a:srgbClr val="244357"/>
              </a:solidFill>
              <a:latin typeface="+mj-ea"/>
              <a:ea typeface="+mj-ea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F51C1E9-C21A-C466-25E0-C0206FC8F03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43020" y="1892560"/>
            <a:ext cx="10311955" cy="76330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02A0716-31DD-506E-8F9C-BBFB04669043}"/>
              </a:ext>
            </a:extLst>
          </p:cNvPr>
          <p:cNvSpPr txBox="1"/>
          <p:nvPr/>
        </p:nvSpPr>
        <p:spPr>
          <a:xfrm>
            <a:off x="11069621" y="9598581"/>
            <a:ext cx="4381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▲ 출처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㈜아침나라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『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오늘부터 </a:t>
            </a:r>
            <a:r>
              <a:rPr lang="ko-KR" altLang="en-US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칼림바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』 25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쪽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2ED4E227-EBE1-470A-3896-CAED9AE6B2E9}"/>
              </a:ext>
            </a:extLst>
          </p:cNvPr>
          <p:cNvSpPr txBox="1"/>
          <p:nvPr/>
        </p:nvSpPr>
        <p:spPr>
          <a:xfrm>
            <a:off x="11337541" y="1621767"/>
            <a:ext cx="1905001" cy="6831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470"/>
              </a:lnSpc>
            </a:pPr>
            <a:r>
              <a:rPr lang="ko-KR" altLang="en-US" sz="2000" b="1" dirty="0" err="1">
                <a:solidFill>
                  <a:srgbClr val="1A1617"/>
                </a:solidFill>
                <a:latin typeface="+mj-ea"/>
                <a:ea typeface="+mj-ea"/>
              </a:rPr>
              <a:t>엘가</a:t>
            </a:r>
            <a:r>
              <a:rPr lang="ko-KR" altLang="en-US" sz="2000" b="1" dirty="0">
                <a:solidFill>
                  <a:srgbClr val="1A1617"/>
                </a:solidFill>
                <a:latin typeface="+mj-ea"/>
                <a:ea typeface="+mj-ea"/>
              </a:rPr>
              <a:t> 작곡</a:t>
            </a:r>
            <a:endParaRPr lang="en-US" sz="2000" b="1" dirty="0">
              <a:solidFill>
                <a:srgbClr val="1A1617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3740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A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931238B5-9665-463F-B717-AD29AA3EB9C8}"/>
              </a:ext>
            </a:extLst>
          </p:cNvPr>
          <p:cNvSpPr/>
          <p:nvPr/>
        </p:nvSpPr>
        <p:spPr>
          <a:xfrm>
            <a:off x="228600" y="156651"/>
            <a:ext cx="17830800" cy="9973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451136" y="8131054"/>
            <a:ext cx="3023567" cy="225449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616909" y="8442870"/>
            <a:ext cx="977580" cy="1027680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5F131498-06BA-4726-8525-9E6A47368F0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44373" y="415286"/>
            <a:ext cx="1632874" cy="1786696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448997DE-BE94-4ED8-85EF-ABAFD8C64497}"/>
              </a:ext>
            </a:extLst>
          </p:cNvPr>
          <p:cNvGrpSpPr/>
          <p:nvPr/>
        </p:nvGrpSpPr>
        <p:grpSpPr>
          <a:xfrm rot="21285055">
            <a:off x="12788592" y="3124591"/>
            <a:ext cx="5016016" cy="2038524"/>
            <a:chOff x="6775696" y="1199976"/>
            <a:chExt cx="5016016" cy="2038524"/>
          </a:xfrm>
        </p:grpSpPr>
        <p:pic>
          <p:nvPicPr>
            <p:cNvPr id="17" name="Picture 4">
              <a:extLst>
                <a:ext uri="{FF2B5EF4-FFF2-40B4-BE49-F238E27FC236}">
                  <a16:creationId xmlns:a16="http://schemas.microsoft.com/office/drawing/2014/main" id="{86B34666-7F70-48C3-A03D-92481DCE0C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 rot="10800000">
              <a:off x="6775696" y="1199976"/>
              <a:ext cx="4665688" cy="2038524"/>
            </a:xfrm>
            <a:prstGeom prst="rect">
              <a:avLst/>
            </a:prstGeom>
          </p:spPr>
        </p:pic>
        <p:sp>
          <p:nvSpPr>
            <p:cNvPr id="16" name="TextBox 5">
              <a:extLst>
                <a:ext uri="{FF2B5EF4-FFF2-40B4-BE49-F238E27FC236}">
                  <a16:creationId xmlns:a16="http://schemas.microsoft.com/office/drawing/2014/main" id="{0B075E5A-1041-4B7C-8650-5B46D7587BC4}"/>
                </a:ext>
              </a:extLst>
            </p:cNvPr>
            <p:cNvSpPr txBox="1"/>
            <p:nvPr/>
          </p:nvSpPr>
          <p:spPr>
            <a:xfrm>
              <a:off x="7676912" y="1522096"/>
              <a:ext cx="4114800" cy="138807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3200" dirty="0">
                  <a:solidFill>
                    <a:srgbClr val="244357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</a:rPr>
                <a:t>반복되는 마디를</a:t>
              </a:r>
              <a:endParaRPr lang="en-US" altLang="ko-KR" sz="3200" dirty="0">
                <a:solidFill>
                  <a:srgbClr val="244357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3200" dirty="0">
                  <a:solidFill>
                    <a:srgbClr val="244357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</a:rPr>
                <a:t> 찾아볼까요</a:t>
              </a:r>
              <a:r>
                <a:rPr lang="en-US" altLang="ko-KR" sz="3200" dirty="0">
                  <a:solidFill>
                    <a:srgbClr val="244357"/>
                  </a:solidFill>
                  <a:latin typeface="한컴 말랑말랑 Bold" panose="020F0803000000000000" pitchFamily="50" charset="-127"/>
                  <a:ea typeface="한컴 말랑말랑 Bold" panose="020F0803000000000000" pitchFamily="50" charset="-127"/>
                </a:rPr>
                <a:t>? </a:t>
              </a:r>
              <a:endParaRPr lang="en-US" sz="3200" dirty="0">
                <a:solidFill>
                  <a:srgbClr val="244357"/>
                </a:solidFill>
                <a:latin typeface="한컴 말랑말랑 Bold" panose="020F0803000000000000" pitchFamily="50" charset="-127"/>
                <a:ea typeface="한컴 말랑말랑 Bold" panose="020F0803000000000000" pitchFamily="50" charset="-127"/>
              </a:endParaRPr>
            </a:p>
          </p:txBody>
        </p:sp>
      </p:grpSp>
      <p:sp>
        <p:nvSpPr>
          <p:cNvPr id="20" name="TextBox 5">
            <a:extLst>
              <a:ext uri="{FF2B5EF4-FFF2-40B4-BE49-F238E27FC236}">
                <a16:creationId xmlns:a16="http://schemas.microsoft.com/office/drawing/2014/main" id="{FA9C83EE-5E3E-4E83-BD5F-68808F2128A9}"/>
              </a:ext>
            </a:extLst>
          </p:cNvPr>
          <p:cNvSpPr txBox="1"/>
          <p:nvPr/>
        </p:nvSpPr>
        <p:spPr>
          <a:xfrm>
            <a:off x="2385444" y="980055"/>
            <a:ext cx="9150685" cy="7761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70"/>
              </a:lnSpc>
            </a:pPr>
            <a:r>
              <a:rPr lang="en-US" altLang="ko-KR" sz="4900" b="1" dirty="0">
                <a:solidFill>
                  <a:srgbClr val="244357"/>
                </a:solidFill>
                <a:latin typeface="+mj-ea"/>
                <a:ea typeface="+mj-ea"/>
              </a:rPr>
              <a:t>‘</a:t>
            </a:r>
            <a:r>
              <a:rPr lang="ko-KR" altLang="en-US" sz="4900" b="1" dirty="0">
                <a:solidFill>
                  <a:srgbClr val="244357"/>
                </a:solidFill>
                <a:latin typeface="+mj-ea"/>
                <a:ea typeface="+mj-ea"/>
              </a:rPr>
              <a:t>사랑의 인사</a:t>
            </a:r>
            <a:r>
              <a:rPr lang="en-US" altLang="ko-KR" sz="4900" b="1" dirty="0">
                <a:solidFill>
                  <a:srgbClr val="244357"/>
                </a:solidFill>
                <a:latin typeface="+mj-ea"/>
                <a:ea typeface="+mj-ea"/>
              </a:rPr>
              <a:t>’</a:t>
            </a:r>
            <a:r>
              <a:rPr lang="ko-KR" altLang="en-US" sz="4900" b="1" dirty="0">
                <a:solidFill>
                  <a:srgbClr val="244357"/>
                </a:solidFill>
                <a:latin typeface="+mj-ea"/>
                <a:ea typeface="+mj-ea"/>
              </a:rPr>
              <a:t> 감상하기</a:t>
            </a:r>
            <a:endParaRPr lang="en-US" sz="4900" b="1" dirty="0">
              <a:solidFill>
                <a:srgbClr val="244357"/>
              </a:solidFill>
              <a:latin typeface="+mj-ea"/>
              <a:ea typeface="+mj-ea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51BFED1D-52FE-3CAE-5575-110A24CBF60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85443" y="1921579"/>
            <a:ext cx="10118319" cy="8022521"/>
          </a:xfrm>
          <a:prstGeom prst="rect">
            <a:avLst/>
          </a:prstGeom>
        </p:spPr>
      </p:pic>
      <p:grpSp>
        <p:nvGrpSpPr>
          <p:cNvPr id="3" name="Group 6">
            <a:extLst>
              <a:ext uri="{FF2B5EF4-FFF2-40B4-BE49-F238E27FC236}">
                <a16:creationId xmlns:a16="http://schemas.microsoft.com/office/drawing/2014/main" id="{A055657C-88FD-C2EA-85B8-51FC3F9E471A}"/>
              </a:ext>
            </a:extLst>
          </p:cNvPr>
          <p:cNvGrpSpPr/>
          <p:nvPr/>
        </p:nvGrpSpPr>
        <p:grpSpPr>
          <a:xfrm>
            <a:off x="13759771" y="980055"/>
            <a:ext cx="3382730" cy="476166"/>
            <a:chOff x="0" y="0"/>
            <a:chExt cx="3753215" cy="634888"/>
          </a:xfrm>
        </p:grpSpPr>
        <p:pic>
          <p:nvPicPr>
            <p:cNvPr id="6" name="Picture 7">
              <a:extLst>
                <a:ext uri="{FF2B5EF4-FFF2-40B4-BE49-F238E27FC236}">
                  <a16:creationId xmlns:a16="http://schemas.microsoft.com/office/drawing/2014/main" id="{AB223214-7FC0-1B8E-6E5F-E7E1D6BFE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1997394" y="0"/>
              <a:ext cx="634888" cy="634888"/>
            </a:xfrm>
            <a:prstGeom prst="rect">
              <a:avLst/>
            </a:prstGeom>
          </p:spPr>
        </p:pic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F961DCAE-A808-6107-6F24-33FBCE5651DB}"/>
                </a:ext>
              </a:extLst>
            </p:cNvPr>
            <p:cNvSpPr txBox="1"/>
            <p:nvPr/>
          </p:nvSpPr>
          <p:spPr>
            <a:xfrm>
              <a:off x="2771981" y="114899"/>
              <a:ext cx="981234" cy="4529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오른손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  <p:pic>
          <p:nvPicPr>
            <p:cNvPr id="9" name="Picture 9">
              <a:extLst>
                <a:ext uri="{FF2B5EF4-FFF2-40B4-BE49-F238E27FC236}">
                  <a16:creationId xmlns:a16="http://schemas.microsoft.com/office/drawing/2014/main" id="{C36C3A40-D5B9-3BF2-CCBC-893187DDF5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34888" cy="634888"/>
            </a:xfrm>
            <a:prstGeom prst="rect">
              <a:avLst/>
            </a:prstGeom>
          </p:spPr>
        </p:pic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5D353454-6024-EEA4-67AA-3798353498F6}"/>
                </a:ext>
              </a:extLst>
            </p:cNvPr>
            <p:cNvSpPr txBox="1"/>
            <p:nvPr/>
          </p:nvSpPr>
          <p:spPr>
            <a:xfrm>
              <a:off x="780753" y="114899"/>
              <a:ext cx="1076940" cy="4529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왼손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</p:grp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720B340F-F65C-470D-AE41-7CBE54BECFE5}"/>
              </a:ext>
            </a:extLst>
          </p:cNvPr>
          <p:cNvSpPr/>
          <p:nvPr/>
        </p:nvSpPr>
        <p:spPr>
          <a:xfrm>
            <a:off x="2948473" y="4270697"/>
            <a:ext cx="4519127" cy="1766469"/>
          </a:xfrm>
          <a:prstGeom prst="roundRect">
            <a:avLst/>
          </a:prstGeom>
          <a:noFill/>
          <a:ln w="38100">
            <a:solidFill>
              <a:srgbClr val="58A2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5117AFAB-995D-4F53-ABBD-A189DA594F60}"/>
              </a:ext>
            </a:extLst>
          </p:cNvPr>
          <p:cNvSpPr/>
          <p:nvPr/>
        </p:nvSpPr>
        <p:spPr>
          <a:xfrm>
            <a:off x="2948473" y="6265636"/>
            <a:ext cx="4519127" cy="1766469"/>
          </a:xfrm>
          <a:prstGeom prst="roundRect">
            <a:avLst/>
          </a:prstGeom>
          <a:noFill/>
          <a:ln w="38100">
            <a:solidFill>
              <a:srgbClr val="58A2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7D833514-4B23-41E7-8FCA-E7E84CDACBE4}"/>
              </a:ext>
            </a:extLst>
          </p:cNvPr>
          <p:cNvSpPr/>
          <p:nvPr/>
        </p:nvSpPr>
        <p:spPr>
          <a:xfrm>
            <a:off x="3329473" y="2324100"/>
            <a:ext cx="4366727" cy="1697264"/>
          </a:xfrm>
          <a:prstGeom prst="roundRect">
            <a:avLst/>
          </a:prstGeom>
          <a:noFill/>
          <a:ln w="38100">
            <a:solidFill>
              <a:srgbClr val="58A2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6C2C822F-FB61-F4DE-ABF9-9263B906EDCB}"/>
              </a:ext>
            </a:extLst>
          </p:cNvPr>
          <p:cNvSpPr txBox="1"/>
          <p:nvPr/>
        </p:nvSpPr>
        <p:spPr>
          <a:xfrm>
            <a:off x="11277600" y="1561818"/>
            <a:ext cx="1905001" cy="6831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470"/>
              </a:lnSpc>
            </a:pPr>
            <a:r>
              <a:rPr lang="ko-KR" altLang="en-US" sz="2000" b="1" dirty="0" err="1">
                <a:solidFill>
                  <a:srgbClr val="1A1617"/>
                </a:solidFill>
                <a:latin typeface="+mj-ea"/>
                <a:ea typeface="+mj-ea"/>
              </a:rPr>
              <a:t>엘가</a:t>
            </a:r>
            <a:r>
              <a:rPr lang="ko-KR" altLang="en-US" sz="2000" b="1" dirty="0">
                <a:solidFill>
                  <a:srgbClr val="1A1617"/>
                </a:solidFill>
                <a:latin typeface="+mj-ea"/>
                <a:ea typeface="+mj-ea"/>
              </a:rPr>
              <a:t> 작곡</a:t>
            </a:r>
            <a:endParaRPr lang="en-US" sz="2000" b="1" dirty="0">
              <a:solidFill>
                <a:srgbClr val="1A1617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6D385F-CA96-B0CF-D781-ECA7F594250E}"/>
              </a:ext>
            </a:extLst>
          </p:cNvPr>
          <p:cNvSpPr txBox="1"/>
          <p:nvPr/>
        </p:nvSpPr>
        <p:spPr>
          <a:xfrm>
            <a:off x="11069621" y="9598581"/>
            <a:ext cx="4381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▲ 출처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㈜아침나라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『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오늘부터 </a:t>
            </a:r>
            <a:r>
              <a:rPr lang="ko-KR" altLang="en-US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칼림바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』 25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쪽</a:t>
            </a:r>
          </a:p>
        </p:txBody>
      </p:sp>
    </p:spTree>
    <p:extLst>
      <p:ext uri="{BB962C8B-B14F-4D97-AF65-F5344CB8AC3E}">
        <p14:creationId xmlns:p14="http://schemas.microsoft.com/office/powerpoint/2010/main" val="208249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A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931238B5-9665-463F-B717-AD29AA3EB9C8}"/>
              </a:ext>
            </a:extLst>
          </p:cNvPr>
          <p:cNvSpPr/>
          <p:nvPr/>
        </p:nvSpPr>
        <p:spPr>
          <a:xfrm>
            <a:off x="228600" y="156651"/>
            <a:ext cx="17830800" cy="9973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451136" y="8131054"/>
            <a:ext cx="3023567" cy="225449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616909" y="8442870"/>
            <a:ext cx="977580" cy="1027680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5F131498-06BA-4726-8525-9E6A47368F0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44373" y="415286"/>
            <a:ext cx="1632874" cy="1786696"/>
          </a:xfrm>
          <a:prstGeom prst="rect">
            <a:avLst/>
          </a:prstGeom>
        </p:spPr>
      </p:pic>
      <p:sp>
        <p:nvSpPr>
          <p:cNvPr id="15" name="TextBox 5">
            <a:extLst>
              <a:ext uri="{FF2B5EF4-FFF2-40B4-BE49-F238E27FC236}">
                <a16:creationId xmlns:a16="http://schemas.microsoft.com/office/drawing/2014/main" id="{0F58F16C-210C-435B-AFA1-B933A12E91AA}"/>
              </a:ext>
            </a:extLst>
          </p:cNvPr>
          <p:cNvSpPr txBox="1"/>
          <p:nvPr/>
        </p:nvSpPr>
        <p:spPr>
          <a:xfrm>
            <a:off x="2385444" y="980055"/>
            <a:ext cx="9150685" cy="8018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70"/>
              </a:lnSpc>
            </a:pPr>
            <a:r>
              <a:rPr lang="ko-KR" altLang="en-US" sz="5400" b="1" dirty="0">
                <a:solidFill>
                  <a:srgbClr val="244357"/>
                </a:solidFill>
                <a:latin typeface="+mj-ea"/>
                <a:ea typeface="+mj-ea"/>
              </a:rPr>
              <a:t>부분 연습하기</a:t>
            </a:r>
            <a:r>
              <a:rPr lang="en-US" altLang="ko-KR" sz="5400" b="1" dirty="0">
                <a:solidFill>
                  <a:srgbClr val="244357"/>
                </a:solidFill>
                <a:latin typeface="+mj-ea"/>
                <a:ea typeface="+mj-ea"/>
              </a:rPr>
              <a:t>(1~8</a:t>
            </a:r>
            <a:r>
              <a:rPr lang="ko-KR" altLang="en-US" sz="5400" b="1" dirty="0">
                <a:solidFill>
                  <a:srgbClr val="244357"/>
                </a:solidFill>
                <a:latin typeface="+mj-ea"/>
                <a:ea typeface="+mj-ea"/>
              </a:rPr>
              <a:t>마디</a:t>
            </a:r>
            <a:r>
              <a:rPr lang="en-US" altLang="ko-KR" sz="5400" b="1" dirty="0">
                <a:solidFill>
                  <a:srgbClr val="244357"/>
                </a:solidFill>
                <a:latin typeface="+mj-ea"/>
                <a:ea typeface="+mj-ea"/>
              </a:rPr>
              <a:t>)</a:t>
            </a:r>
            <a:endParaRPr lang="en-US" sz="5400" b="1" dirty="0">
              <a:solidFill>
                <a:srgbClr val="244357"/>
              </a:solidFill>
              <a:latin typeface="+mj-ea"/>
              <a:ea typeface="+mj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D0050097-C273-4D51-A12D-6F88075214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77247" y="2691519"/>
            <a:ext cx="13182600" cy="5457825"/>
          </a:xfrm>
          <a:prstGeom prst="rect">
            <a:avLst/>
          </a:prstGeom>
        </p:spPr>
      </p:pic>
      <p:grpSp>
        <p:nvGrpSpPr>
          <p:cNvPr id="2" name="Group 6">
            <a:extLst>
              <a:ext uri="{FF2B5EF4-FFF2-40B4-BE49-F238E27FC236}">
                <a16:creationId xmlns:a16="http://schemas.microsoft.com/office/drawing/2014/main" id="{51BA0F33-2DA5-27B5-1353-A31A7AA9ED0C}"/>
              </a:ext>
            </a:extLst>
          </p:cNvPr>
          <p:cNvGrpSpPr/>
          <p:nvPr/>
        </p:nvGrpSpPr>
        <p:grpSpPr>
          <a:xfrm>
            <a:off x="13759771" y="980055"/>
            <a:ext cx="3382730" cy="476166"/>
            <a:chOff x="0" y="0"/>
            <a:chExt cx="3753215" cy="634888"/>
          </a:xfrm>
        </p:grpSpPr>
        <p:pic>
          <p:nvPicPr>
            <p:cNvPr id="3" name="Picture 7">
              <a:extLst>
                <a:ext uri="{FF2B5EF4-FFF2-40B4-BE49-F238E27FC236}">
                  <a16:creationId xmlns:a16="http://schemas.microsoft.com/office/drawing/2014/main" id="{F3B40918-87F5-1565-C9AA-021DA9DD5D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1997394" y="0"/>
              <a:ext cx="634888" cy="634888"/>
            </a:xfrm>
            <a:prstGeom prst="rect">
              <a:avLst/>
            </a:prstGeom>
          </p:spPr>
        </p:pic>
        <p:sp>
          <p:nvSpPr>
            <p:cNvPr id="5" name="TextBox 8">
              <a:extLst>
                <a:ext uri="{FF2B5EF4-FFF2-40B4-BE49-F238E27FC236}">
                  <a16:creationId xmlns:a16="http://schemas.microsoft.com/office/drawing/2014/main" id="{F886C079-C7EF-FA0A-92F6-52D019A6D259}"/>
                </a:ext>
              </a:extLst>
            </p:cNvPr>
            <p:cNvSpPr txBox="1"/>
            <p:nvPr/>
          </p:nvSpPr>
          <p:spPr>
            <a:xfrm>
              <a:off x="2771981" y="114899"/>
              <a:ext cx="981234" cy="4529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오른손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  <p:pic>
          <p:nvPicPr>
            <p:cNvPr id="7" name="Picture 9">
              <a:extLst>
                <a:ext uri="{FF2B5EF4-FFF2-40B4-BE49-F238E27FC236}">
                  <a16:creationId xmlns:a16="http://schemas.microsoft.com/office/drawing/2014/main" id="{B4F00E45-5A62-A7AA-01BC-BF5FEEE25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34888" cy="634888"/>
            </a:xfrm>
            <a:prstGeom prst="rect">
              <a:avLst/>
            </a:prstGeom>
          </p:spPr>
        </p:pic>
        <p:sp>
          <p:nvSpPr>
            <p:cNvPr id="8" name="TextBox 10">
              <a:extLst>
                <a:ext uri="{FF2B5EF4-FFF2-40B4-BE49-F238E27FC236}">
                  <a16:creationId xmlns:a16="http://schemas.microsoft.com/office/drawing/2014/main" id="{6E9DF12C-8B4A-1567-A628-3000C0D92C90}"/>
                </a:ext>
              </a:extLst>
            </p:cNvPr>
            <p:cNvSpPr txBox="1"/>
            <p:nvPr/>
          </p:nvSpPr>
          <p:spPr>
            <a:xfrm>
              <a:off x="780753" y="114899"/>
              <a:ext cx="1076940" cy="4529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왼손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</p:grpSp>
      <p:sp>
        <p:nvSpPr>
          <p:cNvPr id="9" name="TextBox 5">
            <a:extLst>
              <a:ext uri="{FF2B5EF4-FFF2-40B4-BE49-F238E27FC236}">
                <a16:creationId xmlns:a16="http://schemas.microsoft.com/office/drawing/2014/main" id="{A8B3B56B-9412-AD50-8658-32AF5E848A83}"/>
              </a:ext>
            </a:extLst>
          </p:cNvPr>
          <p:cNvSpPr txBox="1"/>
          <p:nvPr/>
        </p:nvSpPr>
        <p:spPr>
          <a:xfrm>
            <a:off x="13996271" y="2641235"/>
            <a:ext cx="1905001" cy="6831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470"/>
              </a:lnSpc>
            </a:pPr>
            <a:r>
              <a:rPr lang="ko-KR" altLang="en-US" sz="2000" b="1" dirty="0" err="1">
                <a:solidFill>
                  <a:srgbClr val="1A1617"/>
                </a:solidFill>
                <a:latin typeface="+mj-ea"/>
                <a:ea typeface="+mj-ea"/>
              </a:rPr>
              <a:t>엘가</a:t>
            </a:r>
            <a:r>
              <a:rPr lang="ko-KR" altLang="en-US" sz="2000" b="1" dirty="0">
                <a:solidFill>
                  <a:srgbClr val="1A1617"/>
                </a:solidFill>
                <a:latin typeface="+mj-ea"/>
                <a:ea typeface="+mj-ea"/>
              </a:rPr>
              <a:t> 작곡</a:t>
            </a:r>
            <a:endParaRPr lang="en-US" sz="2000" b="1" dirty="0">
              <a:solidFill>
                <a:srgbClr val="1A1617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4783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A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931238B5-9665-463F-B717-AD29AA3EB9C8}"/>
              </a:ext>
            </a:extLst>
          </p:cNvPr>
          <p:cNvSpPr/>
          <p:nvPr/>
        </p:nvSpPr>
        <p:spPr>
          <a:xfrm>
            <a:off x="228600" y="156651"/>
            <a:ext cx="17830800" cy="9973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451136" y="8131054"/>
            <a:ext cx="3023567" cy="225449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616909" y="8442870"/>
            <a:ext cx="977580" cy="1027680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5F131498-06BA-4726-8525-9E6A47368F0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44373" y="415286"/>
            <a:ext cx="1632874" cy="1786696"/>
          </a:xfrm>
          <a:prstGeom prst="rect">
            <a:avLst/>
          </a:prstGeom>
        </p:spPr>
      </p:pic>
      <p:sp>
        <p:nvSpPr>
          <p:cNvPr id="15" name="TextBox 5">
            <a:extLst>
              <a:ext uri="{FF2B5EF4-FFF2-40B4-BE49-F238E27FC236}">
                <a16:creationId xmlns:a16="http://schemas.microsoft.com/office/drawing/2014/main" id="{0F58F16C-210C-435B-AFA1-B933A12E91AA}"/>
              </a:ext>
            </a:extLst>
          </p:cNvPr>
          <p:cNvSpPr txBox="1"/>
          <p:nvPr/>
        </p:nvSpPr>
        <p:spPr>
          <a:xfrm>
            <a:off x="2385444" y="980055"/>
            <a:ext cx="9150685" cy="8018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70"/>
              </a:lnSpc>
            </a:pPr>
            <a:r>
              <a:rPr lang="ko-KR" altLang="en-US" sz="5400" b="1" dirty="0">
                <a:solidFill>
                  <a:srgbClr val="244357"/>
                </a:solidFill>
                <a:latin typeface="+mj-ea"/>
                <a:ea typeface="+mj-ea"/>
              </a:rPr>
              <a:t>부분 연습하기</a:t>
            </a:r>
            <a:r>
              <a:rPr lang="en-US" altLang="ko-KR" sz="5400" b="1" dirty="0">
                <a:solidFill>
                  <a:srgbClr val="244357"/>
                </a:solidFill>
                <a:latin typeface="+mj-ea"/>
                <a:ea typeface="+mj-ea"/>
              </a:rPr>
              <a:t>(9~15</a:t>
            </a:r>
            <a:r>
              <a:rPr lang="ko-KR" altLang="en-US" sz="5400" b="1" dirty="0">
                <a:solidFill>
                  <a:srgbClr val="244357"/>
                </a:solidFill>
                <a:latin typeface="+mj-ea"/>
                <a:ea typeface="+mj-ea"/>
              </a:rPr>
              <a:t>마디</a:t>
            </a:r>
            <a:r>
              <a:rPr lang="en-US" altLang="ko-KR" sz="5400" b="1" dirty="0">
                <a:solidFill>
                  <a:srgbClr val="244357"/>
                </a:solidFill>
                <a:latin typeface="+mj-ea"/>
                <a:ea typeface="+mj-ea"/>
              </a:rPr>
              <a:t>)</a:t>
            </a:r>
            <a:endParaRPr lang="en-US" sz="5400" b="1" dirty="0">
              <a:solidFill>
                <a:srgbClr val="244357"/>
              </a:solidFill>
              <a:latin typeface="+mj-ea"/>
              <a:ea typeface="+mj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9CD6C2F-2229-4734-AAEB-93901C5CC3A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90787" y="3246599"/>
            <a:ext cx="13306425" cy="521017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BBCD822A-7030-4027-9DD7-53E4624B526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8000" y="2857500"/>
            <a:ext cx="1162050" cy="685800"/>
          </a:xfrm>
          <a:prstGeom prst="rect">
            <a:avLst/>
          </a:prstGeom>
        </p:spPr>
      </p:pic>
      <p:grpSp>
        <p:nvGrpSpPr>
          <p:cNvPr id="2" name="Group 6">
            <a:extLst>
              <a:ext uri="{FF2B5EF4-FFF2-40B4-BE49-F238E27FC236}">
                <a16:creationId xmlns:a16="http://schemas.microsoft.com/office/drawing/2014/main" id="{E5BF0960-7CC6-1A34-7520-C1D342C62FB4}"/>
              </a:ext>
            </a:extLst>
          </p:cNvPr>
          <p:cNvGrpSpPr/>
          <p:nvPr/>
        </p:nvGrpSpPr>
        <p:grpSpPr>
          <a:xfrm>
            <a:off x="13759771" y="980055"/>
            <a:ext cx="3382730" cy="476166"/>
            <a:chOff x="0" y="0"/>
            <a:chExt cx="3753215" cy="634888"/>
          </a:xfrm>
        </p:grpSpPr>
        <p:pic>
          <p:nvPicPr>
            <p:cNvPr id="5" name="Picture 7">
              <a:extLst>
                <a:ext uri="{FF2B5EF4-FFF2-40B4-BE49-F238E27FC236}">
                  <a16:creationId xmlns:a16="http://schemas.microsoft.com/office/drawing/2014/main" id="{DFD3764B-7780-6A06-D4F2-7BC5AADD4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1997394" y="0"/>
              <a:ext cx="634888" cy="634888"/>
            </a:xfrm>
            <a:prstGeom prst="rect">
              <a:avLst/>
            </a:prstGeom>
          </p:spPr>
        </p:pic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C0FDAC76-6D5E-426F-001F-FBF634A6BFCF}"/>
                </a:ext>
              </a:extLst>
            </p:cNvPr>
            <p:cNvSpPr txBox="1"/>
            <p:nvPr/>
          </p:nvSpPr>
          <p:spPr>
            <a:xfrm>
              <a:off x="2771981" y="114899"/>
              <a:ext cx="981234" cy="4529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오른손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  <p:pic>
          <p:nvPicPr>
            <p:cNvPr id="8" name="Picture 9">
              <a:extLst>
                <a:ext uri="{FF2B5EF4-FFF2-40B4-BE49-F238E27FC236}">
                  <a16:creationId xmlns:a16="http://schemas.microsoft.com/office/drawing/2014/main" id="{20B8435A-15FE-86D4-0C69-A7189D5798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34888" cy="634888"/>
            </a:xfrm>
            <a:prstGeom prst="rect">
              <a:avLst/>
            </a:prstGeom>
          </p:spPr>
        </p:pic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A5E382C7-424A-C394-5980-537ECABD91C2}"/>
                </a:ext>
              </a:extLst>
            </p:cNvPr>
            <p:cNvSpPr txBox="1"/>
            <p:nvPr/>
          </p:nvSpPr>
          <p:spPr>
            <a:xfrm>
              <a:off x="780753" y="114899"/>
              <a:ext cx="1076940" cy="4529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왼손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</p:grpSp>
      <p:sp>
        <p:nvSpPr>
          <p:cNvPr id="10" name="TextBox 5">
            <a:extLst>
              <a:ext uri="{FF2B5EF4-FFF2-40B4-BE49-F238E27FC236}">
                <a16:creationId xmlns:a16="http://schemas.microsoft.com/office/drawing/2014/main" id="{96C755E4-ADAA-BE59-CF6E-6287C95261BE}"/>
              </a:ext>
            </a:extLst>
          </p:cNvPr>
          <p:cNvSpPr txBox="1"/>
          <p:nvPr/>
        </p:nvSpPr>
        <p:spPr>
          <a:xfrm>
            <a:off x="14219332" y="2648503"/>
            <a:ext cx="1905001" cy="6831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470"/>
              </a:lnSpc>
            </a:pPr>
            <a:r>
              <a:rPr lang="ko-KR" altLang="en-US" sz="2000" b="1" dirty="0" err="1">
                <a:solidFill>
                  <a:srgbClr val="1A1617"/>
                </a:solidFill>
                <a:latin typeface="+mj-ea"/>
                <a:ea typeface="+mj-ea"/>
              </a:rPr>
              <a:t>엘가</a:t>
            </a:r>
            <a:r>
              <a:rPr lang="ko-KR" altLang="en-US" sz="2000" b="1" dirty="0">
                <a:solidFill>
                  <a:srgbClr val="1A1617"/>
                </a:solidFill>
                <a:latin typeface="+mj-ea"/>
                <a:ea typeface="+mj-ea"/>
              </a:rPr>
              <a:t> 작곡</a:t>
            </a:r>
            <a:endParaRPr lang="en-US" sz="2000" b="1" dirty="0">
              <a:solidFill>
                <a:srgbClr val="1A1617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7781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A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931238B5-9665-463F-B717-AD29AA3EB9C8}"/>
              </a:ext>
            </a:extLst>
          </p:cNvPr>
          <p:cNvSpPr/>
          <p:nvPr/>
        </p:nvSpPr>
        <p:spPr>
          <a:xfrm>
            <a:off x="228600" y="156651"/>
            <a:ext cx="17830800" cy="9973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451136" y="8131054"/>
            <a:ext cx="3023567" cy="225449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616909" y="8442870"/>
            <a:ext cx="977580" cy="1027680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5F131498-06BA-4726-8525-9E6A47368F0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544373" y="415286"/>
            <a:ext cx="1632874" cy="1786696"/>
          </a:xfrm>
          <a:prstGeom prst="rect">
            <a:avLst/>
          </a:prstGeom>
        </p:spPr>
      </p:pic>
      <p:sp>
        <p:nvSpPr>
          <p:cNvPr id="15" name="TextBox 5">
            <a:extLst>
              <a:ext uri="{FF2B5EF4-FFF2-40B4-BE49-F238E27FC236}">
                <a16:creationId xmlns:a16="http://schemas.microsoft.com/office/drawing/2014/main" id="{0F58F16C-210C-435B-AFA1-B933A12E91AA}"/>
              </a:ext>
            </a:extLst>
          </p:cNvPr>
          <p:cNvSpPr txBox="1"/>
          <p:nvPr/>
        </p:nvSpPr>
        <p:spPr>
          <a:xfrm>
            <a:off x="2385445" y="980055"/>
            <a:ext cx="8815955" cy="7815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70"/>
              </a:lnSpc>
            </a:pPr>
            <a:r>
              <a:rPr lang="ko-KR" altLang="en-US" sz="5400" b="1" dirty="0">
                <a:solidFill>
                  <a:srgbClr val="244357"/>
                </a:solidFill>
                <a:latin typeface="+mj-ea"/>
                <a:ea typeface="+mj-ea"/>
              </a:rPr>
              <a:t>전체 연습하기</a:t>
            </a:r>
            <a:endParaRPr lang="en-US" sz="5400" b="1" dirty="0">
              <a:solidFill>
                <a:srgbClr val="244357"/>
              </a:solidFill>
              <a:latin typeface="+mj-ea"/>
              <a:ea typeface="+mj-ea"/>
            </a:endParaRPr>
          </a:p>
        </p:txBody>
      </p:sp>
      <p:pic>
        <p:nvPicPr>
          <p:cNvPr id="2" name="온라인 미디어 1" title="2장. 사랑의 인사_반주">
            <a:hlinkClick r:id="" action="ppaction://media"/>
            <a:extLst>
              <a:ext uri="{FF2B5EF4-FFF2-40B4-BE49-F238E27FC236}">
                <a16:creationId xmlns:a16="http://schemas.microsoft.com/office/drawing/2014/main" id="{2738A18A-68A6-4283-82FF-663A0E7F5D2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10"/>
          <a:stretch>
            <a:fillRect/>
          </a:stretch>
        </p:blipFill>
        <p:spPr>
          <a:xfrm>
            <a:off x="14420700" y="980055"/>
            <a:ext cx="2540000" cy="1435100"/>
          </a:xfrm>
          <a:prstGeom prst="rect">
            <a:avLst/>
          </a:prstGeom>
        </p:spPr>
      </p:pic>
      <p:sp>
        <p:nvSpPr>
          <p:cNvPr id="22" name="TextBox 5">
            <a:extLst>
              <a:ext uri="{FF2B5EF4-FFF2-40B4-BE49-F238E27FC236}">
                <a16:creationId xmlns:a16="http://schemas.microsoft.com/office/drawing/2014/main" id="{B9C46E68-839F-444C-8045-11A096496D66}"/>
              </a:ext>
            </a:extLst>
          </p:cNvPr>
          <p:cNvSpPr txBox="1"/>
          <p:nvPr/>
        </p:nvSpPr>
        <p:spPr>
          <a:xfrm>
            <a:off x="13902778" y="2326220"/>
            <a:ext cx="3581400" cy="714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70"/>
              </a:lnSpc>
            </a:pPr>
            <a:r>
              <a:rPr lang="en-US" altLang="ko-KR" sz="3200" b="1" dirty="0">
                <a:solidFill>
                  <a:srgbClr val="244357"/>
                </a:solidFill>
                <a:latin typeface="+mn-ea"/>
              </a:rPr>
              <a:t>‘</a:t>
            </a:r>
            <a:r>
              <a:rPr lang="ko-KR" altLang="en-US" sz="3200" b="1" dirty="0">
                <a:solidFill>
                  <a:srgbClr val="244357"/>
                </a:solidFill>
                <a:latin typeface="+mn-ea"/>
              </a:rPr>
              <a:t>사랑의 인사</a:t>
            </a:r>
            <a:r>
              <a:rPr lang="en-US" altLang="ko-KR" sz="3200" b="1" dirty="0">
                <a:solidFill>
                  <a:srgbClr val="244357"/>
                </a:solidFill>
                <a:latin typeface="+mn-ea"/>
              </a:rPr>
              <a:t>’</a:t>
            </a:r>
            <a:r>
              <a:rPr lang="ko-KR" altLang="en-US" sz="3200" b="1" dirty="0">
                <a:solidFill>
                  <a:srgbClr val="244357"/>
                </a:solidFill>
                <a:latin typeface="+mn-ea"/>
              </a:rPr>
              <a:t> 반주</a:t>
            </a:r>
            <a:endParaRPr lang="en-US" sz="3200" b="1" dirty="0">
              <a:solidFill>
                <a:srgbClr val="244357"/>
              </a:solidFill>
              <a:latin typeface="+mn-ea"/>
            </a:endParaRPr>
          </a:p>
        </p:txBody>
      </p:sp>
      <p:grpSp>
        <p:nvGrpSpPr>
          <p:cNvPr id="3" name="Group 6">
            <a:extLst>
              <a:ext uri="{FF2B5EF4-FFF2-40B4-BE49-F238E27FC236}">
                <a16:creationId xmlns:a16="http://schemas.microsoft.com/office/drawing/2014/main" id="{18F17714-60ED-1FEA-F085-B3992F3D40E3}"/>
              </a:ext>
            </a:extLst>
          </p:cNvPr>
          <p:cNvGrpSpPr/>
          <p:nvPr/>
        </p:nvGrpSpPr>
        <p:grpSpPr>
          <a:xfrm>
            <a:off x="13759771" y="7181934"/>
            <a:ext cx="3382730" cy="476166"/>
            <a:chOff x="0" y="0"/>
            <a:chExt cx="3753215" cy="634888"/>
          </a:xfrm>
        </p:grpSpPr>
        <p:pic>
          <p:nvPicPr>
            <p:cNvPr id="5" name="Picture 7">
              <a:extLst>
                <a:ext uri="{FF2B5EF4-FFF2-40B4-BE49-F238E27FC236}">
                  <a16:creationId xmlns:a16="http://schemas.microsoft.com/office/drawing/2014/main" id="{F7064BA1-6997-DDE1-DC11-2693B8DF61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1997394" y="0"/>
              <a:ext cx="634888" cy="634888"/>
            </a:xfrm>
            <a:prstGeom prst="rect">
              <a:avLst/>
            </a:prstGeom>
          </p:spPr>
        </p:pic>
        <p:sp>
          <p:nvSpPr>
            <p:cNvPr id="6" name="TextBox 8">
              <a:extLst>
                <a:ext uri="{FF2B5EF4-FFF2-40B4-BE49-F238E27FC236}">
                  <a16:creationId xmlns:a16="http://schemas.microsoft.com/office/drawing/2014/main" id="{C74E81AE-D01A-FD4A-0D81-55959ACA8B36}"/>
                </a:ext>
              </a:extLst>
            </p:cNvPr>
            <p:cNvSpPr txBox="1"/>
            <p:nvPr/>
          </p:nvSpPr>
          <p:spPr>
            <a:xfrm>
              <a:off x="2771981" y="114899"/>
              <a:ext cx="981234" cy="4529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오른손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  <p:pic>
          <p:nvPicPr>
            <p:cNvPr id="7" name="Picture 9">
              <a:extLst>
                <a:ext uri="{FF2B5EF4-FFF2-40B4-BE49-F238E27FC236}">
                  <a16:creationId xmlns:a16="http://schemas.microsoft.com/office/drawing/2014/main" id="{FD04B2A7-523D-C40A-75EE-E194B9584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34888" cy="634888"/>
            </a:xfrm>
            <a:prstGeom prst="rect">
              <a:avLst/>
            </a:prstGeom>
          </p:spPr>
        </p:pic>
        <p:sp>
          <p:nvSpPr>
            <p:cNvPr id="8" name="TextBox 10">
              <a:extLst>
                <a:ext uri="{FF2B5EF4-FFF2-40B4-BE49-F238E27FC236}">
                  <a16:creationId xmlns:a16="http://schemas.microsoft.com/office/drawing/2014/main" id="{30304268-A6FF-91C2-0EFC-9041A87E3CC2}"/>
                </a:ext>
              </a:extLst>
            </p:cNvPr>
            <p:cNvSpPr txBox="1"/>
            <p:nvPr/>
          </p:nvSpPr>
          <p:spPr>
            <a:xfrm>
              <a:off x="780753" y="114899"/>
              <a:ext cx="1076940" cy="4529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왼손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id="{E3E1D3DE-AA25-B62A-3E06-3E2A5BCD450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35857" y="2025898"/>
            <a:ext cx="9888330" cy="7840169"/>
          </a:xfrm>
          <a:prstGeom prst="rect">
            <a:avLst/>
          </a:prstGeom>
        </p:spPr>
      </p:pic>
      <p:sp>
        <p:nvSpPr>
          <p:cNvPr id="9" name="TextBox 5">
            <a:extLst>
              <a:ext uri="{FF2B5EF4-FFF2-40B4-BE49-F238E27FC236}">
                <a16:creationId xmlns:a16="http://schemas.microsoft.com/office/drawing/2014/main" id="{DD862F46-5790-6C26-75A0-A40D7EAFFF85}"/>
              </a:ext>
            </a:extLst>
          </p:cNvPr>
          <p:cNvSpPr txBox="1"/>
          <p:nvPr/>
        </p:nvSpPr>
        <p:spPr>
          <a:xfrm>
            <a:off x="10906048" y="1643084"/>
            <a:ext cx="1905001" cy="6831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470"/>
              </a:lnSpc>
            </a:pPr>
            <a:r>
              <a:rPr lang="ko-KR" altLang="en-US" sz="2000" b="1" dirty="0" err="1">
                <a:solidFill>
                  <a:srgbClr val="1A1617"/>
                </a:solidFill>
                <a:latin typeface="+mj-ea"/>
                <a:ea typeface="+mj-ea"/>
              </a:rPr>
              <a:t>엘가</a:t>
            </a:r>
            <a:r>
              <a:rPr lang="ko-KR" altLang="en-US" sz="2000" b="1" dirty="0">
                <a:solidFill>
                  <a:srgbClr val="1A1617"/>
                </a:solidFill>
                <a:latin typeface="+mj-ea"/>
                <a:ea typeface="+mj-ea"/>
              </a:rPr>
              <a:t> 작곡</a:t>
            </a:r>
            <a:endParaRPr lang="en-US" sz="2000" b="1" dirty="0">
              <a:solidFill>
                <a:srgbClr val="1A1617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1815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A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815944" y="2726766"/>
            <a:ext cx="14656113" cy="585925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864428">
            <a:off x="13219061" y="1988514"/>
            <a:ext cx="2021453" cy="128332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8724935" y="7044461"/>
            <a:ext cx="5530903" cy="144703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830776">
            <a:off x="1765382" y="2678827"/>
            <a:ext cx="2947085" cy="879608"/>
          </a:xfrm>
          <a:prstGeom prst="rect">
            <a:avLst/>
          </a:prstGeom>
        </p:spPr>
      </p:pic>
      <p:sp>
        <p:nvSpPr>
          <p:cNvPr id="10" name="TextBox 5">
            <a:extLst>
              <a:ext uri="{FF2B5EF4-FFF2-40B4-BE49-F238E27FC236}">
                <a16:creationId xmlns:a16="http://schemas.microsoft.com/office/drawing/2014/main" id="{2CE46A45-8CAF-42C5-9261-82C8618A3266}"/>
              </a:ext>
            </a:extLst>
          </p:cNvPr>
          <p:cNvSpPr txBox="1"/>
          <p:nvPr/>
        </p:nvSpPr>
        <p:spPr>
          <a:xfrm>
            <a:off x="5295900" y="5143500"/>
            <a:ext cx="7696199" cy="8568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70"/>
              </a:lnSpc>
            </a:pPr>
            <a:r>
              <a:rPr lang="ko-KR" altLang="en-US" sz="8000" b="1" dirty="0">
                <a:solidFill>
                  <a:srgbClr val="244357"/>
                </a:solidFill>
                <a:latin typeface="+mj-ea"/>
                <a:ea typeface="+mj-ea"/>
              </a:rPr>
              <a:t>수고하셨습니다</a:t>
            </a:r>
            <a:r>
              <a:rPr lang="en-US" altLang="ko-KR" sz="8000" b="1" dirty="0">
                <a:solidFill>
                  <a:srgbClr val="244357"/>
                </a:solidFill>
                <a:latin typeface="+mj-ea"/>
                <a:ea typeface="+mj-ea"/>
              </a:rPr>
              <a:t>.</a:t>
            </a:r>
            <a:endParaRPr lang="en-US" sz="8000" b="1" dirty="0">
              <a:solidFill>
                <a:srgbClr val="244357"/>
              </a:solidFill>
              <a:latin typeface="+mj-ea"/>
              <a:ea typeface="+mj-ea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1D62B5A-BC08-3DF0-D0AA-B6D052E46BE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664" y="8930469"/>
            <a:ext cx="2595376" cy="7853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A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931238B5-9665-463F-B717-AD29AA3EB9C8}"/>
              </a:ext>
            </a:extLst>
          </p:cNvPr>
          <p:cNvSpPr/>
          <p:nvPr/>
        </p:nvSpPr>
        <p:spPr>
          <a:xfrm>
            <a:off x="228600" y="156651"/>
            <a:ext cx="17830800" cy="9973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451136" y="8131054"/>
            <a:ext cx="3023567" cy="225449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616909" y="8442870"/>
            <a:ext cx="977580" cy="1027680"/>
          </a:xfrm>
          <a:prstGeom prst="rect">
            <a:avLst/>
          </a:prstGeom>
        </p:spPr>
      </p:pic>
      <p:sp>
        <p:nvSpPr>
          <p:cNvPr id="15" name="TextBox 5">
            <a:extLst>
              <a:ext uri="{FF2B5EF4-FFF2-40B4-BE49-F238E27FC236}">
                <a16:creationId xmlns:a16="http://schemas.microsoft.com/office/drawing/2014/main" id="{0F58F16C-210C-435B-AFA1-B933A12E91AA}"/>
              </a:ext>
            </a:extLst>
          </p:cNvPr>
          <p:cNvSpPr txBox="1"/>
          <p:nvPr/>
        </p:nvSpPr>
        <p:spPr>
          <a:xfrm>
            <a:off x="864072" y="4006145"/>
            <a:ext cx="3174528" cy="15977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70"/>
              </a:lnSpc>
            </a:pPr>
            <a:r>
              <a:rPr lang="en-US" altLang="ko-KR" sz="4800" b="1" dirty="0">
                <a:solidFill>
                  <a:srgbClr val="244357"/>
                </a:solidFill>
                <a:latin typeface="+mj-ea"/>
                <a:ea typeface="+mj-ea"/>
              </a:rPr>
              <a:t>‘</a:t>
            </a:r>
            <a:r>
              <a:rPr lang="ko-KR" altLang="en-US" sz="4800" b="1" dirty="0">
                <a:solidFill>
                  <a:srgbClr val="244357"/>
                </a:solidFill>
                <a:latin typeface="+mj-ea"/>
                <a:ea typeface="+mj-ea"/>
              </a:rPr>
              <a:t>자장가</a:t>
            </a:r>
            <a:r>
              <a:rPr lang="en-US" altLang="ko-KR" sz="4800" b="1" dirty="0">
                <a:solidFill>
                  <a:srgbClr val="244357"/>
                </a:solidFill>
                <a:latin typeface="+mj-ea"/>
                <a:ea typeface="+mj-ea"/>
              </a:rPr>
              <a:t>’</a:t>
            </a:r>
            <a:r>
              <a:rPr lang="ko-KR" altLang="en-US" sz="4800" b="1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endParaRPr lang="en-US" altLang="ko-KR" sz="4800" b="1" dirty="0">
              <a:solidFill>
                <a:srgbClr val="244357"/>
              </a:solidFill>
              <a:latin typeface="+mj-ea"/>
              <a:ea typeface="+mj-ea"/>
            </a:endParaRPr>
          </a:p>
          <a:p>
            <a:pPr algn="ctr">
              <a:lnSpc>
                <a:spcPts val="6470"/>
              </a:lnSpc>
            </a:pPr>
            <a:r>
              <a:rPr lang="en-US" altLang="ko-KR" sz="4800" b="1" dirty="0">
                <a:solidFill>
                  <a:srgbClr val="244357"/>
                </a:solidFill>
                <a:latin typeface="+mj-ea"/>
                <a:ea typeface="+mj-ea"/>
              </a:rPr>
              <a:t>2</a:t>
            </a:r>
            <a:r>
              <a:rPr lang="ko-KR" altLang="en-US" sz="4800" b="1" dirty="0">
                <a:solidFill>
                  <a:srgbClr val="244357"/>
                </a:solidFill>
                <a:latin typeface="+mj-ea"/>
                <a:ea typeface="+mj-ea"/>
              </a:rPr>
              <a:t>성부</a:t>
            </a:r>
            <a:r>
              <a:rPr lang="en-US" altLang="ko-KR" sz="4800" b="1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ko-KR" altLang="en-US" sz="4800" b="1" dirty="0">
                <a:solidFill>
                  <a:srgbClr val="244357"/>
                </a:solidFill>
                <a:latin typeface="+mj-ea"/>
                <a:ea typeface="+mj-ea"/>
              </a:rPr>
              <a:t>악보</a:t>
            </a:r>
            <a:endParaRPr lang="en-US" sz="4800" b="1" dirty="0">
              <a:solidFill>
                <a:srgbClr val="244357"/>
              </a:solidFill>
              <a:latin typeface="+mj-ea"/>
              <a:ea typeface="+mj-ea"/>
            </a:endParaRPr>
          </a:p>
        </p:txBody>
      </p:sp>
      <p:pic>
        <p:nvPicPr>
          <p:cNvPr id="17" name="Picture 3">
            <a:extLst>
              <a:ext uri="{FF2B5EF4-FFF2-40B4-BE49-F238E27FC236}">
                <a16:creationId xmlns:a16="http://schemas.microsoft.com/office/drawing/2014/main" id="{6F10CC8B-9053-449E-9401-6BBB5165B8B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864072" y="821024"/>
            <a:ext cx="1632874" cy="1786696"/>
          </a:xfrm>
          <a:prstGeom prst="rect">
            <a:avLst/>
          </a:prstGeom>
        </p:spPr>
      </p:pic>
      <p:sp>
        <p:nvSpPr>
          <p:cNvPr id="29" name="TextBox 5">
            <a:extLst>
              <a:ext uri="{FF2B5EF4-FFF2-40B4-BE49-F238E27FC236}">
                <a16:creationId xmlns:a16="http://schemas.microsoft.com/office/drawing/2014/main" id="{9F512374-CAD7-4426-8026-7A82499AF10F}"/>
              </a:ext>
            </a:extLst>
          </p:cNvPr>
          <p:cNvSpPr txBox="1"/>
          <p:nvPr/>
        </p:nvSpPr>
        <p:spPr>
          <a:xfrm rot="20846626">
            <a:off x="638101" y="2249192"/>
            <a:ext cx="4305455" cy="7170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70"/>
              </a:lnSpc>
            </a:pPr>
            <a:r>
              <a:rPr lang="en-US" altLang="ko-KR" sz="4977" b="1" dirty="0">
                <a:solidFill>
                  <a:srgbClr val="FFC23F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Level Up!</a:t>
            </a:r>
            <a:endParaRPr lang="en-US" sz="4977" b="1" dirty="0">
              <a:solidFill>
                <a:srgbClr val="FFC23F"/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390E4E7-D05A-4CFB-964F-F7F3769AB2D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55061" y="945596"/>
            <a:ext cx="10058106" cy="8788869"/>
          </a:xfrm>
          <a:prstGeom prst="rect">
            <a:avLst/>
          </a:prstGeom>
        </p:spPr>
      </p:pic>
      <p:grpSp>
        <p:nvGrpSpPr>
          <p:cNvPr id="24" name="Group 6">
            <a:extLst>
              <a:ext uri="{FF2B5EF4-FFF2-40B4-BE49-F238E27FC236}">
                <a16:creationId xmlns:a16="http://schemas.microsoft.com/office/drawing/2014/main" id="{6D08DD01-7F03-A266-F12B-BC368020F452}"/>
              </a:ext>
            </a:extLst>
          </p:cNvPr>
          <p:cNvGrpSpPr/>
          <p:nvPr/>
        </p:nvGrpSpPr>
        <p:grpSpPr>
          <a:xfrm>
            <a:off x="864072" y="9057756"/>
            <a:ext cx="3382730" cy="476166"/>
            <a:chOff x="0" y="0"/>
            <a:chExt cx="3753215" cy="634888"/>
          </a:xfrm>
        </p:grpSpPr>
        <p:pic>
          <p:nvPicPr>
            <p:cNvPr id="25" name="Picture 7">
              <a:extLst>
                <a:ext uri="{FF2B5EF4-FFF2-40B4-BE49-F238E27FC236}">
                  <a16:creationId xmlns:a16="http://schemas.microsoft.com/office/drawing/2014/main" id="{6FCDB423-007B-10AC-AD7C-2D4608AA7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1997394" y="0"/>
              <a:ext cx="634888" cy="634888"/>
            </a:xfrm>
            <a:prstGeom prst="rect">
              <a:avLst/>
            </a:prstGeom>
          </p:spPr>
        </p:pic>
        <p:sp>
          <p:nvSpPr>
            <p:cNvPr id="26" name="TextBox 8">
              <a:extLst>
                <a:ext uri="{FF2B5EF4-FFF2-40B4-BE49-F238E27FC236}">
                  <a16:creationId xmlns:a16="http://schemas.microsoft.com/office/drawing/2014/main" id="{06435D86-93A4-F439-5F52-4F4EA00D1E3D}"/>
                </a:ext>
              </a:extLst>
            </p:cNvPr>
            <p:cNvSpPr txBox="1"/>
            <p:nvPr/>
          </p:nvSpPr>
          <p:spPr>
            <a:xfrm>
              <a:off x="2771981" y="114899"/>
              <a:ext cx="981234" cy="4529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오른손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  <p:pic>
          <p:nvPicPr>
            <p:cNvPr id="27" name="Picture 9">
              <a:extLst>
                <a:ext uri="{FF2B5EF4-FFF2-40B4-BE49-F238E27FC236}">
                  <a16:creationId xmlns:a16="http://schemas.microsoft.com/office/drawing/2014/main" id="{7C46470F-0967-EE49-7208-6869E0CEB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34888" cy="634888"/>
            </a:xfrm>
            <a:prstGeom prst="rect">
              <a:avLst/>
            </a:prstGeom>
          </p:spPr>
        </p:pic>
        <p:sp>
          <p:nvSpPr>
            <p:cNvPr id="28" name="TextBox 10">
              <a:extLst>
                <a:ext uri="{FF2B5EF4-FFF2-40B4-BE49-F238E27FC236}">
                  <a16:creationId xmlns:a16="http://schemas.microsoft.com/office/drawing/2014/main" id="{82699E06-28F7-89B1-7F7D-54B74CBD30FE}"/>
                </a:ext>
              </a:extLst>
            </p:cNvPr>
            <p:cNvSpPr txBox="1"/>
            <p:nvPr/>
          </p:nvSpPr>
          <p:spPr>
            <a:xfrm>
              <a:off x="780753" y="114899"/>
              <a:ext cx="1076940" cy="4529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왼손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</p:grpSp>
      <p:sp>
        <p:nvSpPr>
          <p:cNvPr id="5" name="TextBox 5">
            <a:extLst>
              <a:ext uri="{FF2B5EF4-FFF2-40B4-BE49-F238E27FC236}">
                <a16:creationId xmlns:a16="http://schemas.microsoft.com/office/drawing/2014/main" id="{3CA0DACB-7BBE-0B5D-4600-F829BB74F9F2}"/>
              </a:ext>
            </a:extLst>
          </p:cNvPr>
          <p:cNvSpPr txBox="1"/>
          <p:nvPr/>
        </p:nvSpPr>
        <p:spPr>
          <a:xfrm>
            <a:off x="13258800" y="604028"/>
            <a:ext cx="1905001" cy="6831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470"/>
              </a:lnSpc>
            </a:pPr>
            <a:r>
              <a:rPr lang="ko-KR" altLang="en-US" sz="2000" b="1">
                <a:solidFill>
                  <a:srgbClr val="1A1617"/>
                </a:solidFill>
                <a:latin typeface="+mj-ea"/>
                <a:ea typeface="+mj-ea"/>
              </a:rPr>
              <a:t>브람스 </a:t>
            </a:r>
            <a:r>
              <a:rPr lang="ko-KR" altLang="en-US" sz="2000" b="1" dirty="0">
                <a:solidFill>
                  <a:srgbClr val="1A1617"/>
                </a:solidFill>
                <a:latin typeface="+mj-ea"/>
                <a:ea typeface="+mj-ea"/>
              </a:rPr>
              <a:t>작곡</a:t>
            </a:r>
            <a:endParaRPr lang="en-US" sz="2000" b="1" dirty="0">
              <a:solidFill>
                <a:srgbClr val="1A1617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3388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054983">
            <a:off x="13442317" y="-40410"/>
            <a:ext cx="5407530" cy="213822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5885382">
            <a:off x="14374266" y="6303165"/>
            <a:ext cx="3132652" cy="591027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08430" y="505553"/>
            <a:ext cx="1799230" cy="1737074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590800" y="1095837"/>
            <a:ext cx="11438668" cy="9378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775"/>
              </a:lnSpc>
            </a:pPr>
            <a:r>
              <a:rPr lang="ko-KR" altLang="en-US" sz="6479" b="1" dirty="0">
                <a:solidFill>
                  <a:srgbClr val="002060"/>
                </a:solidFill>
                <a:latin typeface="+mj-ea"/>
                <a:ea typeface="+mj-ea"/>
              </a:rPr>
              <a:t>브람스의 </a:t>
            </a:r>
            <a:r>
              <a:rPr lang="en-US" altLang="ko-KR" sz="6479" b="1" dirty="0">
                <a:solidFill>
                  <a:srgbClr val="002060"/>
                </a:solidFill>
                <a:latin typeface="+mj-ea"/>
                <a:ea typeface="+mj-ea"/>
              </a:rPr>
              <a:t>‘</a:t>
            </a:r>
            <a:r>
              <a:rPr lang="ko-KR" altLang="en-US" sz="6479" b="1" dirty="0">
                <a:solidFill>
                  <a:srgbClr val="002060"/>
                </a:solidFill>
                <a:latin typeface="+mj-ea"/>
                <a:ea typeface="+mj-ea"/>
              </a:rPr>
              <a:t>자장가</a:t>
            </a:r>
            <a:r>
              <a:rPr lang="en-US" altLang="ko-KR" sz="6479" b="1" dirty="0">
                <a:solidFill>
                  <a:srgbClr val="002060"/>
                </a:solidFill>
                <a:latin typeface="+mj-ea"/>
                <a:ea typeface="+mj-ea"/>
              </a:rPr>
              <a:t>’</a:t>
            </a:r>
            <a:endParaRPr lang="en-US" sz="6479" b="1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95400" y="3397894"/>
            <a:ext cx="14554200" cy="38728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14350" indent="-514350">
              <a:lnSpc>
                <a:spcPts val="4550"/>
              </a:lnSpc>
              <a:buAutoNum type="arabicPeriod"/>
            </a:pPr>
            <a:r>
              <a:rPr lang="ko-KR" altLang="en-US" sz="4000" b="1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작곡가</a:t>
            </a:r>
            <a:r>
              <a:rPr lang="en-US" altLang="ko-KR" sz="4000" dirty="0">
                <a:latin typeface="+mn-ea"/>
              </a:rPr>
              <a:t>:</a:t>
            </a:r>
            <a:r>
              <a:rPr lang="en-US" altLang="ko-KR" sz="4000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 </a:t>
            </a:r>
            <a:r>
              <a:rPr lang="ko-KR" altLang="en-US" sz="4000" b="1" dirty="0">
                <a:solidFill>
                  <a:srgbClr val="000000"/>
                </a:solidFill>
                <a:latin typeface="+mn-ea"/>
              </a:rPr>
              <a:t>브람스</a:t>
            </a:r>
            <a:r>
              <a:rPr lang="en-US" altLang="ko-KR" sz="4000" dirty="0">
                <a:solidFill>
                  <a:srgbClr val="000000"/>
                </a:solidFill>
                <a:latin typeface="+mn-ea"/>
              </a:rPr>
              <a:t>(</a:t>
            </a:r>
            <a:r>
              <a:rPr lang="ko-KR" altLang="en-US" sz="4000" dirty="0">
                <a:solidFill>
                  <a:srgbClr val="000000"/>
                </a:solidFill>
                <a:latin typeface="+mn-ea"/>
              </a:rPr>
              <a:t>독일</a:t>
            </a:r>
            <a:r>
              <a:rPr lang="en-US" altLang="ko-KR" sz="4000" dirty="0">
                <a:solidFill>
                  <a:srgbClr val="000000"/>
                </a:solidFill>
                <a:latin typeface="+mn-ea"/>
              </a:rPr>
              <a:t>)</a:t>
            </a:r>
          </a:p>
          <a:p>
            <a:pPr>
              <a:lnSpc>
                <a:spcPts val="4550"/>
              </a:lnSpc>
            </a:pPr>
            <a:endParaRPr lang="en-US" altLang="ko-KR" sz="4000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ts val="4550"/>
              </a:lnSpc>
            </a:pPr>
            <a:r>
              <a:rPr lang="en-US" altLang="ko-KR" sz="4000" b="1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2. </a:t>
            </a:r>
            <a:r>
              <a:rPr lang="ko-KR" altLang="en-US" sz="4000" b="1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악곡 정보</a:t>
            </a:r>
            <a:r>
              <a:rPr lang="en-US" altLang="ko-KR" sz="4000" dirty="0">
                <a:solidFill>
                  <a:srgbClr val="000000"/>
                </a:solidFill>
                <a:latin typeface="+mn-ea"/>
              </a:rPr>
              <a:t>: </a:t>
            </a:r>
            <a:r>
              <a:rPr lang="ko-KR" altLang="en-US" sz="4000" dirty="0">
                <a:solidFill>
                  <a:srgbClr val="000000"/>
                </a:solidFill>
                <a:latin typeface="+mn-ea"/>
              </a:rPr>
              <a:t>브람스가 </a:t>
            </a:r>
            <a:r>
              <a:rPr lang="en-US" altLang="ko-KR" sz="4000" dirty="0">
                <a:solidFill>
                  <a:srgbClr val="000000"/>
                </a:solidFill>
                <a:latin typeface="+mn-ea"/>
              </a:rPr>
              <a:t>1868</a:t>
            </a:r>
            <a:r>
              <a:rPr lang="ko-KR" altLang="en-US" sz="4000" dirty="0">
                <a:solidFill>
                  <a:srgbClr val="000000"/>
                </a:solidFill>
                <a:latin typeface="+mn-ea"/>
              </a:rPr>
              <a:t>년에 완성한 </a:t>
            </a:r>
            <a:r>
              <a:rPr lang="en-US" altLang="ko-KR" sz="4000" dirty="0">
                <a:solidFill>
                  <a:srgbClr val="000000"/>
                </a:solidFill>
                <a:latin typeface="+mn-ea"/>
              </a:rPr>
              <a:t>5</a:t>
            </a:r>
            <a:r>
              <a:rPr lang="ko-KR" altLang="en-US" sz="4000" dirty="0">
                <a:solidFill>
                  <a:srgbClr val="000000"/>
                </a:solidFill>
                <a:latin typeface="+mn-ea"/>
              </a:rPr>
              <a:t>개의 가곡 중 네 번째 </a:t>
            </a:r>
            <a:endParaRPr lang="en-US" altLang="ko-KR" sz="4000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4000" dirty="0">
                <a:solidFill>
                  <a:srgbClr val="000000"/>
                </a:solidFill>
                <a:latin typeface="+mn-ea"/>
              </a:rPr>
              <a:t>                 </a:t>
            </a:r>
            <a:r>
              <a:rPr lang="ko-KR" altLang="en-US" sz="4000" dirty="0">
                <a:solidFill>
                  <a:srgbClr val="000000"/>
                </a:solidFill>
                <a:latin typeface="+mn-ea"/>
              </a:rPr>
              <a:t>곡이다</a:t>
            </a:r>
            <a:r>
              <a:rPr lang="en-US" altLang="ko-KR" sz="4000" dirty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sz="4000" dirty="0">
                <a:solidFill>
                  <a:srgbClr val="000000"/>
                </a:solidFill>
                <a:latin typeface="+mn-ea"/>
              </a:rPr>
              <a:t>가장 유명한 자장가 중 하나이다</a:t>
            </a:r>
            <a:r>
              <a:rPr lang="en-US" altLang="ko-KR" sz="4000" dirty="0">
                <a:solidFill>
                  <a:srgbClr val="000000"/>
                </a:solidFill>
                <a:latin typeface="+mn-ea"/>
              </a:rPr>
              <a:t>.</a:t>
            </a:r>
          </a:p>
          <a:p>
            <a:pPr>
              <a:lnSpc>
                <a:spcPts val="4550"/>
              </a:lnSpc>
            </a:pPr>
            <a:endParaRPr lang="en-US" sz="4000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ts val="4550"/>
              </a:lnSpc>
            </a:pPr>
            <a:r>
              <a:rPr lang="en-US" sz="4000" b="1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3. </a:t>
            </a:r>
            <a:r>
              <a:rPr lang="ko-KR" altLang="en-US" sz="4000" b="1" dirty="0">
                <a:solidFill>
                  <a:schemeClr val="accent1">
                    <a:lumMod val="50000"/>
                  </a:schemeClr>
                </a:solidFill>
                <a:latin typeface="+mn-ea"/>
              </a:rPr>
              <a:t>악곡 형식</a:t>
            </a:r>
            <a:r>
              <a:rPr lang="en-US" altLang="ko-KR" sz="4000" dirty="0">
                <a:solidFill>
                  <a:srgbClr val="000000"/>
                </a:solidFill>
                <a:latin typeface="+mn-ea"/>
              </a:rPr>
              <a:t>: </a:t>
            </a:r>
            <a:r>
              <a:rPr lang="ko-KR" altLang="en-US" sz="4000" dirty="0" err="1">
                <a:solidFill>
                  <a:srgbClr val="000000"/>
                </a:solidFill>
                <a:latin typeface="+mn-ea"/>
              </a:rPr>
              <a:t>두도막</a:t>
            </a:r>
            <a:r>
              <a:rPr lang="ko-KR" altLang="en-US" sz="4000" dirty="0">
                <a:solidFill>
                  <a:srgbClr val="000000"/>
                </a:solidFill>
                <a:latin typeface="+mn-ea"/>
              </a:rPr>
              <a:t> 형식</a:t>
            </a:r>
            <a:r>
              <a:rPr lang="en-US" altLang="ko-KR" sz="4000" dirty="0">
                <a:solidFill>
                  <a:srgbClr val="000000"/>
                </a:solidFill>
                <a:latin typeface="+mn-ea"/>
              </a:rPr>
              <a:t>(16</a:t>
            </a:r>
            <a:r>
              <a:rPr lang="ko-KR" altLang="en-US" sz="4000" dirty="0">
                <a:solidFill>
                  <a:srgbClr val="000000"/>
                </a:solidFill>
                <a:latin typeface="+mn-ea"/>
              </a:rPr>
              <a:t>마디</a:t>
            </a:r>
            <a:r>
              <a:rPr lang="en-US" altLang="ko-KR" sz="4000" dirty="0">
                <a:solidFill>
                  <a:srgbClr val="000000"/>
                </a:solidFill>
                <a:latin typeface="+mn-ea"/>
              </a:rPr>
              <a:t>),</a:t>
            </a:r>
            <a:r>
              <a:rPr lang="ko-KR" altLang="en-US" sz="4000" dirty="0">
                <a:solidFill>
                  <a:srgbClr val="000000"/>
                </a:solidFill>
                <a:latin typeface="+mn-ea"/>
              </a:rPr>
              <a:t> </a:t>
            </a:r>
            <a:r>
              <a:rPr lang="ko-KR" altLang="en-US" sz="4000" dirty="0" err="1">
                <a:solidFill>
                  <a:srgbClr val="000000"/>
                </a:solidFill>
                <a:latin typeface="+mn-ea"/>
              </a:rPr>
              <a:t>못갖춘마디</a:t>
            </a:r>
            <a:endParaRPr lang="en-US" sz="4000" dirty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>
            <a:extLst>
              <a:ext uri="{FF2B5EF4-FFF2-40B4-BE49-F238E27FC236}">
                <a16:creationId xmlns:a16="http://schemas.microsoft.com/office/drawing/2014/main" id="{55429D93-EF9C-4DBA-AB12-30003953A0F8}"/>
              </a:ext>
            </a:extLst>
          </p:cNvPr>
          <p:cNvSpPr/>
          <p:nvPr/>
        </p:nvSpPr>
        <p:spPr>
          <a:xfrm>
            <a:off x="10494716" y="266700"/>
            <a:ext cx="7537918" cy="975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054983">
            <a:off x="13442317" y="-40410"/>
            <a:ext cx="5407530" cy="213822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590800" y="952701"/>
            <a:ext cx="4343400" cy="9012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775"/>
              </a:lnSpc>
            </a:pPr>
            <a:r>
              <a:rPr lang="ko-KR" altLang="en-US" sz="5400" b="1" dirty="0" err="1">
                <a:solidFill>
                  <a:srgbClr val="002060"/>
                </a:solidFill>
                <a:latin typeface="+mj-ea"/>
                <a:ea typeface="+mj-ea"/>
              </a:rPr>
              <a:t>못갖춘마디란</a:t>
            </a:r>
            <a:r>
              <a:rPr lang="en-US" altLang="ko-KR" sz="5400" b="1" dirty="0">
                <a:solidFill>
                  <a:srgbClr val="002060"/>
                </a:solidFill>
                <a:latin typeface="+mj-ea"/>
                <a:ea typeface="+mj-ea"/>
              </a:rPr>
              <a:t>?</a:t>
            </a:r>
            <a:endParaRPr lang="en-US" sz="5400" b="1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2B179487-D482-4304-9051-B00BE919B8A7}"/>
              </a:ext>
            </a:extLst>
          </p:cNvPr>
          <p:cNvSpPr txBox="1"/>
          <p:nvPr/>
        </p:nvSpPr>
        <p:spPr>
          <a:xfrm>
            <a:off x="1357480" y="2988374"/>
            <a:ext cx="8396120" cy="52511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550"/>
              </a:lnSpc>
            </a:pPr>
            <a:r>
              <a:rPr lang="ko-KR" altLang="en-US" sz="3200" dirty="0">
                <a:solidFill>
                  <a:srgbClr val="202122"/>
                </a:solidFill>
                <a:latin typeface="+mn-ea"/>
              </a:rPr>
              <a:t>시작하는 마디가 </a:t>
            </a:r>
            <a:r>
              <a:rPr lang="ko-KR" altLang="en-US" sz="3200" i="0" dirty="0">
                <a:solidFill>
                  <a:srgbClr val="202122"/>
                </a:solidFill>
                <a:effectLst/>
                <a:latin typeface="+mn-ea"/>
              </a:rPr>
              <a:t>박자표의 박자 수를 </a:t>
            </a:r>
            <a:r>
              <a:rPr lang="ko-KR" altLang="en-US" sz="3200" dirty="0">
                <a:solidFill>
                  <a:srgbClr val="202122"/>
                </a:solidFill>
                <a:latin typeface="+mn-ea"/>
              </a:rPr>
              <a:t>채우지 </a:t>
            </a:r>
            <a:endParaRPr lang="en-US" altLang="ko-KR" sz="3200" dirty="0">
              <a:solidFill>
                <a:srgbClr val="202122"/>
              </a:solidFill>
              <a:latin typeface="+mn-ea"/>
            </a:endParaRPr>
          </a:p>
          <a:p>
            <a:pPr>
              <a:lnSpc>
                <a:spcPts val="4550"/>
              </a:lnSpc>
            </a:pPr>
            <a:r>
              <a:rPr lang="ko-KR" altLang="en-US" sz="3200" dirty="0">
                <a:solidFill>
                  <a:srgbClr val="202122"/>
                </a:solidFill>
                <a:latin typeface="+mn-ea"/>
              </a:rPr>
              <a:t>못한 채 </a:t>
            </a:r>
            <a:r>
              <a:rPr lang="ko-KR" altLang="en-US" sz="3200" b="1" dirty="0" err="1">
                <a:solidFill>
                  <a:srgbClr val="002060"/>
                </a:solidFill>
                <a:latin typeface="+mn-ea"/>
              </a:rPr>
              <a:t>약박</a:t>
            </a:r>
            <a:r>
              <a:rPr lang="ko-KR" altLang="en-US" sz="3200" dirty="0" err="1">
                <a:solidFill>
                  <a:srgbClr val="202122"/>
                </a:solidFill>
                <a:latin typeface="+mn-ea"/>
              </a:rPr>
              <a:t>으로</a:t>
            </a:r>
            <a:r>
              <a:rPr lang="ko-KR" altLang="en-US" sz="3200" dirty="0">
                <a:solidFill>
                  <a:srgbClr val="202122"/>
                </a:solidFill>
                <a:latin typeface="+mn-ea"/>
              </a:rPr>
              <a:t> 시작하는 </a:t>
            </a:r>
            <a:r>
              <a:rPr lang="ko-KR" altLang="en-US" sz="3200" i="0" dirty="0">
                <a:solidFill>
                  <a:srgbClr val="202122"/>
                </a:solidFill>
                <a:effectLst/>
                <a:latin typeface="+mn-ea"/>
              </a:rPr>
              <a:t>마디를 말한다</a:t>
            </a:r>
            <a:r>
              <a:rPr lang="en-US" altLang="ko-KR" sz="3200" i="0" dirty="0">
                <a:solidFill>
                  <a:srgbClr val="202122"/>
                </a:solidFill>
                <a:effectLst/>
                <a:latin typeface="+mn-ea"/>
              </a:rPr>
              <a:t>.</a:t>
            </a:r>
          </a:p>
          <a:p>
            <a:pPr>
              <a:lnSpc>
                <a:spcPts val="4550"/>
              </a:lnSpc>
            </a:pPr>
            <a:endParaRPr lang="en-US" altLang="ko-KR" sz="3200" i="0" dirty="0">
              <a:solidFill>
                <a:srgbClr val="202122"/>
              </a:solidFill>
              <a:effectLst/>
              <a:latin typeface="+mn-ea"/>
            </a:endParaRPr>
          </a:p>
          <a:p>
            <a:pPr>
              <a:lnSpc>
                <a:spcPts val="4550"/>
              </a:lnSpc>
            </a:pPr>
            <a:r>
              <a:rPr lang="ko-KR" altLang="en-US" sz="3200" i="0" dirty="0">
                <a:solidFill>
                  <a:srgbClr val="202122"/>
                </a:solidFill>
                <a:effectLst/>
                <a:latin typeface="+mn-ea"/>
              </a:rPr>
              <a:t>주로 곡의 시작에 사용되며</a:t>
            </a:r>
            <a:r>
              <a:rPr lang="en-US" altLang="ko-KR" sz="3200" i="0" dirty="0">
                <a:solidFill>
                  <a:srgbClr val="202122"/>
                </a:solidFill>
                <a:effectLst/>
                <a:latin typeface="+mn-ea"/>
              </a:rPr>
              <a:t>, </a:t>
            </a:r>
            <a:r>
              <a:rPr lang="ko-KR" altLang="en-US" sz="3200" b="1" i="0" dirty="0" err="1">
                <a:solidFill>
                  <a:srgbClr val="002060"/>
                </a:solidFill>
                <a:effectLst/>
                <a:latin typeface="+mn-ea"/>
              </a:rPr>
              <a:t>못갖춘마디</a:t>
            </a:r>
            <a:r>
              <a:rPr lang="ko-KR" altLang="en-US" sz="3200" i="0" dirty="0" err="1">
                <a:solidFill>
                  <a:srgbClr val="202122"/>
                </a:solidFill>
                <a:effectLst/>
                <a:latin typeface="+mn-ea"/>
              </a:rPr>
              <a:t>에서</a:t>
            </a:r>
            <a:r>
              <a:rPr lang="ko-KR" altLang="en-US" sz="3200" i="0" dirty="0">
                <a:solidFill>
                  <a:srgbClr val="202122"/>
                </a:solidFill>
                <a:effectLst/>
                <a:latin typeface="+mn-ea"/>
              </a:rPr>
              <a:t> </a:t>
            </a:r>
            <a:endParaRPr lang="en-US" altLang="ko-KR" sz="3200" i="0" dirty="0">
              <a:solidFill>
                <a:srgbClr val="202122"/>
              </a:solidFill>
              <a:effectLst/>
              <a:latin typeface="+mn-ea"/>
            </a:endParaRPr>
          </a:p>
          <a:p>
            <a:pPr>
              <a:lnSpc>
                <a:spcPts val="4550"/>
              </a:lnSpc>
            </a:pPr>
            <a:r>
              <a:rPr lang="ko-KR" altLang="en-US" sz="3200" i="0" dirty="0">
                <a:solidFill>
                  <a:srgbClr val="202122"/>
                </a:solidFill>
                <a:effectLst/>
                <a:latin typeface="+mn-ea"/>
              </a:rPr>
              <a:t>부족한 박자는 마지막 마디에서 채워진다</a:t>
            </a:r>
            <a:r>
              <a:rPr lang="en-US" altLang="ko-KR" sz="3200" i="0" dirty="0">
                <a:solidFill>
                  <a:srgbClr val="202122"/>
                </a:solidFill>
                <a:effectLst/>
                <a:latin typeface="+mn-ea"/>
              </a:rPr>
              <a:t>. </a:t>
            </a:r>
          </a:p>
          <a:p>
            <a:pPr>
              <a:lnSpc>
                <a:spcPts val="4550"/>
              </a:lnSpc>
            </a:pPr>
            <a:endParaRPr lang="en-US" altLang="ko-KR" sz="3200" dirty="0">
              <a:solidFill>
                <a:srgbClr val="202122"/>
              </a:solidFill>
              <a:latin typeface="+mn-ea"/>
            </a:endParaRPr>
          </a:p>
          <a:p>
            <a:pPr>
              <a:lnSpc>
                <a:spcPts val="4550"/>
              </a:lnSpc>
            </a:pPr>
            <a:r>
              <a:rPr lang="ko-KR" altLang="en-US" sz="3200" b="1" i="0" dirty="0">
                <a:solidFill>
                  <a:srgbClr val="202122"/>
                </a:solidFill>
                <a:effectLst/>
                <a:latin typeface="+mn-ea"/>
              </a:rPr>
              <a:t>악곡</a:t>
            </a:r>
            <a:r>
              <a:rPr lang="en-US" altLang="ko-KR" sz="3200" b="1" i="0" dirty="0">
                <a:solidFill>
                  <a:srgbClr val="202122"/>
                </a:solidFill>
                <a:effectLst/>
                <a:latin typeface="+mn-ea"/>
              </a:rPr>
              <a:t>) </a:t>
            </a:r>
            <a:r>
              <a:rPr lang="en-US" altLang="ko-KR" sz="3200" b="1" i="0" dirty="0">
                <a:solidFill>
                  <a:srgbClr val="002060"/>
                </a:solidFill>
                <a:effectLst/>
                <a:latin typeface="+mn-ea"/>
              </a:rPr>
              <a:t>‘</a:t>
            </a:r>
            <a:r>
              <a:rPr lang="ko-KR" altLang="en-US" sz="3200" b="1" i="0" dirty="0">
                <a:solidFill>
                  <a:srgbClr val="002060"/>
                </a:solidFill>
                <a:effectLst/>
                <a:latin typeface="+mn-ea"/>
              </a:rPr>
              <a:t>작은 </a:t>
            </a:r>
            <a:r>
              <a:rPr lang="ko-KR" altLang="en-US" sz="3200" b="1" dirty="0">
                <a:solidFill>
                  <a:srgbClr val="002060"/>
                </a:solidFill>
                <a:latin typeface="+mn-ea"/>
              </a:rPr>
              <a:t>세상</a:t>
            </a:r>
            <a:r>
              <a:rPr lang="en-US" altLang="ko-KR" sz="3200" b="1" dirty="0">
                <a:solidFill>
                  <a:srgbClr val="002060"/>
                </a:solidFill>
                <a:latin typeface="+mn-ea"/>
              </a:rPr>
              <a:t>’ </a:t>
            </a:r>
          </a:p>
          <a:p>
            <a:pPr>
              <a:lnSpc>
                <a:spcPts val="4550"/>
              </a:lnSpc>
            </a:pPr>
            <a:r>
              <a:rPr lang="en-US" altLang="ko-KR" sz="3200" i="0" dirty="0">
                <a:solidFill>
                  <a:srgbClr val="202122"/>
                </a:solidFill>
                <a:effectLst/>
                <a:latin typeface="+mn-ea"/>
              </a:rPr>
              <a:t>        4/4</a:t>
            </a:r>
            <a:r>
              <a:rPr lang="ko-KR" altLang="en-US" sz="3200" i="0" dirty="0">
                <a:solidFill>
                  <a:srgbClr val="202122"/>
                </a:solidFill>
                <a:effectLst/>
                <a:latin typeface="+mn-ea"/>
              </a:rPr>
              <a:t>박자</a:t>
            </a:r>
            <a:r>
              <a:rPr lang="en-US" altLang="ko-KR" sz="3200" i="0" dirty="0">
                <a:solidFill>
                  <a:srgbClr val="202122"/>
                </a:solidFill>
                <a:effectLst/>
                <a:latin typeface="+mn-ea"/>
              </a:rPr>
              <a:t>, </a:t>
            </a:r>
            <a:r>
              <a:rPr lang="ko-KR" altLang="en-US" sz="3200" i="0" dirty="0" err="1">
                <a:solidFill>
                  <a:srgbClr val="202122"/>
                </a:solidFill>
                <a:effectLst/>
                <a:latin typeface="+mn-ea"/>
              </a:rPr>
              <a:t>못갖춘마디가</a:t>
            </a:r>
            <a:r>
              <a:rPr lang="ko-KR" altLang="en-US" sz="3200" i="0" dirty="0">
                <a:solidFill>
                  <a:srgbClr val="202122"/>
                </a:solidFill>
                <a:effectLst/>
                <a:latin typeface="+mn-ea"/>
              </a:rPr>
              <a:t> </a:t>
            </a:r>
            <a:r>
              <a:rPr lang="en-US" altLang="ko-KR" sz="3200" i="0" dirty="0">
                <a:solidFill>
                  <a:srgbClr val="202122"/>
                </a:solidFill>
                <a:effectLst/>
                <a:latin typeface="+mn-ea"/>
              </a:rPr>
              <a:t>1</a:t>
            </a:r>
            <a:r>
              <a:rPr lang="ko-KR" altLang="en-US" sz="3200" i="0" dirty="0">
                <a:solidFill>
                  <a:srgbClr val="202122"/>
                </a:solidFill>
                <a:effectLst/>
                <a:latin typeface="+mn-ea"/>
              </a:rPr>
              <a:t>박자 일 때</a:t>
            </a:r>
            <a:r>
              <a:rPr lang="en-US" altLang="ko-KR" sz="3200" i="0" dirty="0">
                <a:solidFill>
                  <a:srgbClr val="202122"/>
                </a:solidFill>
                <a:effectLst/>
                <a:latin typeface="+mn-ea"/>
              </a:rPr>
              <a:t>, </a:t>
            </a:r>
          </a:p>
          <a:p>
            <a:pPr>
              <a:lnSpc>
                <a:spcPts val="4550"/>
              </a:lnSpc>
            </a:pPr>
            <a:r>
              <a:rPr lang="ko-KR" altLang="en-US" sz="3200" i="0" dirty="0">
                <a:solidFill>
                  <a:srgbClr val="202122"/>
                </a:solidFill>
                <a:effectLst/>
                <a:latin typeface="+mn-ea"/>
              </a:rPr>
              <a:t>        마지막 마디는 </a:t>
            </a:r>
            <a:r>
              <a:rPr lang="en-US" altLang="ko-KR" sz="3200" i="0" dirty="0">
                <a:solidFill>
                  <a:srgbClr val="202122"/>
                </a:solidFill>
                <a:effectLst/>
                <a:latin typeface="+mn-ea"/>
              </a:rPr>
              <a:t>3</a:t>
            </a:r>
            <a:r>
              <a:rPr lang="ko-KR" altLang="en-US" sz="3200" i="0" dirty="0">
                <a:solidFill>
                  <a:srgbClr val="202122"/>
                </a:solidFill>
                <a:effectLst/>
                <a:latin typeface="+mn-ea"/>
              </a:rPr>
              <a:t>박자만 채우고 끝난다</a:t>
            </a:r>
            <a:r>
              <a:rPr lang="en-US" altLang="ko-KR" sz="3200" i="0" dirty="0">
                <a:solidFill>
                  <a:srgbClr val="202122"/>
                </a:solidFill>
                <a:effectLst/>
                <a:latin typeface="+mn-ea"/>
              </a:rPr>
              <a:t>. </a:t>
            </a:r>
            <a:endParaRPr lang="en-US" sz="3200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FF1763F8-5B96-470F-B4A0-B32D5E768B1C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3425" y="3256003"/>
            <a:ext cx="6340500" cy="4983552"/>
          </a:xfrm>
          <a:prstGeom prst="rect">
            <a:avLst/>
          </a:prstGeom>
        </p:spPr>
      </p:pic>
      <p:sp>
        <p:nvSpPr>
          <p:cNvPr id="34" name="TextBox 7">
            <a:extLst>
              <a:ext uri="{FF2B5EF4-FFF2-40B4-BE49-F238E27FC236}">
                <a16:creationId xmlns:a16="http://schemas.microsoft.com/office/drawing/2014/main" id="{F194D8EF-350C-4D6E-BA7C-2BD28DAF400A}"/>
              </a:ext>
            </a:extLst>
          </p:cNvPr>
          <p:cNvSpPr txBox="1"/>
          <p:nvPr/>
        </p:nvSpPr>
        <p:spPr>
          <a:xfrm>
            <a:off x="11221108" y="995396"/>
            <a:ext cx="4618230" cy="8496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775"/>
              </a:lnSpc>
            </a:pPr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예시 악곡</a:t>
            </a:r>
            <a:r>
              <a:rPr lang="en-US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) </a:t>
            </a:r>
            <a:r>
              <a:rPr lang="ko-KR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작은 세상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ookieRun Bold" panose="020B0600000101010101" pitchFamily="50" charset="-127"/>
              <a:ea typeface="CookieRun Bold" panose="020B0600000101010101" pitchFamily="50" charset="-127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5885382">
            <a:off x="14374266" y="6303165"/>
            <a:ext cx="3132652" cy="5910271"/>
          </a:xfrm>
          <a:prstGeom prst="rect">
            <a:avLst/>
          </a:prstGeom>
        </p:spPr>
      </p:pic>
      <p:pic>
        <p:nvPicPr>
          <p:cNvPr id="38" name="Picture 25">
            <a:extLst>
              <a:ext uri="{FF2B5EF4-FFF2-40B4-BE49-F238E27FC236}">
                <a16:creationId xmlns:a16="http://schemas.microsoft.com/office/drawing/2014/main" id="{94BF3164-834F-4BFE-BD78-4AD1E31F549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101386" y="744528"/>
            <a:ext cx="1023015" cy="1270624"/>
          </a:xfrm>
          <a:prstGeom prst="rect">
            <a:avLst/>
          </a:prstGeom>
        </p:spPr>
      </p:pic>
      <p:sp>
        <p:nvSpPr>
          <p:cNvPr id="10" name="TextBox 7">
            <a:extLst>
              <a:ext uri="{FF2B5EF4-FFF2-40B4-BE49-F238E27FC236}">
                <a16:creationId xmlns:a16="http://schemas.microsoft.com/office/drawing/2014/main" id="{EAC7C460-17A8-4561-86B5-F351015D819D}"/>
              </a:ext>
            </a:extLst>
          </p:cNvPr>
          <p:cNvSpPr txBox="1"/>
          <p:nvPr/>
        </p:nvSpPr>
        <p:spPr>
          <a:xfrm>
            <a:off x="11221107" y="2420053"/>
            <a:ext cx="6212817" cy="8213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775"/>
              </a:lnSpc>
            </a:pPr>
            <a:r>
              <a:rPr lang="en-US" altLang="ko-KR" sz="2000" dirty="0">
                <a:latin typeface="CookieRun Bold" panose="020B0600000101010101" charset="-127"/>
                <a:ea typeface="CookieRun Bold" panose="020B0600000101010101" charset="-127"/>
              </a:rPr>
              <a:t>Allegretto                                 </a:t>
            </a:r>
            <a:r>
              <a:rPr lang="ko-KR" altLang="en-US" sz="2000" dirty="0">
                <a:latin typeface="CookieRun Bold" panose="020B0600000101010101" charset="-127"/>
                <a:ea typeface="CookieRun Bold" panose="020B0600000101010101" charset="-127"/>
              </a:rPr>
              <a:t>           </a:t>
            </a:r>
            <a:r>
              <a:rPr lang="en-US" altLang="ko-KR" sz="2000" dirty="0">
                <a:latin typeface="CookieRun Bold" panose="020B0600000101010101" charset="-127"/>
                <a:ea typeface="CookieRun Bold" panose="020B0600000101010101" charset="-127"/>
              </a:rPr>
              <a:t>        </a:t>
            </a:r>
            <a:r>
              <a:rPr lang="ko-KR" altLang="en-US" sz="2000" dirty="0">
                <a:latin typeface="CookieRunOTF Bold" panose="020B0600000101010101" pitchFamily="34" charset="-127"/>
                <a:ea typeface="CookieRunOTF Bold" panose="020B0600000101010101" pitchFamily="34" charset="-127"/>
              </a:rPr>
              <a:t>셔먼 작</a:t>
            </a:r>
            <a:r>
              <a:rPr lang="ko-KR" altLang="en-US" sz="2000" dirty="0">
                <a:latin typeface="CookieRun Bold" panose="020B0600000101010101" charset="-127"/>
                <a:ea typeface="CookieRun Bold" panose="020B0600000101010101" charset="-127"/>
              </a:rPr>
              <a:t>곡</a:t>
            </a:r>
            <a:endParaRPr lang="en-US" sz="2000" dirty="0">
              <a:latin typeface="CookieRun Bold" panose="020B0600000101010101" charset="-127"/>
              <a:ea typeface="CookieRun Bold" panose="020B0600000101010101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0730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A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ABDC3434-D182-43E9-8A24-9540A0E28D5D}"/>
              </a:ext>
            </a:extLst>
          </p:cNvPr>
          <p:cNvSpPr/>
          <p:nvPr/>
        </p:nvSpPr>
        <p:spPr>
          <a:xfrm>
            <a:off x="228600" y="156651"/>
            <a:ext cx="17830800" cy="9973698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말풍선: 타원형 16">
            <a:extLst>
              <a:ext uri="{FF2B5EF4-FFF2-40B4-BE49-F238E27FC236}">
                <a16:creationId xmlns:a16="http://schemas.microsoft.com/office/drawing/2014/main" id="{5BF34FF0-DF22-48E1-B3C7-FFBF2EF51184}"/>
              </a:ext>
            </a:extLst>
          </p:cNvPr>
          <p:cNvSpPr/>
          <p:nvPr/>
        </p:nvSpPr>
        <p:spPr>
          <a:xfrm>
            <a:off x="7772400" y="1853130"/>
            <a:ext cx="5257800" cy="3817126"/>
          </a:xfrm>
          <a:prstGeom prst="wedgeEllipseCallout">
            <a:avLst>
              <a:gd name="adj1" fmla="val -56958"/>
              <a:gd name="adj2" fmla="val 32259"/>
            </a:avLst>
          </a:prstGeom>
          <a:solidFill>
            <a:srgbClr val="FFE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B5708AEA-192F-4EE7-ACDF-7D843C60F76C}"/>
              </a:ext>
            </a:extLst>
          </p:cNvPr>
          <p:cNvSpPr txBox="1"/>
          <p:nvPr/>
        </p:nvSpPr>
        <p:spPr>
          <a:xfrm>
            <a:off x="8915400" y="2781300"/>
            <a:ext cx="3352800" cy="19324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775"/>
              </a:lnSpc>
            </a:pPr>
            <a:r>
              <a:rPr lang="ko-KR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브람스 </a:t>
            </a:r>
            <a:r>
              <a:rPr lang="en-US" altLang="ko-KR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‘</a:t>
            </a:r>
            <a:r>
              <a:rPr lang="ko-KR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자장가</a:t>
            </a:r>
            <a:r>
              <a:rPr lang="en-US" altLang="ko-KR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’</a:t>
            </a:r>
            <a:r>
              <a:rPr lang="ko-KR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 감상</a:t>
            </a:r>
            <a:r>
              <a:rPr lang="en-US" altLang="ko-KR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 </a:t>
            </a:r>
            <a:r>
              <a:rPr lang="ko-KR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클릭</a:t>
            </a:r>
            <a:r>
              <a:rPr lang="en-US" altLang="ko-KR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okieRun Bold" panose="020B0600000101010101" pitchFamily="50" charset="-127"/>
                <a:ea typeface="CookieRun Bold" panose="020B0600000101010101" pitchFamily="50" charset="-127"/>
              </a:rPr>
              <a:t>!</a:t>
            </a:r>
            <a:endParaRPr 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CookieRun Bold" panose="020B0600000101010101" pitchFamily="50" charset="-127"/>
              <a:ea typeface="CookieRun Bold" panose="020B0600000101010101" pitchFamily="50" charset="-127"/>
            </a:endParaRPr>
          </a:p>
        </p:txBody>
      </p:sp>
      <p:pic>
        <p:nvPicPr>
          <p:cNvPr id="5" name="Picture 7">
            <a:hlinkClick r:id="rId3"/>
            <a:extLst>
              <a:ext uri="{FF2B5EF4-FFF2-40B4-BE49-F238E27FC236}">
                <a16:creationId xmlns:a16="http://schemas.microsoft.com/office/drawing/2014/main" id="{801852E6-E8C2-4012-83DF-AD5ECEE706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127965" y="3619500"/>
            <a:ext cx="4430869" cy="6396268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A1810846-B017-4E32-845C-989F7207BF0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23" r="123"/>
          <a:stretch>
            <a:fillRect/>
          </a:stretch>
        </p:blipFill>
        <p:spPr>
          <a:xfrm rot="11266394">
            <a:off x="13748286" y="6544215"/>
            <a:ext cx="2882934" cy="2926836"/>
          </a:xfrm>
          <a:prstGeom prst="rect">
            <a:avLst/>
          </a:prstGeom>
        </p:spPr>
      </p:pic>
      <p:sp>
        <p:nvSpPr>
          <p:cNvPr id="2" name="화살표: 왼쪽 1">
            <a:extLst>
              <a:ext uri="{FF2B5EF4-FFF2-40B4-BE49-F238E27FC236}">
                <a16:creationId xmlns:a16="http://schemas.microsoft.com/office/drawing/2014/main" id="{A1EA177D-C620-488C-9E32-62E27ADEDB7C}"/>
              </a:ext>
            </a:extLst>
          </p:cNvPr>
          <p:cNvSpPr/>
          <p:nvPr/>
        </p:nvSpPr>
        <p:spPr>
          <a:xfrm>
            <a:off x="5644434" y="5780550"/>
            <a:ext cx="914400" cy="582149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305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A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931238B5-9665-463F-B717-AD29AA3EB9C8}"/>
              </a:ext>
            </a:extLst>
          </p:cNvPr>
          <p:cNvSpPr/>
          <p:nvPr/>
        </p:nvSpPr>
        <p:spPr>
          <a:xfrm>
            <a:off x="228600" y="156651"/>
            <a:ext cx="17830800" cy="9973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451136" y="8131054"/>
            <a:ext cx="3023567" cy="225449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616909" y="8442870"/>
            <a:ext cx="977580" cy="1027680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5F131498-06BA-4726-8525-9E6A47368F0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44373" y="415286"/>
            <a:ext cx="1632874" cy="1786696"/>
          </a:xfrm>
          <a:prstGeom prst="rect">
            <a:avLst/>
          </a:prstGeom>
        </p:spPr>
      </p:pic>
      <p:sp>
        <p:nvSpPr>
          <p:cNvPr id="15" name="TextBox 5">
            <a:extLst>
              <a:ext uri="{FF2B5EF4-FFF2-40B4-BE49-F238E27FC236}">
                <a16:creationId xmlns:a16="http://schemas.microsoft.com/office/drawing/2014/main" id="{0F58F16C-210C-435B-AFA1-B933A12E91AA}"/>
              </a:ext>
            </a:extLst>
          </p:cNvPr>
          <p:cNvSpPr txBox="1"/>
          <p:nvPr/>
        </p:nvSpPr>
        <p:spPr>
          <a:xfrm>
            <a:off x="2385445" y="980055"/>
            <a:ext cx="8365876" cy="7643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70"/>
              </a:lnSpc>
            </a:pPr>
            <a:r>
              <a:rPr lang="en-US" altLang="ko-KR" sz="4900" b="1" dirty="0">
                <a:solidFill>
                  <a:srgbClr val="244357"/>
                </a:solidFill>
                <a:latin typeface="+mj-ea"/>
                <a:ea typeface="+mj-ea"/>
              </a:rPr>
              <a:t>‘</a:t>
            </a:r>
            <a:r>
              <a:rPr lang="ko-KR" altLang="en-US" sz="4900" b="1" dirty="0">
                <a:solidFill>
                  <a:srgbClr val="244357"/>
                </a:solidFill>
                <a:latin typeface="+mj-ea"/>
                <a:ea typeface="+mj-ea"/>
              </a:rPr>
              <a:t>자장가</a:t>
            </a:r>
            <a:r>
              <a:rPr lang="en-US" altLang="ko-KR" sz="4900" b="1" dirty="0">
                <a:solidFill>
                  <a:srgbClr val="244357"/>
                </a:solidFill>
                <a:latin typeface="+mj-ea"/>
                <a:ea typeface="+mj-ea"/>
              </a:rPr>
              <a:t>’</a:t>
            </a:r>
            <a:r>
              <a:rPr lang="ko-KR" altLang="en-US" sz="4900" b="1" dirty="0">
                <a:solidFill>
                  <a:srgbClr val="244357"/>
                </a:solidFill>
                <a:latin typeface="+mj-ea"/>
                <a:ea typeface="+mj-ea"/>
              </a:rPr>
              <a:t> 악곡 익히기</a:t>
            </a:r>
            <a:endParaRPr lang="en-US" sz="4900" b="1" dirty="0">
              <a:solidFill>
                <a:srgbClr val="244357"/>
              </a:solidFill>
              <a:latin typeface="+mj-ea"/>
              <a:ea typeface="+mj-ea"/>
            </a:endParaRP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3461F266-B89C-4469-A04C-1E285C7C314E}"/>
              </a:ext>
            </a:extLst>
          </p:cNvPr>
          <p:cNvSpPr txBox="1"/>
          <p:nvPr/>
        </p:nvSpPr>
        <p:spPr>
          <a:xfrm>
            <a:off x="13638964" y="2476500"/>
            <a:ext cx="3887036" cy="15482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70"/>
              </a:lnSpc>
            </a:pPr>
            <a:r>
              <a:rPr lang="en-US" altLang="ko-KR" sz="3200" b="1" dirty="0">
                <a:solidFill>
                  <a:srgbClr val="244357"/>
                </a:solidFill>
                <a:latin typeface="+mn-ea"/>
              </a:rPr>
              <a:t>1. </a:t>
            </a:r>
            <a:r>
              <a:rPr lang="ko-KR" altLang="en-US" sz="3200" b="1" dirty="0">
                <a:solidFill>
                  <a:srgbClr val="244357"/>
                </a:solidFill>
                <a:latin typeface="+mn-ea"/>
              </a:rPr>
              <a:t>계이름 쓰기</a:t>
            </a:r>
            <a:endParaRPr lang="en-US" altLang="ko-KR" sz="3200" b="1" dirty="0">
              <a:solidFill>
                <a:srgbClr val="244357"/>
              </a:solidFill>
              <a:latin typeface="+mn-ea"/>
            </a:endParaRPr>
          </a:p>
          <a:p>
            <a:pPr>
              <a:lnSpc>
                <a:spcPts val="6470"/>
              </a:lnSpc>
            </a:pPr>
            <a:r>
              <a:rPr lang="en-US" altLang="ko-KR" sz="3200" b="1" dirty="0">
                <a:solidFill>
                  <a:srgbClr val="244357"/>
                </a:solidFill>
                <a:latin typeface="+mn-ea"/>
              </a:rPr>
              <a:t>2. </a:t>
            </a:r>
            <a:r>
              <a:rPr lang="ko-KR" altLang="en-US" sz="3200" b="1" dirty="0">
                <a:solidFill>
                  <a:srgbClr val="244357"/>
                </a:solidFill>
                <a:latin typeface="+mn-ea"/>
              </a:rPr>
              <a:t>숫자 계이름 쓰기</a:t>
            </a:r>
            <a:endParaRPr lang="en-US" altLang="ko-KR" sz="3200" b="1" dirty="0">
              <a:solidFill>
                <a:srgbClr val="244357"/>
              </a:solidFill>
              <a:latin typeface="+mn-ea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B8DBA35-E72E-4249-8340-D765C1B4DF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05000" y="1986959"/>
            <a:ext cx="11031889" cy="7884755"/>
          </a:xfrm>
          <a:prstGeom prst="rect">
            <a:avLst/>
          </a:prstGeom>
        </p:spPr>
      </p:pic>
      <p:sp>
        <p:nvSpPr>
          <p:cNvPr id="12" name="TextBox 5">
            <a:extLst>
              <a:ext uri="{FF2B5EF4-FFF2-40B4-BE49-F238E27FC236}">
                <a16:creationId xmlns:a16="http://schemas.microsoft.com/office/drawing/2014/main" id="{701C43B8-EDA0-4530-83D4-6A3BB25BA88B}"/>
              </a:ext>
            </a:extLst>
          </p:cNvPr>
          <p:cNvSpPr txBox="1"/>
          <p:nvPr/>
        </p:nvSpPr>
        <p:spPr>
          <a:xfrm>
            <a:off x="11199581" y="1714500"/>
            <a:ext cx="1905001" cy="6831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470"/>
              </a:lnSpc>
            </a:pPr>
            <a:r>
              <a:rPr lang="ko-KR" altLang="en-US" sz="2000" b="1" dirty="0">
                <a:solidFill>
                  <a:srgbClr val="1A1617"/>
                </a:solidFill>
                <a:latin typeface="+mj-ea"/>
                <a:ea typeface="+mj-ea"/>
              </a:rPr>
              <a:t>브람스 작곡</a:t>
            </a:r>
            <a:endParaRPr lang="en-US" sz="2000" b="1" dirty="0">
              <a:solidFill>
                <a:srgbClr val="1A1617"/>
              </a:solidFill>
              <a:latin typeface="+mj-ea"/>
              <a:ea typeface="+mj-ea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50FD3605-0A28-DD62-54CB-EA4607006C9E}"/>
              </a:ext>
            </a:extLst>
          </p:cNvPr>
          <p:cNvSpPr txBox="1"/>
          <p:nvPr/>
        </p:nvSpPr>
        <p:spPr>
          <a:xfrm>
            <a:off x="11526442" y="9312586"/>
            <a:ext cx="4579257" cy="686726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ts val="6470"/>
              </a:lnSpc>
            </a:pPr>
            <a:r>
              <a:rPr lang="en-US" sz="1600" dirty="0">
                <a:solidFill>
                  <a:srgbClr val="24435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* </a:t>
            </a:r>
            <a:r>
              <a:rPr lang="ko-KR" altLang="en-US" sz="1600" dirty="0" err="1">
                <a:solidFill>
                  <a:srgbClr val="24435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칼림바</a:t>
            </a:r>
            <a:r>
              <a:rPr lang="ko-KR" altLang="en-US" sz="1600" dirty="0">
                <a:solidFill>
                  <a:srgbClr val="24435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연습에 맞추어 원곡과 다르게 편곡함</a:t>
            </a:r>
            <a:r>
              <a:rPr lang="en-US" altLang="ko-KR" sz="1600" dirty="0">
                <a:solidFill>
                  <a:srgbClr val="24435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sz="1600" dirty="0">
              <a:solidFill>
                <a:srgbClr val="244357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A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931238B5-9665-463F-B717-AD29AA3EB9C8}"/>
              </a:ext>
            </a:extLst>
          </p:cNvPr>
          <p:cNvSpPr/>
          <p:nvPr/>
        </p:nvSpPr>
        <p:spPr>
          <a:xfrm>
            <a:off x="228600" y="156651"/>
            <a:ext cx="17830800" cy="9973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451136" y="8131054"/>
            <a:ext cx="3023567" cy="225449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616909" y="8442870"/>
            <a:ext cx="977580" cy="1027680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5F131498-06BA-4726-8525-9E6A47368F0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44373" y="415286"/>
            <a:ext cx="1632874" cy="1786696"/>
          </a:xfrm>
          <a:prstGeom prst="rect">
            <a:avLst/>
          </a:prstGeom>
        </p:spPr>
      </p:pic>
      <p:sp>
        <p:nvSpPr>
          <p:cNvPr id="16" name="TextBox 5">
            <a:extLst>
              <a:ext uri="{FF2B5EF4-FFF2-40B4-BE49-F238E27FC236}">
                <a16:creationId xmlns:a16="http://schemas.microsoft.com/office/drawing/2014/main" id="{9814B81A-84BB-49D7-AAD3-D4E493A71AD3}"/>
              </a:ext>
            </a:extLst>
          </p:cNvPr>
          <p:cNvSpPr txBox="1"/>
          <p:nvPr/>
        </p:nvSpPr>
        <p:spPr>
          <a:xfrm>
            <a:off x="2385445" y="980055"/>
            <a:ext cx="8365876" cy="7643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70"/>
              </a:lnSpc>
            </a:pPr>
            <a:r>
              <a:rPr lang="en-US" altLang="ko-KR" sz="4900" b="1" dirty="0">
                <a:solidFill>
                  <a:srgbClr val="244357"/>
                </a:solidFill>
                <a:latin typeface="+mj-ea"/>
                <a:ea typeface="+mj-ea"/>
              </a:rPr>
              <a:t>‘</a:t>
            </a:r>
            <a:r>
              <a:rPr lang="ko-KR" altLang="en-US" sz="4900" b="1" dirty="0">
                <a:solidFill>
                  <a:srgbClr val="244357"/>
                </a:solidFill>
                <a:latin typeface="+mj-ea"/>
                <a:ea typeface="+mj-ea"/>
              </a:rPr>
              <a:t>자장가</a:t>
            </a:r>
            <a:r>
              <a:rPr lang="en-US" altLang="ko-KR" sz="4900" b="1" dirty="0">
                <a:solidFill>
                  <a:srgbClr val="244357"/>
                </a:solidFill>
                <a:latin typeface="+mj-ea"/>
                <a:ea typeface="+mj-ea"/>
              </a:rPr>
              <a:t>’</a:t>
            </a:r>
            <a:r>
              <a:rPr lang="ko-KR" altLang="en-US" sz="4900" b="1" dirty="0">
                <a:solidFill>
                  <a:srgbClr val="244357"/>
                </a:solidFill>
                <a:latin typeface="+mj-ea"/>
                <a:ea typeface="+mj-ea"/>
              </a:rPr>
              <a:t> 악곡 익히기</a:t>
            </a:r>
            <a:endParaRPr lang="en-US" sz="4900" b="1" dirty="0">
              <a:solidFill>
                <a:srgbClr val="244357"/>
              </a:solidFill>
              <a:latin typeface="+mj-ea"/>
              <a:ea typeface="+mj-ea"/>
            </a:endParaRPr>
          </a:p>
        </p:txBody>
      </p:sp>
      <p:grpSp>
        <p:nvGrpSpPr>
          <p:cNvPr id="18" name="Group 6">
            <a:extLst>
              <a:ext uri="{FF2B5EF4-FFF2-40B4-BE49-F238E27FC236}">
                <a16:creationId xmlns:a16="http://schemas.microsoft.com/office/drawing/2014/main" id="{01BC065C-6F14-440D-9BF6-03DB04E47729}"/>
              </a:ext>
            </a:extLst>
          </p:cNvPr>
          <p:cNvGrpSpPr/>
          <p:nvPr/>
        </p:nvGrpSpPr>
        <p:grpSpPr>
          <a:xfrm>
            <a:off x="13759771" y="980055"/>
            <a:ext cx="3382730" cy="476166"/>
            <a:chOff x="0" y="0"/>
            <a:chExt cx="3753215" cy="634888"/>
          </a:xfrm>
        </p:grpSpPr>
        <p:pic>
          <p:nvPicPr>
            <p:cNvPr id="19" name="Picture 7">
              <a:extLst>
                <a:ext uri="{FF2B5EF4-FFF2-40B4-BE49-F238E27FC236}">
                  <a16:creationId xmlns:a16="http://schemas.microsoft.com/office/drawing/2014/main" id="{178D179E-B0A6-4565-A41A-A918AD2D271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1997394" y="0"/>
              <a:ext cx="634888" cy="634888"/>
            </a:xfrm>
            <a:prstGeom prst="rect">
              <a:avLst/>
            </a:prstGeom>
          </p:spPr>
        </p:pic>
        <p:sp>
          <p:nvSpPr>
            <p:cNvPr id="20" name="TextBox 8">
              <a:extLst>
                <a:ext uri="{FF2B5EF4-FFF2-40B4-BE49-F238E27FC236}">
                  <a16:creationId xmlns:a16="http://schemas.microsoft.com/office/drawing/2014/main" id="{C2FD828E-7C2D-45D1-A0FA-2D59707F0365}"/>
                </a:ext>
              </a:extLst>
            </p:cNvPr>
            <p:cNvSpPr txBox="1"/>
            <p:nvPr/>
          </p:nvSpPr>
          <p:spPr>
            <a:xfrm>
              <a:off x="2771981" y="114899"/>
              <a:ext cx="981234" cy="4529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오른손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  <p:pic>
          <p:nvPicPr>
            <p:cNvPr id="21" name="Picture 9">
              <a:extLst>
                <a:ext uri="{FF2B5EF4-FFF2-40B4-BE49-F238E27FC236}">
                  <a16:creationId xmlns:a16="http://schemas.microsoft.com/office/drawing/2014/main" id="{591A210F-3011-48B8-B191-5C1AAE332A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34888" cy="634888"/>
            </a:xfrm>
            <a:prstGeom prst="rect">
              <a:avLst/>
            </a:prstGeom>
          </p:spPr>
        </p:pic>
        <p:sp>
          <p:nvSpPr>
            <p:cNvPr id="22" name="TextBox 10">
              <a:extLst>
                <a:ext uri="{FF2B5EF4-FFF2-40B4-BE49-F238E27FC236}">
                  <a16:creationId xmlns:a16="http://schemas.microsoft.com/office/drawing/2014/main" id="{E8362838-1A97-4540-9720-7094067B04CC}"/>
                </a:ext>
              </a:extLst>
            </p:cNvPr>
            <p:cNvSpPr txBox="1"/>
            <p:nvPr/>
          </p:nvSpPr>
          <p:spPr>
            <a:xfrm>
              <a:off x="780753" y="114899"/>
              <a:ext cx="1076940" cy="4529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왼손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2BE10982-8F28-F9A6-9D19-81A041939F6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95405" y="1866900"/>
            <a:ext cx="10590820" cy="8086984"/>
          </a:xfrm>
          <a:prstGeom prst="rect">
            <a:avLst/>
          </a:prstGeom>
        </p:spPr>
      </p:pic>
      <p:sp>
        <p:nvSpPr>
          <p:cNvPr id="2" name="TextBox 5">
            <a:extLst>
              <a:ext uri="{FF2B5EF4-FFF2-40B4-BE49-F238E27FC236}">
                <a16:creationId xmlns:a16="http://schemas.microsoft.com/office/drawing/2014/main" id="{849A6679-EAB0-7E08-15AE-7017B3B1ABCC}"/>
              </a:ext>
            </a:extLst>
          </p:cNvPr>
          <p:cNvSpPr txBox="1"/>
          <p:nvPr/>
        </p:nvSpPr>
        <p:spPr>
          <a:xfrm>
            <a:off x="12500359" y="1636211"/>
            <a:ext cx="1905001" cy="6831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470"/>
              </a:lnSpc>
            </a:pPr>
            <a:r>
              <a:rPr lang="ko-KR" altLang="en-US" sz="2000" b="1" dirty="0">
                <a:solidFill>
                  <a:srgbClr val="1A1617"/>
                </a:solidFill>
                <a:latin typeface="+mj-ea"/>
                <a:ea typeface="+mj-ea"/>
              </a:rPr>
              <a:t>브람스 작곡</a:t>
            </a:r>
            <a:endParaRPr lang="en-US" sz="2000" b="1" dirty="0">
              <a:solidFill>
                <a:srgbClr val="1A1617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9978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A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931238B5-9665-463F-B717-AD29AA3EB9C8}"/>
              </a:ext>
            </a:extLst>
          </p:cNvPr>
          <p:cNvSpPr/>
          <p:nvPr/>
        </p:nvSpPr>
        <p:spPr>
          <a:xfrm>
            <a:off x="228600" y="156651"/>
            <a:ext cx="17830800" cy="9973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451136" y="8131054"/>
            <a:ext cx="3023567" cy="225449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616909" y="8442870"/>
            <a:ext cx="977580" cy="1027680"/>
          </a:xfrm>
          <a:prstGeom prst="rect">
            <a:avLst/>
          </a:prstGeom>
        </p:spPr>
      </p:pic>
      <p:pic>
        <p:nvPicPr>
          <p:cNvPr id="15" name="Picture 3">
            <a:extLst>
              <a:ext uri="{FF2B5EF4-FFF2-40B4-BE49-F238E27FC236}">
                <a16:creationId xmlns:a16="http://schemas.microsoft.com/office/drawing/2014/main" id="{7BF909F3-1E6A-46E9-8B0D-1D348CB681A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44373" y="415286"/>
            <a:ext cx="1632874" cy="1786696"/>
          </a:xfrm>
          <a:prstGeom prst="rect">
            <a:avLst/>
          </a:prstGeom>
        </p:spPr>
      </p:pic>
      <p:sp>
        <p:nvSpPr>
          <p:cNvPr id="16" name="TextBox 5">
            <a:extLst>
              <a:ext uri="{FF2B5EF4-FFF2-40B4-BE49-F238E27FC236}">
                <a16:creationId xmlns:a16="http://schemas.microsoft.com/office/drawing/2014/main" id="{92C72349-100B-4460-B950-38B83C806B7D}"/>
              </a:ext>
            </a:extLst>
          </p:cNvPr>
          <p:cNvSpPr txBox="1"/>
          <p:nvPr/>
        </p:nvSpPr>
        <p:spPr>
          <a:xfrm>
            <a:off x="2385445" y="980055"/>
            <a:ext cx="8365876" cy="7815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70"/>
              </a:lnSpc>
            </a:pPr>
            <a:r>
              <a:rPr lang="ko-KR" altLang="en-US" sz="5400" b="1" dirty="0">
                <a:solidFill>
                  <a:srgbClr val="244357"/>
                </a:solidFill>
                <a:latin typeface="+mj-ea"/>
                <a:ea typeface="+mj-ea"/>
              </a:rPr>
              <a:t>부분 연습하기</a:t>
            </a:r>
            <a:r>
              <a:rPr lang="en-US" altLang="ko-KR" sz="5400" b="1" dirty="0">
                <a:solidFill>
                  <a:srgbClr val="244357"/>
                </a:solidFill>
                <a:latin typeface="+mj-ea"/>
                <a:ea typeface="+mj-ea"/>
              </a:rPr>
              <a:t>(1~8</a:t>
            </a:r>
            <a:r>
              <a:rPr lang="ko-KR" altLang="en-US" sz="5400" b="1" dirty="0">
                <a:solidFill>
                  <a:srgbClr val="244357"/>
                </a:solidFill>
                <a:latin typeface="+mj-ea"/>
                <a:ea typeface="+mj-ea"/>
              </a:rPr>
              <a:t>마디</a:t>
            </a:r>
            <a:r>
              <a:rPr lang="en-US" altLang="ko-KR" sz="5400" b="1" dirty="0">
                <a:solidFill>
                  <a:srgbClr val="244357"/>
                </a:solidFill>
                <a:latin typeface="+mj-ea"/>
                <a:ea typeface="+mj-ea"/>
              </a:rPr>
              <a:t>)</a:t>
            </a:r>
            <a:endParaRPr lang="en-US" sz="5400" b="1" dirty="0">
              <a:solidFill>
                <a:srgbClr val="244357"/>
              </a:solidFill>
              <a:latin typeface="+mj-ea"/>
              <a:ea typeface="+mj-ea"/>
            </a:endParaRPr>
          </a:p>
        </p:txBody>
      </p:sp>
      <p:grpSp>
        <p:nvGrpSpPr>
          <p:cNvPr id="12" name="Group 6">
            <a:extLst>
              <a:ext uri="{FF2B5EF4-FFF2-40B4-BE49-F238E27FC236}">
                <a16:creationId xmlns:a16="http://schemas.microsoft.com/office/drawing/2014/main" id="{9C8EDEF3-7170-D0B5-EF4C-5B35DDC2AA92}"/>
              </a:ext>
            </a:extLst>
          </p:cNvPr>
          <p:cNvGrpSpPr/>
          <p:nvPr/>
        </p:nvGrpSpPr>
        <p:grpSpPr>
          <a:xfrm>
            <a:off x="13759771" y="980055"/>
            <a:ext cx="3382730" cy="476166"/>
            <a:chOff x="0" y="0"/>
            <a:chExt cx="3753215" cy="634888"/>
          </a:xfrm>
        </p:grpSpPr>
        <p:pic>
          <p:nvPicPr>
            <p:cNvPr id="14" name="Picture 7">
              <a:extLst>
                <a:ext uri="{FF2B5EF4-FFF2-40B4-BE49-F238E27FC236}">
                  <a16:creationId xmlns:a16="http://schemas.microsoft.com/office/drawing/2014/main" id="{245BB73F-0718-1DD1-2453-AAEADCDF8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1997394" y="0"/>
              <a:ext cx="634888" cy="634888"/>
            </a:xfrm>
            <a:prstGeom prst="rect">
              <a:avLst/>
            </a:prstGeom>
          </p:spPr>
        </p:pic>
        <p:sp>
          <p:nvSpPr>
            <p:cNvPr id="17" name="TextBox 8">
              <a:extLst>
                <a:ext uri="{FF2B5EF4-FFF2-40B4-BE49-F238E27FC236}">
                  <a16:creationId xmlns:a16="http://schemas.microsoft.com/office/drawing/2014/main" id="{F7A4A7ED-2CF8-1D65-543F-302C57E3DFD4}"/>
                </a:ext>
              </a:extLst>
            </p:cNvPr>
            <p:cNvSpPr txBox="1"/>
            <p:nvPr/>
          </p:nvSpPr>
          <p:spPr>
            <a:xfrm>
              <a:off x="2771981" y="114899"/>
              <a:ext cx="981234" cy="4529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오른손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  <p:pic>
          <p:nvPicPr>
            <p:cNvPr id="24" name="Picture 9">
              <a:extLst>
                <a:ext uri="{FF2B5EF4-FFF2-40B4-BE49-F238E27FC236}">
                  <a16:creationId xmlns:a16="http://schemas.microsoft.com/office/drawing/2014/main" id="{135603D8-D935-A924-479D-E1EDD8F5F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34888" cy="634888"/>
            </a:xfrm>
            <a:prstGeom prst="rect">
              <a:avLst/>
            </a:prstGeom>
          </p:spPr>
        </p:pic>
        <p:sp>
          <p:nvSpPr>
            <p:cNvPr id="25" name="TextBox 10">
              <a:extLst>
                <a:ext uri="{FF2B5EF4-FFF2-40B4-BE49-F238E27FC236}">
                  <a16:creationId xmlns:a16="http://schemas.microsoft.com/office/drawing/2014/main" id="{AA455E80-DC00-0476-1C83-51EE1D0B65E6}"/>
                </a:ext>
              </a:extLst>
            </p:cNvPr>
            <p:cNvSpPr txBox="1"/>
            <p:nvPr/>
          </p:nvSpPr>
          <p:spPr>
            <a:xfrm>
              <a:off x="780753" y="114899"/>
              <a:ext cx="1076940" cy="4529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왼손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</p:grpSp>
      <p:pic>
        <p:nvPicPr>
          <p:cNvPr id="27" name="그림 26">
            <a:extLst>
              <a:ext uri="{FF2B5EF4-FFF2-40B4-BE49-F238E27FC236}">
                <a16:creationId xmlns:a16="http://schemas.microsoft.com/office/drawing/2014/main" id="{82E0414B-D237-A7F0-6378-A4F83F95949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87645" y="2644526"/>
            <a:ext cx="13601273" cy="5360044"/>
          </a:xfrm>
          <a:prstGeom prst="rect">
            <a:avLst/>
          </a:prstGeom>
        </p:spPr>
      </p:pic>
      <p:sp>
        <p:nvSpPr>
          <p:cNvPr id="2" name="TextBox 5">
            <a:extLst>
              <a:ext uri="{FF2B5EF4-FFF2-40B4-BE49-F238E27FC236}">
                <a16:creationId xmlns:a16="http://schemas.microsoft.com/office/drawing/2014/main" id="{944FB4E9-34C2-022A-9CDE-061D52C2593B}"/>
              </a:ext>
            </a:extLst>
          </p:cNvPr>
          <p:cNvSpPr txBox="1"/>
          <p:nvPr/>
        </p:nvSpPr>
        <p:spPr>
          <a:xfrm>
            <a:off x="14091568" y="2496079"/>
            <a:ext cx="1905001" cy="6831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470"/>
              </a:lnSpc>
            </a:pPr>
            <a:r>
              <a:rPr lang="ko-KR" altLang="en-US" sz="2000" b="1" dirty="0">
                <a:solidFill>
                  <a:srgbClr val="1A1617"/>
                </a:solidFill>
                <a:latin typeface="+mj-ea"/>
                <a:ea typeface="+mj-ea"/>
              </a:rPr>
              <a:t>브람스 작곡</a:t>
            </a:r>
            <a:endParaRPr lang="en-US" sz="2000" b="1" dirty="0">
              <a:solidFill>
                <a:srgbClr val="1A1617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2127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A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931238B5-9665-463F-B717-AD29AA3EB9C8}"/>
              </a:ext>
            </a:extLst>
          </p:cNvPr>
          <p:cNvSpPr/>
          <p:nvPr/>
        </p:nvSpPr>
        <p:spPr>
          <a:xfrm>
            <a:off x="228600" y="156651"/>
            <a:ext cx="17830800" cy="9973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451136" y="8131054"/>
            <a:ext cx="3023567" cy="225449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616909" y="8442870"/>
            <a:ext cx="977580" cy="1027680"/>
          </a:xfrm>
          <a:prstGeom prst="rect">
            <a:avLst/>
          </a:prstGeom>
        </p:spPr>
      </p:pic>
      <p:pic>
        <p:nvPicPr>
          <p:cNvPr id="15" name="Picture 3">
            <a:extLst>
              <a:ext uri="{FF2B5EF4-FFF2-40B4-BE49-F238E27FC236}">
                <a16:creationId xmlns:a16="http://schemas.microsoft.com/office/drawing/2014/main" id="{7BF909F3-1E6A-46E9-8B0D-1D348CB681A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544373" y="415286"/>
            <a:ext cx="1632874" cy="1786696"/>
          </a:xfrm>
          <a:prstGeom prst="rect">
            <a:avLst/>
          </a:prstGeom>
        </p:spPr>
      </p:pic>
      <p:sp>
        <p:nvSpPr>
          <p:cNvPr id="16" name="TextBox 5">
            <a:extLst>
              <a:ext uri="{FF2B5EF4-FFF2-40B4-BE49-F238E27FC236}">
                <a16:creationId xmlns:a16="http://schemas.microsoft.com/office/drawing/2014/main" id="{92C72349-100B-4460-B950-38B83C806B7D}"/>
              </a:ext>
            </a:extLst>
          </p:cNvPr>
          <p:cNvSpPr txBox="1"/>
          <p:nvPr/>
        </p:nvSpPr>
        <p:spPr>
          <a:xfrm>
            <a:off x="2385445" y="980055"/>
            <a:ext cx="9447142" cy="7815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70"/>
              </a:lnSpc>
            </a:pPr>
            <a:r>
              <a:rPr lang="ko-KR" altLang="en-US" sz="5400" b="1" dirty="0">
                <a:solidFill>
                  <a:srgbClr val="244357"/>
                </a:solidFill>
                <a:latin typeface="+mj-ea"/>
                <a:ea typeface="+mj-ea"/>
              </a:rPr>
              <a:t>부분 연습하기</a:t>
            </a:r>
            <a:r>
              <a:rPr lang="en-US" altLang="ko-KR" sz="5400" b="1" dirty="0">
                <a:solidFill>
                  <a:srgbClr val="244357"/>
                </a:solidFill>
                <a:latin typeface="+mj-ea"/>
                <a:ea typeface="+mj-ea"/>
              </a:rPr>
              <a:t>(9~16</a:t>
            </a:r>
            <a:r>
              <a:rPr lang="ko-KR" altLang="en-US" sz="5400" b="1" dirty="0">
                <a:solidFill>
                  <a:srgbClr val="244357"/>
                </a:solidFill>
                <a:latin typeface="+mj-ea"/>
                <a:ea typeface="+mj-ea"/>
              </a:rPr>
              <a:t>마디</a:t>
            </a:r>
            <a:r>
              <a:rPr lang="en-US" altLang="ko-KR" sz="5400" b="1" dirty="0">
                <a:solidFill>
                  <a:srgbClr val="244357"/>
                </a:solidFill>
                <a:latin typeface="+mj-ea"/>
                <a:ea typeface="+mj-ea"/>
              </a:rPr>
              <a:t>)</a:t>
            </a:r>
            <a:endParaRPr lang="en-US" sz="5400" b="1" dirty="0">
              <a:solidFill>
                <a:srgbClr val="244357"/>
              </a:solidFill>
              <a:latin typeface="+mj-ea"/>
              <a:ea typeface="+mj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1F4C159F-5D60-4288-B956-DC8AF024E173}"/>
              </a:ext>
            </a:extLst>
          </p:cNvPr>
          <p:cNvSpPr/>
          <p:nvPr/>
        </p:nvSpPr>
        <p:spPr>
          <a:xfrm>
            <a:off x="3772194" y="2453699"/>
            <a:ext cx="10146980" cy="2314915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" name="Group 6">
            <a:extLst>
              <a:ext uri="{FF2B5EF4-FFF2-40B4-BE49-F238E27FC236}">
                <a16:creationId xmlns:a16="http://schemas.microsoft.com/office/drawing/2014/main" id="{E3C3647E-9D54-0E83-0991-EA9D5CE4869E}"/>
              </a:ext>
            </a:extLst>
          </p:cNvPr>
          <p:cNvGrpSpPr/>
          <p:nvPr/>
        </p:nvGrpSpPr>
        <p:grpSpPr>
          <a:xfrm>
            <a:off x="13759771" y="980055"/>
            <a:ext cx="3382730" cy="476166"/>
            <a:chOff x="0" y="0"/>
            <a:chExt cx="3753215" cy="634888"/>
          </a:xfrm>
        </p:grpSpPr>
        <p:pic>
          <p:nvPicPr>
            <p:cNvPr id="12" name="Picture 7">
              <a:extLst>
                <a:ext uri="{FF2B5EF4-FFF2-40B4-BE49-F238E27FC236}">
                  <a16:creationId xmlns:a16="http://schemas.microsoft.com/office/drawing/2014/main" id="{12FF3AD3-09AF-A27B-99E8-076A6B776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1997394" y="0"/>
              <a:ext cx="634888" cy="634888"/>
            </a:xfrm>
            <a:prstGeom prst="rect">
              <a:avLst/>
            </a:prstGeom>
          </p:spPr>
        </p:pic>
        <p:sp>
          <p:nvSpPr>
            <p:cNvPr id="14" name="TextBox 8">
              <a:extLst>
                <a:ext uri="{FF2B5EF4-FFF2-40B4-BE49-F238E27FC236}">
                  <a16:creationId xmlns:a16="http://schemas.microsoft.com/office/drawing/2014/main" id="{3B0DF3DE-0BB5-ACB0-849A-B48573CFEF91}"/>
                </a:ext>
              </a:extLst>
            </p:cNvPr>
            <p:cNvSpPr txBox="1"/>
            <p:nvPr/>
          </p:nvSpPr>
          <p:spPr>
            <a:xfrm>
              <a:off x="2771981" y="114899"/>
              <a:ext cx="981234" cy="4529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오른손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  <p:pic>
          <p:nvPicPr>
            <p:cNvPr id="19" name="Picture 9">
              <a:extLst>
                <a:ext uri="{FF2B5EF4-FFF2-40B4-BE49-F238E27FC236}">
                  <a16:creationId xmlns:a16="http://schemas.microsoft.com/office/drawing/2014/main" id="{93B55A2A-A916-E1A1-BD61-547A4E9F15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34888" cy="634888"/>
            </a:xfrm>
            <a:prstGeom prst="rect">
              <a:avLst/>
            </a:prstGeom>
          </p:spPr>
        </p:pic>
        <p:sp>
          <p:nvSpPr>
            <p:cNvPr id="20" name="TextBox 10">
              <a:extLst>
                <a:ext uri="{FF2B5EF4-FFF2-40B4-BE49-F238E27FC236}">
                  <a16:creationId xmlns:a16="http://schemas.microsoft.com/office/drawing/2014/main" id="{421C91B6-2DE3-E3F5-B637-C28EB24D9CBA}"/>
                </a:ext>
              </a:extLst>
            </p:cNvPr>
            <p:cNvSpPr txBox="1"/>
            <p:nvPr/>
          </p:nvSpPr>
          <p:spPr>
            <a:xfrm>
              <a:off x="780753" y="114899"/>
              <a:ext cx="1076940" cy="4529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왼손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</p:grpSp>
      <p:pic>
        <p:nvPicPr>
          <p:cNvPr id="23" name="그림 22">
            <a:extLst>
              <a:ext uri="{FF2B5EF4-FFF2-40B4-BE49-F238E27FC236}">
                <a16:creationId xmlns:a16="http://schemas.microsoft.com/office/drawing/2014/main" id="{EE16C357-CC75-663B-2669-18A72D73099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04839" y="2739191"/>
            <a:ext cx="12358961" cy="6747709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2BB78F46-C934-4361-8597-570E08D9046E}"/>
              </a:ext>
            </a:extLst>
          </p:cNvPr>
          <p:cNvSpPr/>
          <p:nvPr/>
        </p:nvSpPr>
        <p:spPr>
          <a:xfrm>
            <a:off x="3484858" y="2781269"/>
            <a:ext cx="10146980" cy="198734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EF072AE5-1B2E-44E2-A39D-C32F878E0C1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54780" y="2296973"/>
            <a:ext cx="1014046" cy="636727"/>
          </a:xfrm>
          <a:prstGeom prst="rect">
            <a:avLst/>
          </a:prstGeom>
        </p:spPr>
      </p:pic>
      <p:sp>
        <p:nvSpPr>
          <p:cNvPr id="3" name="TextBox 5">
            <a:extLst>
              <a:ext uri="{FF2B5EF4-FFF2-40B4-BE49-F238E27FC236}">
                <a16:creationId xmlns:a16="http://schemas.microsoft.com/office/drawing/2014/main" id="{74606BFF-96CD-4D0B-319B-8FAC11ACCCE2}"/>
              </a:ext>
            </a:extLst>
          </p:cNvPr>
          <p:cNvSpPr txBox="1"/>
          <p:nvPr/>
        </p:nvSpPr>
        <p:spPr>
          <a:xfrm>
            <a:off x="13510954" y="2176514"/>
            <a:ext cx="1905001" cy="6831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470"/>
              </a:lnSpc>
            </a:pPr>
            <a:r>
              <a:rPr lang="ko-KR" altLang="en-US" sz="2000" b="1" dirty="0">
                <a:solidFill>
                  <a:srgbClr val="1A1617"/>
                </a:solidFill>
                <a:latin typeface="+mj-ea"/>
                <a:ea typeface="+mj-ea"/>
              </a:rPr>
              <a:t>브람스 작곡</a:t>
            </a:r>
            <a:endParaRPr lang="en-US" sz="2000" b="1" dirty="0">
              <a:solidFill>
                <a:srgbClr val="1A1617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9394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A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931238B5-9665-463F-B717-AD29AA3EB9C8}"/>
              </a:ext>
            </a:extLst>
          </p:cNvPr>
          <p:cNvSpPr/>
          <p:nvPr/>
        </p:nvSpPr>
        <p:spPr>
          <a:xfrm>
            <a:off x="228600" y="156651"/>
            <a:ext cx="17830800" cy="9973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451136" y="8131054"/>
            <a:ext cx="3023567" cy="225449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616909" y="8442870"/>
            <a:ext cx="977580" cy="1027680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5F131498-06BA-4726-8525-9E6A47368F0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544373" y="415286"/>
            <a:ext cx="1632874" cy="1786696"/>
          </a:xfrm>
          <a:prstGeom prst="rect">
            <a:avLst/>
          </a:prstGeom>
        </p:spPr>
      </p:pic>
      <p:sp>
        <p:nvSpPr>
          <p:cNvPr id="15" name="TextBox 5">
            <a:extLst>
              <a:ext uri="{FF2B5EF4-FFF2-40B4-BE49-F238E27FC236}">
                <a16:creationId xmlns:a16="http://schemas.microsoft.com/office/drawing/2014/main" id="{0F58F16C-210C-435B-AFA1-B933A12E91AA}"/>
              </a:ext>
            </a:extLst>
          </p:cNvPr>
          <p:cNvSpPr txBox="1"/>
          <p:nvPr/>
        </p:nvSpPr>
        <p:spPr>
          <a:xfrm>
            <a:off x="2385445" y="980055"/>
            <a:ext cx="8365876" cy="7761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70"/>
              </a:lnSpc>
            </a:pPr>
            <a:r>
              <a:rPr lang="ko-KR" altLang="en-US" sz="5400" b="1" dirty="0">
                <a:solidFill>
                  <a:srgbClr val="244357"/>
                </a:solidFill>
                <a:latin typeface="+mj-ea"/>
                <a:ea typeface="+mj-ea"/>
              </a:rPr>
              <a:t>전체 연습하기</a:t>
            </a:r>
            <a:endParaRPr lang="en-US" sz="5400" b="1" dirty="0">
              <a:solidFill>
                <a:srgbClr val="244357"/>
              </a:solidFill>
              <a:latin typeface="+mj-ea"/>
              <a:ea typeface="+mj-ea"/>
            </a:endParaRPr>
          </a:p>
        </p:txBody>
      </p:sp>
      <p:pic>
        <p:nvPicPr>
          <p:cNvPr id="23" name="온라인 미디어 2" title="2장. 자장가_반주">
            <a:hlinkClick r:id="" action="ppaction://media"/>
            <a:extLst>
              <a:ext uri="{FF2B5EF4-FFF2-40B4-BE49-F238E27FC236}">
                <a16:creationId xmlns:a16="http://schemas.microsoft.com/office/drawing/2014/main" id="{49759F87-B59D-45F4-AADD-24D727E86A8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10"/>
          <a:stretch>
            <a:fillRect/>
          </a:stretch>
        </p:blipFill>
        <p:spPr>
          <a:xfrm>
            <a:off x="14561309" y="2201982"/>
            <a:ext cx="2540000" cy="1435100"/>
          </a:xfrm>
          <a:prstGeom prst="rect">
            <a:avLst/>
          </a:prstGeom>
        </p:spPr>
      </p:pic>
      <p:sp>
        <p:nvSpPr>
          <p:cNvPr id="24" name="TextBox 5">
            <a:extLst>
              <a:ext uri="{FF2B5EF4-FFF2-40B4-BE49-F238E27FC236}">
                <a16:creationId xmlns:a16="http://schemas.microsoft.com/office/drawing/2014/main" id="{E5DACF66-7FAB-414C-B486-CA87DE67AE5B}"/>
              </a:ext>
            </a:extLst>
          </p:cNvPr>
          <p:cNvSpPr txBox="1"/>
          <p:nvPr/>
        </p:nvSpPr>
        <p:spPr>
          <a:xfrm>
            <a:off x="14602501" y="3852417"/>
            <a:ext cx="2540000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ko-KR" sz="3200" b="1" dirty="0">
                <a:solidFill>
                  <a:srgbClr val="244357"/>
                </a:solidFill>
                <a:latin typeface="+mn-ea"/>
              </a:rPr>
              <a:t>‘</a:t>
            </a:r>
            <a:r>
              <a:rPr lang="ko-KR" altLang="en-US" sz="3200" b="1" dirty="0">
                <a:solidFill>
                  <a:srgbClr val="244357"/>
                </a:solidFill>
                <a:latin typeface="+mn-ea"/>
              </a:rPr>
              <a:t>자장가</a:t>
            </a:r>
            <a:r>
              <a:rPr lang="en-US" altLang="ko-KR" sz="3200" b="1" dirty="0">
                <a:solidFill>
                  <a:srgbClr val="244357"/>
                </a:solidFill>
                <a:latin typeface="+mn-ea"/>
              </a:rPr>
              <a:t>’</a:t>
            </a:r>
            <a:r>
              <a:rPr lang="ko-KR" altLang="en-US" sz="3200" b="1" dirty="0">
                <a:solidFill>
                  <a:srgbClr val="244357"/>
                </a:solidFill>
                <a:latin typeface="+mn-ea"/>
              </a:rPr>
              <a:t> 반주</a:t>
            </a:r>
            <a:endParaRPr lang="en-US" sz="3200" b="1" dirty="0">
              <a:solidFill>
                <a:srgbClr val="244357"/>
              </a:solidFill>
              <a:latin typeface="+mn-ea"/>
            </a:endParaRPr>
          </a:p>
        </p:txBody>
      </p:sp>
      <p:grpSp>
        <p:nvGrpSpPr>
          <p:cNvPr id="8" name="Group 6">
            <a:extLst>
              <a:ext uri="{FF2B5EF4-FFF2-40B4-BE49-F238E27FC236}">
                <a16:creationId xmlns:a16="http://schemas.microsoft.com/office/drawing/2014/main" id="{6E313485-51F4-0F86-D103-DEDAA58DB836}"/>
              </a:ext>
            </a:extLst>
          </p:cNvPr>
          <p:cNvGrpSpPr/>
          <p:nvPr/>
        </p:nvGrpSpPr>
        <p:grpSpPr>
          <a:xfrm>
            <a:off x="13759771" y="980055"/>
            <a:ext cx="3382730" cy="476166"/>
            <a:chOff x="0" y="0"/>
            <a:chExt cx="3753215" cy="634888"/>
          </a:xfrm>
        </p:grpSpPr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BED9A824-EADF-C0FE-DBB7-38595EEE40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1997394" y="0"/>
              <a:ext cx="634888" cy="634888"/>
            </a:xfrm>
            <a:prstGeom prst="rect">
              <a:avLst/>
            </a:prstGeom>
          </p:spPr>
        </p:pic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A7AB0161-4CB8-B48B-4212-6D2A4DDE24C9}"/>
                </a:ext>
              </a:extLst>
            </p:cNvPr>
            <p:cNvSpPr txBox="1"/>
            <p:nvPr/>
          </p:nvSpPr>
          <p:spPr>
            <a:xfrm>
              <a:off x="2771981" y="114899"/>
              <a:ext cx="981234" cy="4529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오른손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  <p:pic>
          <p:nvPicPr>
            <p:cNvPr id="12" name="Picture 9">
              <a:extLst>
                <a:ext uri="{FF2B5EF4-FFF2-40B4-BE49-F238E27FC236}">
                  <a16:creationId xmlns:a16="http://schemas.microsoft.com/office/drawing/2014/main" id="{EFD4240B-7144-D340-5D88-C338AF8766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34888" cy="634888"/>
            </a:xfrm>
            <a:prstGeom prst="rect">
              <a:avLst/>
            </a:prstGeom>
          </p:spPr>
        </p:pic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676DAC94-B7C9-4B22-8AFD-5054D1C71EA8}"/>
                </a:ext>
              </a:extLst>
            </p:cNvPr>
            <p:cNvSpPr txBox="1"/>
            <p:nvPr/>
          </p:nvSpPr>
          <p:spPr>
            <a:xfrm>
              <a:off x="780753" y="114899"/>
              <a:ext cx="1076940" cy="4529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939"/>
                </a:lnSpc>
              </a:pPr>
              <a:r>
                <a:rPr lang="en-US" sz="2099" b="1" dirty="0" err="1">
                  <a:solidFill>
                    <a:srgbClr val="244357"/>
                  </a:solidFill>
                  <a:latin typeface="+mn-ea"/>
                </a:rPr>
                <a:t>왼손</a:t>
              </a:r>
              <a:endParaRPr lang="en-US" sz="2099" b="1" dirty="0">
                <a:solidFill>
                  <a:srgbClr val="244357"/>
                </a:solidFill>
                <a:latin typeface="+mn-ea"/>
              </a:endParaRPr>
            </a:p>
          </p:txBody>
        </p:sp>
      </p:grpSp>
      <p:pic>
        <p:nvPicPr>
          <p:cNvPr id="17" name="그림 16">
            <a:extLst>
              <a:ext uri="{FF2B5EF4-FFF2-40B4-BE49-F238E27FC236}">
                <a16:creationId xmlns:a16="http://schemas.microsoft.com/office/drawing/2014/main" id="{37FF51CB-FDE1-7073-2803-9210A1361CE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62200" y="1865737"/>
            <a:ext cx="10590820" cy="8086984"/>
          </a:xfrm>
          <a:prstGeom prst="rect">
            <a:avLst/>
          </a:prstGeom>
        </p:spPr>
      </p:pic>
      <p:sp>
        <p:nvSpPr>
          <p:cNvPr id="2" name="TextBox 5">
            <a:extLst>
              <a:ext uri="{FF2B5EF4-FFF2-40B4-BE49-F238E27FC236}">
                <a16:creationId xmlns:a16="http://schemas.microsoft.com/office/drawing/2014/main" id="{7ED8DBC4-54FB-1418-BF5A-C279B653A7CB}"/>
              </a:ext>
            </a:extLst>
          </p:cNvPr>
          <p:cNvSpPr txBox="1"/>
          <p:nvPr/>
        </p:nvSpPr>
        <p:spPr>
          <a:xfrm>
            <a:off x="11344576" y="1524169"/>
            <a:ext cx="1905001" cy="6831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470"/>
              </a:lnSpc>
            </a:pPr>
            <a:r>
              <a:rPr lang="ko-KR" altLang="en-US" sz="2000" b="1" dirty="0">
                <a:solidFill>
                  <a:srgbClr val="1A1617"/>
                </a:solidFill>
                <a:latin typeface="+mj-ea"/>
                <a:ea typeface="+mj-ea"/>
              </a:rPr>
              <a:t>브람스 작곡</a:t>
            </a:r>
            <a:endParaRPr lang="en-US" sz="2000" b="1" dirty="0">
              <a:solidFill>
                <a:srgbClr val="1A1617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82665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581</TotalTime>
  <Words>360</Words>
  <Application>Microsoft Office PowerPoint</Application>
  <PresentationFormat>사용자 지정</PresentationFormat>
  <Paragraphs>106</Paragraphs>
  <Slides>18</Slides>
  <Notes>18</Notes>
  <HiddenSlides>0</HiddenSlides>
  <MMClips>2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7" baseType="lpstr">
      <vt:lpstr>CookieRun Bold</vt:lpstr>
      <vt:lpstr>한컴 말랑말랑 Bold</vt:lpstr>
      <vt:lpstr>나눔고딕 ExtraBold</vt:lpstr>
      <vt:lpstr>CookieRunOTF Bold</vt:lpstr>
      <vt:lpstr>여기어때 잘난체</vt:lpstr>
      <vt:lpstr>맑은 고딕</vt:lpstr>
      <vt:lpstr>나눔고딕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다채로운 추상적인 패턴 수업 계획서 교육 프레젠테이션</dc:title>
  <dc:creator>배선용</dc:creator>
  <cp:lastModifiedBy>Editor</cp:lastModifiedBy>
  <cp:revision>100</cp:revision>
  <dcterms:created xsi:type="dcterms:W3CDTF">2006-08-16T00:00:00Z</dcterms:created>
  <dcterms:modified xsi:type="dcterms:W3CDTF">2022-09-14T00:29:51Z</dcterms:modified>
  <dc:identifier>DAFJHZeHVXM</dc:identifier>
</cp:coreProperties>
</file>