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5"/>
  </p:notesMasterIdLst>
  <p:handoutMasterIdLst>
    <p:handoutMasterId r:id="rId16"/>
  </p:handoutMasterIdLst>
  <p:sldIdLst>
    <p:sldId id="300" r:id="rId5"/>
    <p:sldId id="305" r:id="rId6"/>
    <p:sldId id="304" r:id="rId7"/>
    <p:sldId id="367" r:id="rId8"/>
    <p:sldId id="309" r:id="rId9"/>
    <p:sldId id="322" r:id="rId10"/>
    <p:sldId id="368" r:id="rId11"/>
    <p:sldId id="369" r:id="rId12"/>
    <p:sldId id="316" r:id="rId13"/>
    <p:sldId id="295" r:id="rId14"/>
  </p:sldIdLst>
  <p:sldSz cx="12192000" cy="6858000"/>
  <p:notesSz cx="6858000" cy="9144000"/>
  <p:embeddedFontLst>
    <p:embeddedFont>
      <p:font typeface="NanumGothicExtraBold" panose="020D0904000000000000" pitchFamily="50" charset="-127"/>
      <p:bold r:id="rId17"/>
    </p:embeddedFont>
    <p:embeddedFont>
      <p:font typeface="나눔고딕" panose="020D0604000000000000" pitchFamily="50" charset="-127"/>
      <p:regular r:id="rId18"/>
      <p:bold r:id="rId19"/>
    </p:embeddedFont>
    <p:embeddedFont>
      <p:font typeface="나눔고딕" panose="020D0604000000000000" pitchFamily="50" charset="-127"/>
      <p:regular r:id="rId18"/>
      <p:bold r:id="rId19"/>
    </p:embeddedFont>
    <p:embeddedFont>
      <p:font typeface="맑은 고딕" panose="020B0503020000020004" pitchFamily="50" charset="-127"/>
      <p:regular r:id="rId20"/>
      <p:bold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2025-09-29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2025-09-29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055251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2CCB9-0693-B83A-CBCF-B3871E498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64C1774-A3F3-6F41-F2C7-F94B72AD46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CEC67D3-BFAD-BBF3-2E52-D48DCA164C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4F8A142-424F-36BD-5759-DDE3CB8065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86104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FE702-327C-4750-2A55-67798DDD0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8E18427-2D03-A7E1-AB77-1AA5A46B1F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191C578-5756-0465-7E72-15286731E0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6C0D809-C80E-E765-EBB5-24BB93B00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632126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6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음악 시간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6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말풍선: 모서리가 둥근 사각형 7">
            <a:extLst>
              <a:ext uri="{FF2B5EF4-FFF2-40B4-BE49-F238E27FC236}">
                <a16:creationId xmlns:a16="http://schemas.microsoft.com/office/drawing/2014/main" id="{4DA8B0B9-D84A-5E7D-209D-16D9FE8D3227}"/>
              </a:ext>
            </a:extLst>
          </p:cNvPr>
          <p:cNvSpPr/>
          <p:nvPr/>
        </p:nvSpPr>
        <p:spPr>
          <a:xfrm>
            <a:off x="5602772" y="2779428"/>
            <a:ext cx="4961648" cy="1219200"/>
          </a:xfrm>
          <a:prstGeom prst="wedgeRoundRectCallout">
            <a:avLst>
              <a:gd name="adj1" fmla="val -54462"/>
              <a:gd name="adj2" fmla="val -23217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 시간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좋아하는 수업 시간에 관해 이야기를 나누어 봅시다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8~9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텍스트 개체 틀 3">
            <a:extLst>
              <a:ext uri="{FF2B5EF4-FFF2-40B4-BE49-F238E27FC236}">
                <a16:creationId xmlns:a16="http://schemas.microsoft.com/office/drawing/2014/main" id="{856E7A1C-8501-7FE2-85F9-A74C5E6058B9}"/>
              </a:ext>
            </a:extLst>
          </p:cNvPr>
          <p:cNvSpPr txBox="1">
            <a:spLocks/>
          </p:cNvSpPr>
          <p:nvPr/>
        </p:nvSpPr>
        <p:spPr>
          <a:xfrm>
            <a:off x="5602772" y="2892496"/>
            <a:ext cx="4961648" cy="225217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나는 과학 시간을 좋아해</a:t>
            </a:r>
            <a:r>
              <a:rPr kumimoji="1" lang="en-US" altLang="ko-KR" sz="1800" dirty="0">
                <a:solidFill>
                  <a:schemeClr val="tx1"/>
                </a:solidFill>
              </a:rPr>
              <a:t>. </a:t>
            </a:r>
          </a:p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그 이유는 실험을 하면서 재미있게 지식을 쌓을 수 있기 때문이야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5A310A12-F6E6-CC75-7DA9-D5519E332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741" y="2396656"/>
            <a:ext cx="1619115" cy="3001286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47FF25D7-41DD-65DF-2FFB-9CD7C46B5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7982" y="2650822"/>
            <a:ext cx="247685" cy="25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악곡의 노랫말을 바꾸고 </a:t>
            </a:r>
            <a:endParaRPr kumimoji="1" lang="en-US" altLang="ko-KR" sz="3200" dirty="0"/>
          </a:p>
          <a:p>
            <a:pPr indent="0" algn="ctr">
              <a:buNone/>
            </a:pPr>
            <a:r>
              <a:rPr kumimoji="1" lang="ko-KR" altLang="en-US" sz="3200" dirty="0"/>
              <a:t>수업 시간에 활용할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2046AA73-CA3D-521B-1AE0-EC0B5004110B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 시간</a:t>
            </a: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CC5A081C-705F-1D62-1121-67F8C14A6DB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8~9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12FD5FBB-B1AC-08BD-3E67-6EA4E4A61D32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좋아하는 음악 활동에 관해 이야기해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B4789D67-56B4-1455-FC2C-8A76ED826D39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 시간</a:t>
            </a:r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8AA172F-41EA-DEF5-1F4C-B54FCCF187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139" y="2081472"/>
            <a:ext cx="2111026" cy="1728258"/>
          </a:xfrm>
          <a:prstGeom prst="rect">
            <a:avLst/>
          </a:prstGeom>
        </p:spPr>
      </p:pic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EFC2F399-08A2-1753-A843-899619656AB8}"/>
              </a:ext>
            </a:extLst>
          </p:cNvPr>
          <p:cNvSpPr txBox="1">
            <a:spLocks/>
          </p:cNvSpPr>
          <p:nvPr/>
        </p:nvSpPr>
        <p:spPr>
          <a:xfrm>
            <a:off x="1628460" y="4168149"/>
            <a:ext cx="2247946" cy="30477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단소를 연주한 것이 </a:t>
            </a:r>
            <a:endParaRPr kumimoji="1" lang="en-US" altLang="ko-KR" sz="1800" dirty="0">
              <a:solidFill>
                <a:schemeClr val="tx1"/>
              </a:solidFill>
            </a:endParaRPr>
          </a:p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기억에 남아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8A6533F7-E64B-EC02-CBAA-5FD173D6590A}"/>
              </a:ext>
            </a:extLst>
          </p:cNvPr>
          <p:cNvSpPr txBox="1">
            <a:spLocks/>
          </p:cNvSpPr>
          <p:nvPr/>
        </p:nvSpPr>
        <p:spPr>
          <a:xfrm>
            <a:off x="4489731" y="4065547"/>
            <a:ext cx="2889379" cy="659868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친구들과 </a:t>
            </a:r>
            <a:r>
              <a:rPr kumimoji="1" lang="en-US" altLang="ko-KR" sz="1800" dirty="0">
                <a:solidFill>
                  <a:schemeClr val="tx1"/>
                </a:solidFill>
              </a:rPr>
              <a:t>2</a:t>
            </a:r>
            <a:r>
              <a:rPr kumimoji="1" lang="ko-KR" altLang="en-US" sz="1800" dirty="0">
                <a:solidFill>
                  <a:schemeClr val="tx1"/>
                </a:solidFill>
              </a:rPr>
              <a:t>부 합창을 한 것이</a:t>
            </a:r>
            <a:endParaRPr kumimoji="1" lang="en-US" altLang="ko-KR" sz="1800" dirty="0">
              <a:solidFill>
                <a:schemeClr val="tx1"/>
              </a:solidFill>
            </a:endParaRPr>
          </a:p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 기억에 남아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8946AD39-19C6-25E4-1DDE-11020AC3DD64}"/>
              </a:ext>
            </a:extLst>
          </p:cNvPr>
          <p:cNvSpPr txBox="1">
            <a:spLocks/>
          </p:cNvSpPr>
          <p:nvPr/>
        </p:nvSpPr>
        <p:spPr>
          <a:xfrm>
            <a:off x="7569630" y="4074337"/>
            <a:ext cx="3477110" cy="108027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노랫말을 만들어 함께 불렀던 것이</a:t>
            </a:r>
            <a:endParaRPr kumimoji="1" lang="en-US" altLang="ko-KR" sz="1800" dirty="0">
              <a:solidFill>
                <a:schemeClr val="tx1"/>
              </a:solidFill>
            </a:endParaRPr>
          </a:p>
          <a:p>
            <a:pPr indent="0" algn="ctr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 기억에 남아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F587DE6A-824E-70AA-C36F-CCF65FD84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9447" y="2081472"/>
            <a:ext cx="1829503" cy="169882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C2F05339-25A3-DCD5-3FD5-CF701B2CE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444" y="2081472"/>
            <a:ext cx="2832030" cy="1530827"/>
          </a:xfrm>
          <a:prstGeom prst="rect">
            <a:avLst/>
          </a:prstGeom>
        </p:spPr>
      </p:pic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FCC05E20-DB82-1E82-7D44-49DE4BFBFBE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8~9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9EDD3EBA-A1EF-775E-6A5C-CA7915A7D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751" y="2081472"/>
            <a:ext cx="247685" cy="257211"/>
          </a:xfrm>
          <a:prstGeom prst="rect">
            <a:avLst/>
          </a:prstGeom>
        </p:spPr>
      </p:pic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4587ACD2-AE3D-438C-E893-020EFD07ACDF}"/>
              </a:ext>
            </a:extLst>
          </p:cNvPr>
          <p:cNvSpPr txBox="1">
            <a:spLocks/>
          </p:cNvSpPr>
          <p:nvPr/>
        </p:nvSpPr>
        <p:spPr>
          <a:xfrm>
            <a:off x="792000" y="901069"/>
            <a:ext cx="108592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좋아하는 음악 활동에 관해 이야기 나누기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>
            <a:extLst>
              <a:ext uri="{FF2B5EF4-FFF2-40B4-BE49-F238E27FC236}">
                <a16:creationId xmlns:a16="http://schemas.microsoft.com/office/drawing/2014/main" id="{6344F3B2-9535-2097-06A6-0057B50BF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6870" y="1662314"/>
            <a:ext cx="2114845" cy="419158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5EC37B63-4E1A-8C98-BACF-B7743CBB9A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0242" y="1985079"/>
            <a:ext cx="313471" cy="304843"/>
          </a:xfrm>
          <a:prstGeom prst="rect">
            <a:avLst/>
          </a:prstGeom>
        </p:spPr>
      </p:pic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BB8DE3B-E43E-9B3D-E65A-9EFBB441CEAA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/>
              <a:t>즐겁게</a:t>
            </a:r>
            <a:r>
              <a:rPr kumimoji="1" lang="en-US" altLang="ko-KR" dirty="0"/>
              <a:t> </a:t>
            </a:r>
            <a:r>
              <a:rPr kumimoji="1" lang="ko-KR" altLang="en-US" dirty="0"/>
              <a:t>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52" name="텍스트 개체 틀 3">
            <a:extLst>
              <a:ext uri="{FF2B5EF4-FFF2-40B4-BE49-F238E27FC236}">
                <a16:creationId xmlns:a16="http://schemas.microsoft.com/office/drawing/2014/main" id="{D54E88E0-12FB-4521-59C7-3F6AE7130DCF}"/>
              </a:ext>
            </a:extLst>
          </p:cNvPr>
          <p:cNvSpPr txBox="1">
            <a:spLocks/>
          </p:cNvSpPr>
          <p:nvPr/>
        </p:nvSpPr>
        <p:spPr>
          <a:xfrm>
            <a:off x="2771160" y="2834869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55" name="텍스트 개체 틀 3">
            <a:extLst>
              <a:ext uri="{FF2B5EF4-FFF2-40B4-BE49-F238E27FC236}">
                <a16:creationId xmlns:a16="http://schemas.microsoft.com/office/drawing/2014/main" id="{9DE0C07B-27F7-1736-64DC-7B45EC6922F5}"/>
              </a:ext>
            </a:extLst>
          </p:cNvPr>
          <p:cNvSpPr txBox="1">
            <a:spLocks/>
          </p:cNvSpPr>
          <p:nvPr/>
        </p:nvSpPr>
        <p:spPr>
          <a:xfrm>
            <a:off x="2779585" y="3638240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925BF02-61F6-45C5-22B6-731FFBEC22C0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 시간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6C6F5A3-E7BC-058A-1543-39CD9D14B0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9094" y="1702873"/>
            <a:ext cx="4203817" cy="4987294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14B224CD-3C18-FEE6-B69D-FED206F5AA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36245" y="2000555"/>
            <a:ext cx="313471" cy="30484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00132EB3-F9DF-2253-4583-01F8A536FB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2374" y="1995197"/>
            <a:ext cx="313471" cy="304843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B57610FE-A643-83F0-7675-719D226136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4113" y="1995197"/>
            <a:ext cx="313471" cy="304843"/>
          </a:xfrm>
          <a:prstGeom prst="rect">
            <a:avLst/>
          </a:prstGeom>
        </p:spPr>
      </p:pic>
      <p:pic>
        <p:nvPicPr>
          <p:cNvPr id="3" name="6-1-1-01 [음악 시간] 노래">
            <a:hlinkClick r:id="" action="ppaction://media"/>
            <a:extLst>
              <a:ext uri="{FF2B5EF4-FFF2-40B4-BE49-F238E27FC236}">
                <a16:creationId xmlns:a16="http://schemas.microsoft.com/office/drawing/2014/main" id="{123B3402-0748-1EB4-75D6-B1511FF8C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16562" y="2376607"/>
            <a:ext cx="424259" cy="424259"/>
          </a:xfrm>
          <a:prstGeom prst="rect">
            <a:avLst/>
          </a:prstGeom>
        </p:spPr>
      </p:pic>
      <p:pic>
        <p:nvPicPr>
          <p:cNvPr id="4" name="6-1-1-02 [음악 시간] 반주">
            <a:hlinkClick r:id="" action="ppaction://media"/>
            <a:extLst>
              <a:ext uri="{FF2B5EF4-FFF2-40B4-BE49-F238E27FC236}">
                <a16:creationId xmlns:a16="http://schemas.microsoft.com/office/drawing/2014/main" id="{6D51CB4F-3F0D-7B09-BDF3-F096A4B5B6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42003" y="3231455"/>
            <a:ext cx="424259" cy="424259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8BF0A8A6-5A5D-3F1D-1778-FC9537AD7ED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8~9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5C00CC24-E3A9-1539-0CE6-D344A5EDD35F}"/>
              </a:ext>
            </a:extLst>
          </p:cNvPr>
          <p:cNvSpPr txBox="1">
            <a:spLocks/>
          </p:cNvSpPr>
          <p:nvPr/>
        </p:nvSpPr>
        <p:spPr>
          <a:xfrm>
            <a:off x="792000" y="937728"/>
            <a:ext cx="108592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즐겁게 노래 익히고 부르기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553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5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3" name="텍스트 개체 틀 2">
            <a:extLst>
              <a:ext uri="{FF2B5EF4-FFF2-40B4-BE49-F238E27FC236}">
                <a16:creationId xmlns:a16="http://schemas.microsoft.com/office/drawing/2014/main" id="{E95FB89D-CCE0-1D3F-E06C-DB03698AF39E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내가 좋아하는 수업으로        의 노랫말을 바꾸어 활용해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AC83D278-CDF3-4014-D469-49AA85BDA251}"/>
              </a:ext>
            </a:extLst>
          </p:cNvPr>
          <p:cNvSpPr txBox="1">
            <a:spLocks/>
          </p:cNvSpPr>
          <p:nvPr/>
        </p:nvSpPr>
        <p:spPr>
          <a:xfrm>
            <a:off x="792000" y="95816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교과서 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9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쪽     살펴보기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8A0DCBB-16BD-B28F-E50D-9D49F4ACBF92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 시간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63156242-5CCB-281F-06D9-D9765696E6C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8~9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34A416A7-1AFC-AE52-361D-8B4F233AB1FB}"/>
              </a:ext>
            </a:extLst>
          </p:cNvPr>
          <p:cNvSpPr/>
          <p:nvPr/>
        </p:nvSpPr>
        <p:spPr>
          <a:xfrm>
            <a:off x="4333133" y="326824"/>
            <a:ext cx="368710" cy="19522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4C25213B-E44B-600E-F081-5F47588FF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5844" y="2000967"/>
            <a:ext cx="7089605" cy="3509472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3C4F1E98-6D06-9EEE-F929-BB03996FCC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4941" y="1064626"/>
            <a:ext cx="298488" cy="30996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E288743B-3F58-B2FC-FF1A-1CC32DE88B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8476" y="2056324"/>
            <a:ext cx="247685" cy="257211"/>
          </a:xfrm>
          <a:prstGeom prst="rect">
            <a:avLst/>
          </a:prstGeom>
        </p:spPr>
      </p:pic>
      <p:pic>
        <p:nvPicPr>
          <p:cNvPr id="4" name="6-1-1-03 [음악 시간] 노랫말 창작 예">
            <a:hlinkClick r:id="" action="ppaction://media"/>
            <a:extLst>
              <a:ext uri="{FF2B5EF4-FFF2-40B4-BE49-F238E27FC236}">
                <a16:creationId xmlns:a16="http://schemas.microsoft.com/office/drawing/2014/main" id="{6F98E76E-6A4E-EF89-FCF0-C7BFD1447B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98623" y="2027620"/>
            <a:ext cx="498491" cy="49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62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00DCA-30A0-4559-B85B-32B312F94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95855DB0-CCEA-8949-CA5D-4A8E922F9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534" y="1899023"/>
            <a:ext cx="6658904" cy="3410426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D6A7A04-F924-943F-88B5-D08C5967182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C0C9450-50F7-64A9-5FF3-ECCEE672A1CB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D31E958B-2FD4-A376-50A8-0904F8E72653}"/>
              </a:ext>
            </a:extLst>
          </p:cNvPr>
          <p:cNvSpPr txBox="1">
            <a:spLocks/>
          </p:cNvSpPr>
          <p:nvPr/>
        </p:nvSpPr>
        <p:spPr>
          <a:xfrm>
            <a:off x="792000" y="960425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노랫말 바꾸기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C911961D-2888-A2CB-543F-0A22FC1C47A4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 시간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D02F9816-51F6-1FB8-50F0-B8509AFE6B9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8~9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FCF3B357-B779-B394-8AEF-A5A01FBD2742}"/>
              </a:ext>
            </a:extLst>
          </p:cNvPr>
          <p:cNvSpPr/>
          <p:nvPr/>
        </p:nvSpPr>
        <p:spPr>
          <a:xfrm>
            <a:off x="4333133" y="326824"/>
            <a:ext cx="368710" cy="19522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CA10F930-C43B-789D-C12E-1707151A57B2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내가 좋아하는 수업으로        의 노랫말을 바꾸어 활용해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53261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C19E4-64B2-299E-30F6-54EC56A16E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4B4960C-FC8C-1FB8-D507-024B2449EEF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91879966-0E7F-28FD-3362-C4D1EFF523EB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39A39E3D-C75D-091C-6AC7-94A2264766DA}"/>
              </a:ext>
            </a:extLst>
          </p:cNvPr>
          <p:cNvSpPr txBox="1">
            <a:spLocks/>
          </p:cNvSpPr>
          <p:nvPr/>
        </p:nvSpPr>
        <p:spPr>
          <a:xfrm>
            <a:off x="792000" y="979186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노랫말 바꾸기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5A083FB0-5AB7-E7D8-3E17-04D776C10CCB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 시간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9A38B4EB-7D4B-0A0E-EFFC-BC2ED48E25E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8~9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91E50F29-9856-6BA6-C0C4-37083851C784}"/>
              </a:ext>
            </a:extLst>
          </p:cNvPr>
          <p:cNvSpPr/>
          <p:nvPr/>
        </p:nvSpPr>
        <p:spPr>
          <a:xfrm>
            <a:off x="4333133" y="326824"/>
            <a:ext cx="368710" cy="195224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C1D0FD74-4425-E582-7DF6-121942FDB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003" y="1951830"/>
            <a:ext cx="8544004" cy="2954339"/>
          </a:xfrm>
          <a:prstGeom prst="rect">
            <a:avLst/>
          </a:prstGeom>
        </p:spPr>
      </p:pic>
      <p:sp>
        <p:nvSpPr>
          <p:cNvPr id="7" name="텍스트 개체 틀 2">
            <a:extLst>
              <a:ext uri="{FF2B5EF4-FFF2-40B4-BE49-F238E27FC236}">
                <a16:creationId xmlns:a16="http://schemas.microsoft.com/office/drawing/2014/main" id="{D7B75C39-D59C-F18E-2572-6EB3B721C073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내가 좋아하는 수업으로        의 노랫말을 바꾸어 활용해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942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9CF3DB0-F778-5E0D-5C1A-1E3584C99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8FC64D09-A817-3729-5643-0F3400ECC33D}"/>
              </a:ext>
            </a:extLst>
          </p:cNvPr>
          <p:cNvSpPr/>
          <p:nvPr/>
        </p:nvSpPr>
        <p:spPr>
          <a:xfrm>
            <a:off x="2979174" y="2376882"/>
            <a:ext cx="6766710" cy="1661651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EBD32DE6-04E5-B9CA-5E25-ED930E2EF750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음악 시간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7702B776-9252-187C-3D1B-CB3ADBB20158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8~9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DD0AC4-7177-62D0-4024-08224A6434AF}"/>
              </a:ext>
            </a:extLst>
          </p:cNvPr>
          <p:cNvSpPr txBox="1"/>
          <p:nvPr/>
        </p:nvSpPr>
        <p:spPr>
          <a:xfrm>
            <a:off x="3217512" y="2730653"/>
            <a:ext cx="5104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악곡의 노랫말을 바꾸고 </a:t>
            </a:r>
            <a:endParaRPr lang="en-US" altLang="ko-KR" sz="28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r>
              <a:rPr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수업 시간에 활용할 수 있나요</a:t>
            </a:r>
            <a:r>
              <a:rPr lang="en-US" altLang="ko-KR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28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A1E2B0C-D67C-4E6A-480C-450AF34DA7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8448833" y="3225126"/>
            <a:ext cx="1075811" cy="42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3322</TotalTime>
  <Words>308</Words>
  <Application>Microsoft Office PowerPoint</Application>
  <PresentationFormat>와이드스크린</PresentationFormat>
  <Paragraphs>66</Paragraphs>
  <Slides>10</Slides>
  <Notes>3</Notes>
  <HiddenSlides>0</HiddenSlides>
  <MMClips>3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10</vt:i4>
      </vt:variant>
    </vt:vector>
  </HeadingPairs>
  <TitlesOfParts>
    <vt:vector size="19" baseType="lpstr">
      <vt:lpstr>Arial</vt:lpstr>
      <vt:lpstr>맑은 고딕</vt:lpstr>
      <vt:lpstr>나눔고딕</vt:lpstr>
      <vt:lpstr>NanumGothicExtraBold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166</cp:revision>
  <dcterms:created xsi:type="dcterms:W3CDTF">2024-07-03T01:17:18Z</dcterms:created>
  <dcterms:modified xsi:type="dcterms:W3CDTF">2025-09-29T06:48:15Z</dcterms:modified>
</cp:coreProperties>
</file>